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1593" r:id="rId5"/>
    <p:sldId id="1616" r:id="rId6"/>
    <p:sldId id="1726" r:id="rId7"/>
    <p:sldId id="1742" r:id="rId8"/>
    <p:sldId id="1743" r:id="rId9"/>
    <p:sldId id="1744" r:id="rId10"/>
    <p:sldId id="1746" r:id="rId11"/>
    <p:sldId id="1745" r:id="rId12"/>
    <p:sldId id="1740" r:id="rId13"/>
    <p:sldId id="1741" r:id="rId14"/>
    <p:sldId id="1716" r:id="rId15"/>
    <p:sldId id="1728" r:id="rId16"/>
    <p:sldId id="1729" r:id="rId17"/>
    <p:sldId id="1730" r:id="rId18"/>
    <p:sldId id="1731" r:id="rId19"/>
    <p:sldId id="1733" r:id="rId20"/>
    <p:sldId id="1732" r:id="rId21"/>
    <p:sldId id="1607" r:id="rId22"/>
    <p:sldId id="320" r:id="rId23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50AF22-C5CD-4691-B3D4-D4D2A0BEC723}">
          <p14:sldIdLst>
            <p14:sldId id="1593"/>
            <p14:sldId id="1616"/>
            <p14:sldId id="1726"/>
            <p14:sldId id="1742"/>
            <p14:sldId id="1743"/>
            <p14:sldId id="1744"/>
            <p14:sldId id="1746"/>
            <p14:sldId id="1745"/>
            <p14:sldId id="1740"/>
            <p14:sldId id="1741"/>
            <p14:sldId id="1716"/>
            <p14:sldId id="1728"/>
            <p14:sldId id="1729"/>
            <p14:sldId id="1730"/>
            <p14:sldId id="1731"/>
            <p14:sldId id="1733"/>
            <p14:sldId id="1732"/>
            <p14:sldId id="1607"/>
            <p14:sldId id="320"/>
          </p14:sldIdLst>
        </p14:section>
        <p14:section name="Default Section" id="{43465939-8063-45AB-8BE7-F25D7C8298F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lia" initials="L" lastIdx="1" clrIdx="0">
    <p:extLst>
      <p:ext uri="{19B8F6BF-5375-455C-9EA6-DF929625EA0E}">
        <p15:presenceInfo xmlns:p15="http://schemas.microsoft.com/office/powerpoint/2012/main" userId="S::goehringl@cfbisd.edu::506898d3-bf00-4b3b-a2d3-084feefab58b" providerId="AD"/>
      </p:ext>
    </p:extLst>
  </p:cmAuthor>
  <p:cmAuthor id="2" name="Mulroney, Malcolm B." initials="MMB" lastIdx="1" clrIdx="1">
    <p:extLst>
      <p:ext uri="{19B8F6BF-5375-455C-9EA6-DF929625EA0E}">
        <p15:presenceInfo xmlns:p15="http://schemas.microsoft.com/office/powerpoint/2012/main" userId="S::mulroneym@cfbisd.edu::9237f767-b3b7-4994-bc14-dd22dc30b7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009EB2"/>
    <a:srgbClr val="C00000"/>
    <a:srgbClr val="C62033"/>
    <a:srgbClr val="FFFFFF"/>
    <a:srgbClr val="9A2EA2"/>
    <a:srgbClr val="6946C2"/>
    <a:srgbClr val="9278D2"/>
    <a:srgbClr val="FFD961"/>
    <a:srgbClr val="FFD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E1DD37-B389-46E5-BD32-6CAF21990E03}" v="64" dt="2022-09-15T17:05:19.1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8" autoAdjust="0"/>
    <p:restoredTop sz="94660"/>
  </p:normalViewPr>
  <p:slideViewPr>
    <p:cSldViewPr snapToGrid="0">
      <p:cViewPr>
        <p:scale>
          <a:sx n="80" d="100"/>
          <a:sy n="80" d="100"/>
        </p:scale>
        <p:origin x="339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ban, Lyndsey S." userId="0345b690-7cc9-4062-8e23-15a83c96e761" providerId="ADAL" clId="{0EE1DD37-B389-46E5-BD32-6CAF21990E03}"/>
    <pc:docChg chg="undo custSel addSld delSld modSld sldOrd modSection">
      <pc:chgData name="Caban, Lyndsey S." userId="0345b690-7cc9-4062-8e23-15a83c96e761" providerId="ADAL" clId="{0EE1DD37-B389-46E5-BD32-6CAF21990E03}" dt="2022-09-15T17:07:39.215" v="1615" actId="1076"/>
      <pc:docMkLst>
        <pc:docMk/>
      </pc:docMkLst>
      <pc:sldChg chg="addSp delSp modSp mod">
        <pc:chgData name="Caban, Lyndsey S." userId="0345b690-7cc9-4062-8e23-15a83c96e761" providerId="ADAL" clId="{0EE1DD37-B389-46E5-BD32-6CAF21990E03}" dt="2022-09-14T21:55:14.207" v="452" actId="478"/>
        <pc:sldMkLst>
          <pc:docMk/>
          <pc:sldMk cId="1191488311" sldId="1593"/>
        </pc:sldMkLst>
        <pc:spChg chg="mod">
          <ac:chgData name="Caban, Lyndsey S." userId="0345b690-7cc9-4062-8e23-15a83c96e761" providerId="ADAL" clId="{0EE1DD37-B389-46E5-BD32-6CAF21990E03}" dt="2022-09-14T21:23:36.920" v="22" actId="20577"/>
          <ac:spMkLst>
            <pc:docMk/>
            <pc:sldMk cId="1191488311" sldId="1593"/>
            <ac:spMk id="9" creationId="{9EB28F60-CC8A-4BB7-B224-4834DEADB2F3}"/>
          </ac:spMkLst>
        </pc:spChg>
        <pc:spChg chg="mod">
          <ac:chgData name="Caban, Lyndsey S." userId="0345b690-7cc9-4062-8e23-15a83c96e761" providerId="ADAL" clId="{0EE1DD37-B389-46E5-BD32-6CAF21990E03}" dt="2022-09-14T21:29:09.762" v="34" actId="14100"/>
          <ac:spMkLst>
            <pc:docMk/>
            <pc:sldMk cId="1191488311" sldId="1593"/>
            <ac:spMk id="15" creationId="{1C0664C0-E098-4C68-A20B-55431108D772}"/>
          </ac:spMkLst>
        </pc:spChg>
        <pc:spChg chg="mod">
          <ac:chgData name="Caban, Lyndsey S." userId="0345b690-7cc9-4062-8e23-15a83c96e761" providerId="ADAL" clId="{0EE1DD37-B389-46E5-BD32-6CAF21990E03}" dt="2022-09-14T21:28:26.968" v="31" actId="1076"/>
          <ac:spMkLst>
            <pc:docMk/>
            <pc:sldMk cId="1191488311" sldId="1593"/>
            <ac:spMk id="16" creationId="{913823D1-2229-48C1-BC5D-CD30A1ECBA2B}"/>
          </ac:spMkLst>
        </pc:spChg>
        <pc:picChg chg="del">
          <ac:chgData name="Caban, Lyndsey S." userId="0345b690-7cc9-4062-8e23-15a83c96e761" providerId="ADAL" clId="{0EE1DD37-B389-46E5-BD32-6CAF21990E03}" dt="2022-09-14T21:28:03.930" v="24" actId="478"/>
          <ac:picMkLst>
            <pc:docMk/>
            <pc:sldMk cId="1191488311" sldId="1593"/>
            <ac:picMk id="4" creationId="{2AC6F68F-41B4-D66A-CE26-88B9357C6750}"/>
          </ac:picMkLst>
        </pc:picChg>
        <pc:picChg chg="add mod">
          <ac:chgData name="Caban, Lyndsey S." userId="0345b690-7cc9-4062-8e23-15a83c96e761" providerId="ADAL" clId="{0EE1DD37-B389-46E5-BD32-6CAF21990E03}" dt="2022-09-14T21:28:33.209" v="33" actId="14100"/>
          <ac:picMkLst>
            <pc:docMk/>
            <pc:sldMk cId="1191488311" sldId="1593"/>
            <ac:picMk id="6" creationId="{6F61FD23-7C80-AB7A-D25A-24E4ACFF8FB3}"/>
          </ac:picMkLst>
        </pc:picChg>
        <pc:picChg chg="add del mod ord">
          <ac:chgData name="Caban, Lyndsey S." userId="0345b690-7cc9-4062-8e23-15a83c96e761" providerId="ADAL" clId="{0EE1DD37-B389-46E5-BD32-6CAF21990E03}" dt="2022-09-14T21:55:14.207" v="452" actId="478"/>
          <ac:picMkLst>
            <pc:docMk/>
            <pc:sldMk cId="1191488311" sldId="1593"/>
            <ac:picMk id="11" creationId="{780BA4A5-970A-D1B3-6612-8A54C72B9DA5}"/>
          </ac:picMkLst>
        </pc:picChg>
        <pc:picChg chg="del">
          <ac:chgData name="Caban, Lyndsey S." userId="0345b690-7cc9-4062-8e23-15a83c96e761" providerId="ADAL" clId="{0EE1DD37-B389-46E5-BD32-6CAF21990E03}" dt="2022-09-14T21:23:50.256" v="23" actId="478"/>
          <ac:picMkLst>
            <pc:docMk/>
            <pc:sldMk cId="1191488311" sldId="1593"/>
            <ac:picMk id="23" creationId="{22BBC992-5E7E-0FEC-06F3-790995A9AF20}"/>
          </ac:picMkLst>
        </pc:picChg>
      </pc:sldChg>
      <pc:sldChg chg="addSp delSp modSp mod">
        <pc:chgData name="Caban, Lyndsey S." userId="0345b690-7cc9-4062-8e23-15a83c96e761" providerId="ADAL" clId="{0EE1DD37-B389-46E5-BD32-6CAF21990E03}" dt="2022-09-15T17:07:28.315" v="1614" actId="20577"/>
        <pc:sldMkLst>
          <pc:docMk/>
          <pc:sldMk cId="999303215" sldId="1607"/>
        </pc:sldMkLst>
        <pc:spChg chg="mod">
          <ac:chgData name="Caban, Lyndsey S." userId="0345b690-7cc9-4062-8e23-15a83c96e761" providerId="ADAL" clId="{0EE1DD37-B389-46E5-BD32-6CAF21990E03}" dt="2022-09-14T23:04:34.957" v="1171" actId="20577"/>
          <ac:spMkLst>
            <pc:docMk/>
            <pc:sldMk cId="999303215" sldId="1607"/>
            <ac:spMk id="22" creationId="{EAE760C8-887B-4CA7-969F-7FA409C1308C}"/>
          </ac:spMkLst>
        </pc:spChg>
        <pc:spChg chg="add del">
          <ac:chgData name="Caban, Lyndsey S." userId="0345b690-7cc9-4062-8e23-15a83c96e761" providerId="ADAL" clId="{0EE1DD37-B389-46E5-BD32-6CAF21990E03}" dt="2022-09-14T23:07:24.336" v="1190" actId="478"/>
          <ac:spMkLst>
            <pc:docMk/>
            <pc:sldMk cId="999303215" sldId="1607"/>
            <ac:spMk id="24" creationId="{81BDD1EC-AC48-4BCB-A1E9-95C04F7C1BBB}"/>
          </ac:spMkLst>
        </pc:spChg>
        <pc:spChg chg="mod">
          <ac:chgData name="Caban, Lyndsey S." userId="0345b690-7cc9-4062-8e23-15a83c96e761" providerId="ADAL" clId="{0EE1DD37-B389-46E5-BD32-6CAF21990E03}" dt="2022-09-15T17:07:28.315" v="1614" actId="20577"/>
          <ac:spMkLst>
            <pc:docMk/>
            <pc:sldMk cId="999303215" sldId="1607"/>
            <ac:spMk id="26" creationId="{D8BE7178-26C6-4B7C-B52B-C31BFB0242F0}"/>
          </ac:spMkLst>
        </pc:spChg>
      </pc:sldChg>
      <pc:sldChg chg="modSp mod">
        <pc:chgData name="Caban, Lyndsey S." userId="0345b690-7cc9-4062-8e23-15a83c96e761" providerId="ADAL" clId="{0EE1DD37-B389-46E5-BD32-6CAF21990E03}" dt="2022-09-15T13:48:10.704" v="1527"/>
        <pc:sldMkLst>
          <pc:docMk/>
          <pc:sldMk cId="2193386745" sldId="1616"/>
        </pc:sldMkLst>
        <pc:spChg chg="mod">
          <ac:chgData name="Caban, Lyndsey S." userId="0345b690-7cc9-4062-8e23-15a83c96e761" providerId="ADAL" clId="{0EE1DD37-B389-46E5-BD32-6CAF21990E03}" dt="2022-09-14T21:37:23.032" v="371" actId="1076"/>
          <ac:spMkLst>
            <pc:docMk/>
            <pc:sldMk cId="2193386745" sldId="1616"/>
            <ac:spMk id="6" creationId="{E3C99585-B1FE-49A4-BA47-4D8A2BFEC11B}"/>
          </ac:spMkLst>
        </pc:spChg>
        <pc:spChg chg="mod">
          <ac:chgData name="Caban, Lyndsey S." userId="0345b690-7cc9-4062-8e23-15a83c96e761" providerId="ADAL" clId="{0EE1DD37-B389-46E5-BD32-6CAF21990E03}" dt="2022-09-14T21:37:13.956" v="367" actId="1076"/>
          <ac:spMkLst>
            <pc:docMk/>
            <pc:sldMk cId="2193386745" sldId="1616"/>
            <ac:spMk id="7" creationId="{71A53633-54B4-4D13-9885-E80349816936}"/>
          </ac:spMkLst>
        </pc:spChg>
        <pc:spChg chg="mod">
          <ac:chgData name="Caban, Lyndsey S." userId="0345b690-7cc9-4062-8e23-15a83c96e761" providerId="ADAL" clId="{0EE1DD37-B389-46E5-BD32-6CAF21990E03}" dt="2022-09-14T21:37:25.678" v="372" actId="1076"/>
          <ac:spMkLst>
            <pc:docMk/>
            <pc:sldMk cId="2193386745" sldId="1616"/>
            <ac:spMk id="8" creationId="{C2CAAC37-8030-43CA-9C69-90FA123D2897}"/>
          </ac:spMkLst>
        </pc:spChg>
        <pc:spChg chg="mod">
          <ac:chgData name="Caban, Lyndsey S." userId="0345b690-7cc9-4062-8e23-15a83c96e761" providerId="ADAL" clId="{0EE1DD37-B389-46E5-BD32-6CAF21990E03}" dt="2022-09-14T21:36:40.670" v="360" actId="1076"/>
          <ac:spMkLst>
            <pc:docMk/>
            <pc:sldMk cId="2193386745" sldId="1616"/>
            <ac:spMk id="13" creationId="{DB72D21A-E6FD-49B5-86C5-2E31619D014F}"/>
          </ac:spMkLst>
        </pc:spChg>
        <pc:spChg chg="mod">
          <ac:chgData name="Caban, Lyndsey S." userId="0345b690-7cc9-4062-8e23-15a83c96e761" providerId="ADAL" clId="{0EE1DD37-B389-46E5-BD32-6CAF21990E03}" dt="2022-09-15T13:48:10.704" v="1527"/>
          <ac:spMkLst>
            <pc:docMk/>
            <pc:sldMk cId="2193386745" sldId="1616"/>
            <ac:spMk id="18" creationId="{42264026-7CD7-2B84-8CD5-89687ADAD80C}"/>
          </ac:spMkLst>
        </pc:spChg>
        <pc:spChg chg="mod">
          <ac:chgData name="Caban, Lyndsey S." userId="0345b690-7cc9-4062-8e23-15a83c96e761" providerId="ADAL" clId="{0EE1DD37-B389-46E5-BD32-6CAF21990E03}" dt="2022-09-14T21:37:44.617" v="394" actId="20577"/>
          <ac:spMkLst>
            <pc:docMk/>
            <pc:sldMk cId="2193386745" sldId="1616"/>
            <ac:spMk id="19" creationId="{56E97AC7-6AEE-07B8-E06B-F2446C0C46B2}"/>
          </ac:spMkLst>
        </pc:spChg>
        <pc:spChg chg="mod">
          <ac:chgData name="Caban, Lyndsey S." userId="0345b690-7cc9-4062-8e23-15a83c96e761" providerId="ADAL" clId="{0EE1DD37-B389-46E5-BD32-6CAF21990E03}" dt="2022-09-14T21:37:50.030" v="395" actId="14100"/>
          <ac:spMkLst>
            <pc:docMk/>
            <pc:sldMk cId="2193386745" sldId="1616"/>
            <ac:spMk id="20" creationId="{A649BA0C-3AB7-310E-47C3-24473A6F9CF3}"/>
          </ac:spMkLst>
        </pc:spChg>
        <pc:picChg chg="mod">
          <ac:chgData name="Caban, Lyndsey S." userId="0345b690-7cc9-4062-8e23-15a83c96e761" providerId="ADAL" clId="{0EE1DD37-B389-46E5-BD32-6CAF21990E03}" dt="2022-09-14T21:36:44.067" v="361" actId="1076"/>
          <ac:picMkLst>
            <pc:docMk/>
            <pc:sldMk cId="2193386745" sldId="1616"/>
            <ac:picMk id="10" creationId="{E8563692-97C1-4623-812D-C8FAA1BAB18A}"/>
          </ac:picMkLst>
        </pc:picChg>
      </pc:sldChg>
      <pc:sldChg chg="addSp delSp modSp mod">
        <pc:chgData name="Caban, Lyndsey S." userId="0345b690-7cc9-4062-8e23-15a83c96e761" providerId="ADAL" clId="{0EE1DD37-B389-46E5-BD32-6CAF21990E03}" dt="2022-09-15T13:48:32.004" v="1529"/>
        <pc:sldMkLst>
          <pc:docMk/>
          <pc:sldMk cId="2326283283" sldId="1726"/>
        </pc:sldMkLst>
        <pc:spChg chg="del">
          <ac:chgData name="Caban, Lyndsey S." userId="0345b690-7cc9-4062-8e23-15a83c96e761" providerId="ADAL" clId="{0EE1DD37-B389-46E5-BD32-6CAF21990E03}" dt="2022-09-14T21:38:12.058" v="397" actId="478"/>
          <ac:spMkLst>
            <pc:docMk/>
            <pc:sldMk cId="2326283283" sldId="1726"/>
            <ac:spMk id="3" creationId="{98F9F82D-DCB2-FE18-E805-A1AF9EB222B1}"/>
          </ac:spMkLst>
        </pc:spChg>
        <pc:spChg chg="add mod">
          <ac:chgData name="Caban, Lyndsey S." userId="0345b690-7cc9-4062-8e23-15a83c96e761" providerId="ADAL" clId="{0EE1DD37-B389-46E5-BD32-6CAF21990E03}" dt="2022-09-14T22:02:13.337" v="537" actId="207"/>
          <ac:spMkLst>
            <pc:docMk/>
            <pc:sldMk cId="2326283283" sldId="1726"/>
            <ac:spMk id="10" creationId="{41FB311C-67B2-7685-CABD-A9F85EC44A23}"/>
          </ac:spMkLst>
        </pc:spChg>
        <pc:spChg chg="del">
          <ac:chgData name="Caban, Lyndsey S." userId="0345b690-7cc9-4062-8e23-15a83c96e761" providerId="ADAL" clId="{0EE1DD37-B389-46E5-BD32-6CAF21990E03}" dt="2022-09-14T21:38:26.025" v="399" actId="478"/>
          <ac:spMkLst>
            <pc:docMk/>
            <pc:sldMk cId="2326283283" sldId="1726"/>
            <ac:spMk id="15" creationId="{87E214BD-5762-7F1F-2B11-89A617672ED2}"/>
          </ac:spMkLst>
        </pc:spChg>
        <pc:spChg chg="mod">
          <ac:chgData name="Caban, Lyndsey S." userId="0345b690-7cc9-4062-8e23-15a83c96e761" providerId="ADAL" clId="{0EE1DD37-B389-46E5-BD32-6CAF21990E03}" dt="2022-09-14T21:39:04.980" v="405" actId="14100"/>
          <ac:spMkLst>
            <pc:docMk/>
            <pc:sldMk cId="2326283283" sldId="1726"/>
            <ac:spMk id="17" creationId="{8B044F12-527C-4B13-B02F-80AC6BE506B5}"/>
          </ac:spMkLst>
        </pc:spChg>
        <pc:spChg chg="del">
          <ac:chgData name="Caban, Lyndsey S." userId="0345b690-7cc9-4062-8e23-15a83c96e761" providerId="ADAL" clId="{0EE1DD37-B389-46E5-BD32-6CAF21990E03}" dt="2022-09-14T21:38:21.077" v="398" actId="478"/>
          <ac:spMkLst>
            <pc:docMk/>
            <pc:sldMk cId="2326283283" sldId="1726"/>
            <ac:spMk id="23" creationId="{A9B9B877-CB9B-4253-761F-0197B4928368}"/>
          </ac:spMkLst>
        </pc:spChg>
        <pc:spChg chg="del">
          <ac:chgData name="Caban, Lyndsey S." userId="0345b690-7cc9-4062-8e23-15a83c96e761" providerId="ADAL" clId="{0EE1DD37-B389-46E5-BD32-6CAF21990E03}" dt="2022-09-14T21:38:21.077" v="398" actId="478"/>
          <ac:spMkLst>
            <pc:docMk/>
            <pc:sldMk cId="2326283283" sldId="1726"/>
            <ac:spMk id="24" creationId="{DA08E2D6-2F9D-4AB7-013A-B73338ABE90E}"/>
          </ac:spMkLst>
        </pc:spChg>
        <pc:spChg chg="del">
          <ac:chgData name="Caban, Lyndsey S." userId="0345b690-7cc9-4062-8e23-15a83c96e761" providerId="ADAL" clId="{0EE1DD37-B389-46E5-BD32-6CAF21990E03}" dt="2022-09-14T21:38:21.077" v="398" actId="478"/>
          <ac:spMkLst>
            <pc:docMk/>
            <pc:sldMk cId="2326283283" sldId="1726"/>
            <ac:spMk id="25" creationId="{F7AB4474-03A8-4AFA-3D74-6DD9A86A2539}"/>
          </ac:spMkLst>
        </pc:spChg>
        <pc:spChg chg="del">
          <ac:chgData name="Caban, Lyndsey S." userId="0345b690-7cc9-4062-8e23-15a83c96e761" providerId="ADAL" clId="{0EE1DD37-B389-46E5-BD32-6CAF21990E03}" dt="2022-09-14T21:38:21.077" v="398" actId="478"/>
          <ac:spMkLst>
            <pc:docMk/>
            <pc:sldMk cId="2326283283" sldId="1726"/>
            <ac:spMk id="26" creationId="{94B2B12E-0E90-447B-A2F0-41307042978A}"/>
          </ac:spMkLst>
        </pc:spChg>
        <pc:spChg chg="del">
          <ac:chgData name="Caban, Lyndsey S." userId="0345b690-7cc9-4062-8e23-15a83c96e761" providerId="ADAL" clId="{0EE1DD37-B389-46E5-BD32-6CAF21990E03}" dt="2022-09-14T21:38:21.077" v="398" actId="478"/>
          <ac:spMkLst>
            <pc:docMk/>
            <pc:sldMk cId="2326283283" sldId="1726"/>
            <ac:spMk id="27" creationId="{7078DAF5-BAC4-C2EF-7C73-17FBACEE9A6F}"/>
          </ac:spMkLst>
        </pc:spChg>
        <pc:spChg chg="add mod">
          <ac:chgData name="Caban, Lyndsey S." userId="0345b690-7cc9-4062-8e23-15a83c96e761" providerId="ADAL" clId="{0EE1DD37-B389-46E5-BD32-6CAF21990E03}" dt="2022-09-15T13:48:32.004" v="1529"/>
          <ac:spMkLst>
            <pc:docMk/>
            <pc:sldMk cId="2326283283" sldId="1726"/>
            <ac:spMk id="28" creationId="{49FA9D25-C15E-5BAA-0162-08A4DB5C5820}"/>
          </ac:spMkLst>
        </pc:spChg>
        <pc:spChg chg="add mod">
          <ac:chgData name="Caban, Lyndsey S." userId="0345b690-7cc9-4062-8e23-15a83c96e761" providerId="ADAL" clId="{0EE1DD37-B389-46E5-BD32-6CAF21990E03}" dt="2022-09-14T22:02:21.248" v="539" actId="1076"/>
          <ac:spMkLst>
            <pc:docMk/>
            <pc:sldMk cId="2326283283" sldId="1726"/>
            <ac:spMk id="29" creationId="{483D1939-1889-D9B5-B0E8-BB604136E42D}"/>
          </ac:spMkLst>
        </pc:spChg>
        <pc:spChg chg="add mod">
          <ac:chgData name="Caban, Lyndsey S." userId="0345b690-7cc9-4062-8e23-15a83c96e761" providerId="ADAL" clId="{0EE1DD37-B389-46E5-BD32-6CAF21990E03}" dt="2022-09-14T23:29:43.175" v="1247" actId="1076"/>
          <ac:spMkLst>
            <pc:docMk/>
            <pc:sldMk cId="2326283283" sldId="1726"/>
            <ac:spMk id="31" creationId="{1D0D6033-4AD1-8D34-1A5B-D3E7AFFC2750}"/>
          </ac:spMkLst>
        </pc:spChg>
        <pc:spChg chg="add mod">
          <ac:chgData name="Caban, Lyndsey S." userId="0345b690-7cc9-4062-8e23-15a83c96e761" providerId="ADAL" clId="{0EE1DD37-B389-46E5-BD32-6CAF21990E03}" dt="2022-09-14T23:30:17.578" v="1278" actId="20577"/>
          <ac:spMkLst>
            <pc:docMk/>
            <pc:sldMk cId="2326283283" sldId="1726"/>
            <ac:spMk id="36" creationId="{EEF6A151-EDC3-728F-BF70-5A283BE54728}"/>
          </ac:spMkLst>
        </pc:spChg>
        <pc:spChg chg="mod">
          <ac:chgData name="Caban, Lyndsey S." userId="0345b690-7cc9-4062-8e23-15a83c96e761" providerId="ADAL" clId="{0EE1DD37-B389-46E5-BD32-6CAF21990E03}" dt="2022-09-14T21:38:36.232" v="402" actId="1076"/>
          <ac:spMkLst>
            <pc:docMk/>
            <pc:sldMk cId="2326283283" sldId="1726"/>
            <ac:spMk id="49" creationId="{1C646EBE-AB21-4DC8-BA60-D5E7901AD06D}"/>
          </ac:spMkLst>
        </pc:spChg>
        <pc:picChg chg="add del mod">
          <ac:chgData name="Caban, Lyndsey S." userId="0345b690-7cc9-4062-8e23-15a83c96e761" providerId="ADAL" clId="{0EE1DD37-B389-46E5-BD32-6CAF21990E03}" dt="2022-09-14T22:00:54.285" v="471" actId="478"/>
          <ac:picMkLst>
            <pc:docMk/>
            <pc:sldMk cId="2326283283" sldId="1726"/>
            <ac:picMk id="5" creationId="{44AC1F62-E75E-38EA-24C4-C32D170DF715}"/>
          </ac:picMkLst>
        </pc:picChg>
        <pc:picChg chg="add mod">
          <ac:chgData name="Caban, Lyndsey S." userId="0345b690-7cc9-4062-8e23-15a83c96e761" providerId="ADAL" clId="{0EE1DD37-B389-46E5-BD32-6CAF21990E03}" dt="2022-09-14T22:01:16.245" v="484" actId="14100"/>
          <ac:picMkLst>
            <pc:docMk/>
            <pc:sldMk cId="2326283283" sldId="1726"/>
            <ac:picMk id="7" creationId="{9396FB69-04AC-5A71-A356-283E9DD17D17}"/>
          </ac:picMkLst>
        </pc:picChg>
        <pc:picChg chg="add mod">
          <ac:chgData name="Caban, Lyndsey S." userId="0345b690-7cc9-4062-8e23-15a83c96e761" providerId="ADAL" clId="{0EE1DD37-B389-46E5-BD32-6CAF21990E03}" dt="2022-09-14T22:01:21.533" v="486" actId="14100"/>
          <ac:picMkLst>
            <pc:docMk/>
            <pc:sldMk cId="2326283283" sldId="1726"/>
            <ac:picMk id="9" creationId="{EA206172-8E7D-1803-B3B2-7428D0A5D3D9}"/>
          </ac:picMkLst>
        </pc:picChg>
        <pc:picChg chg="add del mod">
          <ac:chgData name="Caban, Lyndsey S." userId="0345b690-7cc9-4062-8e23-15a83c96e761" providerId="ADAL" clId="{0EE1DD37-B389-46E5-BD32-6CAF21990E03}" dt="2022-09-14T23:29:14.776" v="1212" actId="478"/>
          <ac:picMkLst>
            <pc:docMk/>
            <pc:sldMk cId="2326283283" sldId="1726"/>
            <ac:picMk id="12" creationId="{8B14E4DF-FF62-6018-80D3-C569F6BB1220}"/>
          </ac:picMkLst>
        </pc:picChg>
        <pc:picChg chg="del">
          <ac:chgData name="Caban, Lyndsey S." userId="0345b690-7cc9-4062-8e23-15a83c96e761" providerId="ADAL" clId="{0EE1DD37-B389-46E5-BD32-6CAF21990E03}" dt="2022-09-14T21:38:21.077" v="398" actId="478"/>
          <ac:picMkLst>
            <pc:docMk/>
            <pc:sldMk cId="2326283283" sldId="1726"/>
            <ac:picMk id="16" creationId="{3BFDFE52-0BFF-6A04-0346-0B247F19853F}"/>
          </ac:picMkLst>
        </pc:picChg>
        <pc:picChg chg="del">
          <ac:chgData name="Caban, Lyndsey S." userId="0345b690-7cc9-4062-8e23-15a83c96e761" providerId="ADAL" clId="{0EE1DD37-B389-46E5-BD32-6CAF21990E03}" dt="2022-09-14T21:38:21.077" v="398" actId="478"/>
          <ac:picMkLst>
            <pc:docMk/>
            <pc:sldMk cId="2326283283" sldId="1726"/>
            <ac:picMk id="18" creationId="{85E447F3-598A-EB6E-88D7-7925C8F179F9}"/>
          </ac:picMkLst>
        </pc:picChg>
        <pc:picChg chg="del">
          <ac:chgData name="Caban, Lyndsey S." userId="0345b690-7cc9-4062-8e23-15a83c96e761" providerId="ADAL" clId="{0EE1DD37-B389-46E5-BD32-6CAF21990E03}" dt="2022-09-14T21:38:21.077" v="398" actId="478"/>
          <ac:picMkLst>
            <pc:docMk/>
            <pc:sldMk cId="2326283283" sldId="1726"/>
            <ac:picMk id="19" creationId="{35CD58CB-4111-4EB6-B2F0-B249C885F475}"/>
          </ac:picMkLst>
        </pc:picChg>
        <pc:picChg chg="del">
          <ac:chgData name="Caban, Lyndsey S." userId="0345b690-7cc9-4062-8e23-15a83c96e761" providerId="ADAL" clId="{0EE1DD37-B389-46E5-BD32-6CAF21990E03}" dt="2022-09-14T21:38:21.077" v="398" actId="478"/>
          <ac:picMkLst>
            <pc:docMk/>
            <pc:sldMk cId="2326283283" sldId="1726"/>
            <ac:picMk id="20" creationId="{6F75B7A5-79C6-FEB4-4F28-BE31FE29BD17}"/>
          </ac:picMkLst>
        </pc:picChg>
        <pc:picChg chg="del">
          <ac:chgData name="Caban, Lyndsey S." userId="0345b690-7cc9-4062-8e23-15a83c96e761" providerId="ADAL" clId="{0EE1DD37-B389-46E5-BD32-6CAF21990E03}" dt="2022-09-14T21:38:10.274" v="396" actId="478"/>
          <ac:picMkLst>
            <pc:docMk/>
            <pc:sldMk cId="2326283283" sldId="1726"/>
            <ac:picMk id="21" creationId="{5BBC929F-E336-9748-063E-9AF8612F158E}"/>
          </ac:picMkLst>
        </pc:picChg>
        <pc:picChg chg="del">
          <ac:chgData name="Caban, Lyndsey S." userId="0345b690-7cc9-4062-8e23-15a83c96e761" providerId="ADAL" clId="{0EE1DD37-B389-46E5-BD32-6CAF21990E03}" dt="2022-09-14T21:38:21.077" v="398" actId="478"/>
          <ac:picMkLst>
            <pc:docMk/>
            <pc:sldMk cId="2326283283" sldId="1726"/>
            <ac:picMk id="22" creationId="{9EAD3EB9-822E-B573-1B66-93ABB13ED8D4}"/>
          </ac:picMkLst>
        </pc:picChg>
        <pc:picChg chg="add mod ord">
          <ac:chgData name="Caban, Lyndsey S." userId="0345b690-7cc9-4062-8e23-15a83c96e761" providerId="ADAL" clId="{0EE1DD37-B389-46E5-BD32-6CAF21990E03}" dt="2022-09-14T23:29:27.875" v="1219" actId="167"/>
          <ac:picMkLst>
            <pc:docMk/>
            <pc:sldMk cId="2326283283" sldId="1726"/>
            <ac:picMk id="30" creationId="{B1023864-56E7-193A-8463-8CE0A9C4B4A4}"/>
          </ac:picMkLst>
        </pc:picChg>
        <pc:picChg chg="add mod">
          <ac:chgData name="Caban, Lyndsey S." userId="0345b690-7cc9-4062-8e23-15a83c96e761" providerId="ADAL" clId="{0EE1DD37-B389-46E5-BD32-6CAF21990E03}" dt="2022-09-14T23:30:02.459" v="1254" actId="14100"/>
          <ac:picMkLst>
            <pc:docMk/>
            <pc:sldMk cId="2326283283" sldId="1726"/>
            <ac:picMk id="33" creationId="{E281F1CA-502A-6F2E-18FD-F926788B4C66}"/>
          </ac:picMkLst>
        </pc:picChg>
      </pc:sldChg>
      <pc:sldChg chg="addSp delSp modSp mod">
        <pc:chgData name="Caban, Lyndsey S." userId="0345b690-7cc9-4062-8e23-15a83c96e761" providerId="ADAL" clId="{0EE1DD37-B389-46E5-BD32-6CAF21990E03}" dt="2022-09-15T15:20:39.438" v="1579" actId="14100"/>
        <pc:sldMkLst>
          <pc:docMk/>
          <pc:sldMk cId="3535310377" sldId="1728"/>
        </pc:sldMkLst>
        <pc:spChg chg="mod">
          <ac:chgData name="Caban, Lyndsey S." userId="0345b690-7cc9-4062-8e23-15a83c96e761" providerId="ADAL" clId="{0EE1DD37-B389-46E5-BD32-6CAF21990E03}" dt="2022-09-15T15:20:00.981" v="1562" actId="1076"/>
          <ac:spMkLst>
            <pc:docMk/>
            <pc:sldMk cId="3535310377" sldId="1728"/>
            <ac:spMk id="11" creationId="{18238F49-7605-4EDD-AF66-ADF3DCBEC5A3}"/>
          </ac:spMkLst>
        </pc:spChg>
        <pc:graphicFrameChg chg="add mod modGraphic">
          <ac:chgData name="Caban, Lyndsey S." userId="0345b690-7cc9-4062-8e23-15a83c96e761" providerId="ADAL" clId="{0EE1DD37-B389-46E5-BD32-6CAF21990E03}" dt="2022-09-15T15:20:39.438" v="1579" actId="14100"/>
          <ac:graphicFrameMkLst>
            <pc:docMk/>
            <pc:sldMk cId="3535310377" sldId="1728"/>
            <ac:graphicFrameMk id="2" creationId="{6A5BD70C-0520-5B08-09B3-A398EAA0E471}"/>
          </ac:graphicFrameMkLst>
        </pc:graphicFrameChg>
        <pc:graphicFrameChg chg="del">
          <ac:chgData name="Caban, Lyndsey S." userId="0345b690-7cc9-4062-8e23-15a83c96e761" providerId="ADAL" clId="{0EE1DD37-B389-46E5-BD32-6CAF21990E03}" dt="2022-09-14T23:39:17.270" v="1319" actId="478"/>
          <ac:graphicFrameMkLst>
            <pc:docMk/>
            <pc:sldMk cId="3535310377" sldId="1728"/>
            <ac:graphicFrameMk id="2" creationId="{A9AAB6AB-4E59-1AD1-182E-DEC2522A5ED6}"/>
          </ac:graphicFrameMkLst>
        </pc:graphicFrameChg>
      </pc:sldChg>
      <pc:sldChg chg="addSp delSp modSp mod">
        <pc:chgData name="Caban, Lyndsey S." userId="0345b690-7cc9-4062-8e23-15a83c96e761" providerId="ADAL" clId="{0EE1DD37-B389-46E5-BD32-6CAF21990E03}" dt="2022-09-15T17:07:39.215" v="1615" actId="1076"/>
        <pc:sldMkLst>
          <pc:docMk/>
          <pc:sldMk cId="2982280609" sldId="1729"/>
        </pc:sldMkLst>
        <pc:graphicFrameChg chg="add mod modGraphic">
          <ac:chgData name="Caban, Lyndsey S." userId="0345b690-7cc9-4062-8e23-15a83c96e761" providerId="ADAL" clId="{0EE1DD37-B389-46E5-BD32-6CAF21990E03}" dt="2022-09-15T17:07:39.215" v="1615" actId="1076"/>
          <ac:graphicFrameMkLst>
            <pc:docMk/>
            <pc:sldMk cId="2982280609" sldId="1729"/>
            <ac:graphicFrameMk id="2" creationId="{11F0D383-5A80-408E-01B8-D0BDE1215CB9}"/>
          </ac:graphicFrameMkLst>
        </pc:graphicFrameChg>
        <pc:graphicFrameChg chg="del">
          <ac:chgData name="Caban, Lyndsey S." userId="0345b690-7cc9-4062-8e23-15a83c96e761" providerId="ADAL" clId="{0EE1DD37-B389-46E5-BD32-6CAF21990E03}" dt="2022-09-14T23:39:20.123" v="1320" actId="478"/>
          <ac:graphicFrameMkLst>
            <pc:docMk/>
            <pc:sldMk cId="2982280609" sldId="1729"/>
            <ac:graphicFrameMk id="3" creationId="{4F6AF278-0837-A50F-414D-1A7C3DF52A7E}"/>
          </ac:graphicFrameMkLst>
        </pc:graphicFrameChg>
      </pc:sldChg>
      <pc:sldChg chg="delSp mod">
        <pc:chgData name="Caban, Lyndsey S." userId="0345b690-7cc9-4062-8e23-15a83c96e761" providerId="ADAL" clId="{0EE1DD37-B389-46E5-BD32-6CAF21990E03}" dt="2022-09-14T23:39:23.349" v="1321" actId="478"/>
        <pc:sldMkLst>
          <pc:docMk/>
          <pc:sldMk cId="3880387399" sldId="1730"/>
        </pc:sldMkLst>
        <pc:graphicFrameChg chg="del">
          <ac:chgData name="Caban, Lyndsey S." userId="0345b690-7cc9-4062-8e23-15a83c96e761" providerId="ADAL" clId="{0EE1DD37-B389-46E5-BD32-6CAF21990E03}" dt="2022-09-14T23:39:23.349" v="1321" actId="478"/>
          <ac:graphicFrameMkLst>
            <pc:docMk/>
            <pc:sldMk cId="3880387399" sldId="1730"/>
            <ac:graphicFrameMk id="2" creationId="{9D640612-DDF0-8AEE-439E-BADA57424AEB}"/>
          </ac:graphicFrameMkLst>
        </pc:graphicFrameChg>
      </pc:sldChg>
      <pc:sldChg chg="delSp mod">
        <pc:chgData name="Caban, Lyndsey S." userId="0345b690-7cc9-4062-8e23-15a83c96e761" providerId="ADAL" clId="{0EE1DD37-B389-46E5-BD32-6CAF21990E03}" dt="2022-09-14T23:39:27.761" v="1322" actId="478"/>
        <pc:sldMkLst>
          <pc:docMk/>
          <pc:sldMk cId="2537644595" sldId="1731"/>
        </pc:sldMkLst>
        <pc:graphicFrameChg chg="del">
          <ac:chgData name="Caban, Lyndsey S." userId="0345b690-7cc9-4062-8e23-15a83c96e761" providerId="ADAL" clId="{0EE1DD37-B389-46E5-BD32-6CAF21990E03}" dt="2022-09-14T23:39:27.761" v="1322" actId="478"/>
          <ac:graphicFrameMkLst>
            <pc:docMk/>
            <pc:sldMk cId="2537644595" sldId="1731"/>
            <ac:graphicFrameMk id="2" creationId="{5740154F-8A98-ECC7-2EF4-D49F757261D5}"/>
          </ac:graphicFrameMkLst>
        </pc:graphicFrameChg>
      </pc:sldChg>
      <pc:sldChg chg="addSp delSp modSp mod">
        <pc:chgData name="Caban, Lyndsey S." userId="0345b690-7cc9-4062-8e23-15a83c96e761" providerId="ADAL" clId="{0EE1DD37-B389-46E5-BD32-6CAF21990E03}" dt="2022-09-14T23:07:12.138" v="1188"/>
        <pc:sldMkLst>
          <pc:docMk/>
          <pc:sldMk cId="2162899081" sldId="1732"/>
        </pc:sldMkLst>
        <pc:graphicFrameChg chg="add mod ord modGraphic">
          <ac:chgData name="Caban, Lyndsey S." userId="0345b690-7cc9-4062-8e23-15a83c96e761" providerId="ADAL" clId="{0EE1DD37-B389-46E5-BD32-6CAF21990E03}" dt="2022-09-14T23:07:12.138" v="1188"/>
          <ac:graphicFrameMkLst>
            <pc:docMk/>
            <pc:sldMk cId="2162899081" sldId="1732"/>
            <ac:graphicFrameMk id="3" creationId="{7DB9AC67-CE24-C9B0-D119-259AC4AD8545}"/>
          </ac:graphicFrameMkLst>
        </pc:graphicFrameChg>
        <pc:graphicFrameChg chg="del">
          <ac:chgData name="Caban, Lyndsey S." userId="0345b690-7cc9-4062-8e23-15a83c96e761" providerId="ADAL" clId="{0EE1DD37-B389-46E5-BD32-6CAF21990E03}" dt="2022-09-14T23:05:13.409" v="1172" actId="478"/>
          <ac:graphicFrameMkLst>
            <pc:docMk/>
            <pc:sldMk cId="2162899081" sldId="1732"/>
            <ac:graphicFrameMk id="5" creationId="{BCDB5D74-005B-4FE8-7B4F-39F7DE52B078}"/>
          </ac:graphicFrameMkLst>
        </pc:graphicFrameChg>
      </pc:sldChg>
      <pc:sldChg chg="addSp delSp modSp mod">
        <pc:chgData name="Caban, Lyndsey S." userId="0345b690-7cc9-4062-8e23-15a83c96e761" providerId="ADAL" clId="{0EE1DD37-B389-46E5-BD32-6CAF21990E03}" dt="2022-09-14T23:39:03.599" v="1318" actId="1076"/>
        <pc:sldMkLst>
          <pc:docMk/>
          <pc:sldMk cId="347919100" sldId="1733"/>
        </pc:sldMkLst>
        <pc:spChg chg="mod">
          <ac:chgData name="Caban, Lyndsey S." userId="0345b690-7cc9-4062-8e23-15a83c96e761" providerId="ADAL" clId="{0EE1DD37-B389-46E5-BD32-6CAF21990E03}" dt="2022-09-14T23:38:07.561" v="1300" actId="14100"/>
          <ac:spMkLst>
            <pc:docMk/>
            <pc:sldMk cId="347919100" sldId="1733"/>
            <ac:spMk id="10" creationId="{7A2298B3-FC8A-4A31-92BF-76886D819952}"/>
          </ac:spMkLst>
        </pc:spChg>
        <pc:spChg chg="mod">
          <ac:chgData name="Caban, Lyndsey S." userId="0345b690-7cc9-4062-8e23-15a83c96e761" providerId="ADAL" clId="{0EE1DD37-B389-46E5-BD32-6CAF21990E03}" dt="2022-09-14T23:38:38.235" v="1308" actId="1076"/>
          <ac:spMkLst>
            <pc:docMk/>
            <pc:sldMk cId="347919100" sldId="1733"/>
            <ac:spMk id="12" creationId="{F663891B-0A3E-479E-BD9D-2B450690D9B1}"/>
          </ac:spMkLst>
        </pc:spChg>
        <pc:spChg chg="mod">
          <ac:chgData name="Caban, Lyndsey S." userId="0345b690-7cc9-4062-8e23-15a83c96e761" providerId="ADAL" clId="{0EE1DD37-B389-46E5-BD32-6CAF21990E03}" dt="2022-09-14T23:39:03.599" v="1318" actId="1076"/>
          <ac:spMkLst>
            <pc:docMk/>
            <pc:sldMk cId="347919100" sldId="1733"/>
            <ac:spMk id="19" creationId="{B297CB95-9404-5EE2-7CA1-B03540D85D98}"/>
          </ac:spMkLst>
        </pc:spChg>
        <pc:graphicFrameChg chg="add mod modGraphic">
          <ac:chgData name="Caban, Lyndsey S." userId="0345b690-7cc9-4062-8e23-15a83c96e761" providerId="ADAL" clId="{0EE1DD37-B389-46E5-BD32-6CAF21990E03}" dt="2022-09-14T23:38:54.288" v="1317" actId="14100"/>
          <ac:graphicFrameMkLst>
            <pc:docMk/>
            <pc:sldMk cId="347919100" sldId="1733"/>
            <ac:graphicFrameMk id="2" creationId="{EE51298D-9C14-6821-6A05-4A9C022CE65F}"/>
          </ac:graphicFrameMkLst>
        </pc:graphicFrameChg>
        <pc:graphicFrameChg chg="del">
          <ac:chgData name="Caban, Lyndsey S." userId="0345b690-7cc9-4062-8e23-15a83c96e761" providerId="ADAL" clId="{0EE1DD37-B389-46E5-BD32-6CAF21990E03}" dt="2022-09-14T23:36:57.353" v="1279" actId="478"/>
          <ac:graphicFrameMkLst>
            <pc:docMk/>
            <pc:sldMk cId="347919100" sldId="1733"/>
            <ac:graphicFrameMk id="7" creationId="{3FAFB466-85D3-E755-9A8A-9CA0A7E0AF3C}"/>
          </ac:graphicFrameMkLst>
        </pc:graphicFrameChg>
      </pc:sldChg>
      <pc:sldChg chg="del">
        <pc:chgData name="Caban, Lyndsey S." userId="0345b690-7cc9-4062-8e23-15a83c96e761" providerId="ADAL" clId="{0EE1DD37-B389-46E5-BD32-6CAF21990E03}" dt="2022-09-14T21:41:28.173" v="426" actId="47"/>
        <pc:sldMkLst>
          <pc:docMk/>
          <pc:sldMk cId="1749097750" sldId="1734"/>
        </pc:sldMkLst>
      </pc:sldChg>
      <pc:sldChg chg="del">
        <pc:chgData name="Caban, Lyndsey S." userId="0345b690-7cc9-4062-8e23-15a83c96e761" providerId="ADAL" clId="{0EE1DD37-B389-46E5-BD32-6CAF21990E03}" dt="2022-09-14T21:41:29.777" v="427" actId="47"/>
        <pc:sldMkLst>
          <pc:docMk/>
          <pc:sldMk cId="3376017383" sldId="1735"/>
        </pc:sldMkLst>
      </pc:sldChg>
      <pc:sldChg chg="del">
        <pc:chgData name="Caban, Lyndsey S." userId="0345b690-7cc9-4062-8e23-15a83c96e761" providerId="ADAL" clId="{0EE1DD37-B389-46E5-BD32-6CAF21990E03}" dt="2022-09-14T22:50:13.036" v="943" actId="47"/>
        <pc:sldMkLst>
          <pc:docMk/>
          <pc:sldMk cId="2493996144" sldId="1736"/>
        </pc:sldMkLst>
      </pc:sldChg>
      <pc:sldChg chg="del">
        <pc:chgData name="Caban, Lyndsey S." userId="0345b690-7cc9-4062-8e23-15a83c96e761" providerId="ADAL" clId="{0EE1DD37-B389-46E5-BD32-6CAF21990E03}" dt="2022-09-14T22:50:16.277" v="944" actId="47"/>
        <pc:sldMkLst>
          <pc:docMk/>
          <pc:sldMk cId="848655559" sldId="1737"/>
        </pc:sldMkLst>
      </pc:sldChg>
      <pc:sldChg chg="del">
        <pc:chgData name="Caban, Lyndsey S." userId="0345b690-7cc9-4062-8e23-15a83c96e761" providerId="ADAL" clId="{0EE1DD37-B389-46E5-BD32-6CAF21990E03}" dt="2022-09-14T22:50:18.626" v="945" actId="47"/>
        <pc:sldMkLst>
          <pc:docMk/>
          <pc:sldMk cId="3175643537" sldId="1738"/>
        </pc:sldMkLst>
      </pc:sldChg>
      <pc:sldChg chg="del">
        <pc:chgData name="Caban, Lyndsey S." userId="0345b690-7cc9-4062-8e23-15a83c96e761" providerId="ADAL" clId="{0EE1DD37-B389-46E5-BD32-6CAF21990E03}" dt="2022-09-14T22:50:21.423" v="946" actId="47"/>
        <pc:sldMkLst>
          <pc:docMk/>
          <pc:sldMk cId="235670517" sldId="1739"/>
        </pc:sldMkLst>
      </pc:sldChg>
      <pc:sldChg chg="addSp delSp modSp mod">
        <pc:chgData name="Caban, Lyndsey S." userId="0345b690-7cc9-4062-8e23-15a83c96e761" providerId="ADAL" clId="{0EE1DD37-B389-46E5-BD32-6CAF21990E03}" dt="2022-09-14T23:00:33.840" v="1138" actId="20577"/>
        <pc:sldMkLst>
          <pc:docMk/>
          <pc:sldMk cId="2316508707" sldId="1740"/>
        </pc:sldMkLst>
        <pc:spChg chg="del">
          <ac:chgData name="Caban, Lyndsey S." userId="0345b690-7cc9-4062-8e23-15a83c96e761" providerId="ADAL" clId="{0EE1DD37-B389-46E5-BD32-6CAF21990E03}" dt="2022-09-14T22:53:46.588" v="996" actId="478"/>
          <ac:spMkLst>
            <pc:docMk/>
            <pc:sldMk cId="2316508707" sldId="1740"/>
            <ac:spMk id="5" creationId="{20DD91DF-81AA-06BB-03B8-5F87DD52138F}"/>
          </ac:spMkLst>
        </pc:spChg>
        <pc:spChg chg="del">
          <ac:chgData name="Caban, Lyndsey S." userId="0345b690-7cc9-4062-8e23-15a83c96e761" providerId="ADAL" clId="{0EE1DD37-B389-46E5-BD32-6CAF21990E03}" dt="2022-09-14T22:54:37.145" v="1013" actId="478"/>
          <ac:spMkLst>
            <pc:docMk/>
            <pc:sldMk cId="2316508707" sldId="1740"/>
            <ac:spMk id="15" creationId="{142DC9C2-9EC7-4C5B-8745-0BEA9B60612F}"/>
          </ac:spMkLst>
        </pc:spChg>
        <pc:spChg chg="mod">
          <ac:chgData name="Caban, Lyndsey S." userId="0345b690-7cc9-4062-8e23-15a83c96e761" providerId="ADAL" clId="{0EE1DD37-B389-46E5-BD32-6CAF21990E03}" dt="2022-09-14T22:54:49.250" v="1017" actId="1076"/>
          <ac:spMkLst>
            <pc:docMk/>
            <pc:sldMk cId="2316508707" sldId="1740"/>
            <ac:spMk id="16" creationId="{8FDAEE77-6E52-48EB-A002-3EF6585A0024}"/>
          </ac:spMkLst>
        </pc:spChg>
        <pc:spChg chg="del mod">
          <ac:chgData name="Caban, Lyndsey S." userId="0345b690-7cc9-4062-8e23-15a83c96e761" providerId="ADAL" clId="{0EE1DD37-B389-46E5-BD32-6CAF21990E03}" dt="2022-09-14T22:58:03.413" v="1063" actId="478"/>
          <ac:spMkLst>
            <pc:docMk/>
            <pc:sldMk cId="2316508707" sldId="1740"/>
            <ac:spMk id="26" creationId="{576B07C4-355E-D1FB-2598-FEFDEDBA74B0}"/>
          </ac:spMkLst>
        </pc:spChg>
        <pc:spChg chg="mod">
          <ac:chgData name="Caban, Lyndsey S." userId="0345b690-7cc9-4062-8e23-15a83c96e761" providerId="ADAL" clId="{0EE1DD37-B389-46E5-BD32-6CAF21990E03}" dt="2022-09-14T22:55:04.610" v="1021" actId="14100"/>
          <ac:spMkLst>
            <pc:docMk/>
            <pc:sldMk cId="2316508707" sldId="1740"/>
            <ac:spMk id="27" creationId="{8009DAD3-167C-460B-9529-90C5BF958E0D}"/>
          </ac:spMkLst>
        </pc:spChg>
        <pc:spChg chg="mod">
          <ac:chgData name="Caban, Lyndsey S." userId="0345b690-7cc9-4062-8e23-15a83c96e761" providerId="ADAL" clId="{0EE1DD37-B389-46E5-BD32-6CAF21990E03}" dt="2022-09-14T22:58:42.432" v="1091" actId="14100"/>
          <ac:spMkLst>
            <pc:docMk/>
            <pc:sldMk cId="2316508707" sldId="1740"/>
            <ac:spMk id="33" creationId="{64B231E1-AE8F-F146-168F-237C1F4C0064}"/>
          </ac:spMkLst>
        </pc:spChg>
        <pc:spChg chg="add mod">
          <ac:chgData name="Caban, Lyndsey S." userId="0345b690-7cc9-4062-8e23-15a83c96e761" providerId="ADAL" clId="{0EE1DD37-B389-46E5-BD32-6CAF21990E03}" dt="2022-09-14T22:58:47.829" v="1092" actId="14100"/>
          <ac:spMkLst>
            <pc:docMk/>
            <pc:sldMk cId="2316508707" sldId="1740"/>
            <ac:spMk id="35" creationId="{A964AC6F-F744-175B-5B11-63DBA1E6ED27}"/>
          </ac:spMkLst>
        </pc:spChg>
        <pc:spChg chg="mod">
          <ac:chgData name="Caban, Lyndsey S." userId="0345b690-7cc9-4062-8e23-15a83c96e761" providerId="ADAL" clId="{0EE1DD37-B389-46E5-BD32-6CAF21990E03}" dt="2022-09-14T22:57:54.467" v="1061" actId="1076"/>
          <ac:spMkLst>
            <pc:docMk/>
            <pc:sldMk cId="2316508707" sldId="1740"/>
            <ac:spMk id="36" creationId="{DF3E5CE1-1207-58CA-D56A-E387BB9EB003}"/>
          </ac:spMkLst>
        </pc:spChg>
        <pc:spChg chg="mod ord">
          <ac:chgData name="Caban, Lyndsey S." userId="0345b690-7cc9-4062-8e23-15a83c96e761" providerId="ADAL" clId="{0EE1DD37-B389-46E5-BD32-6CAF21990E03}" dt="2022-09-14T22:58:37.394" v="1090" actId="20577"/>
          <ac:spMkLst>
            <pc:docMk/>
            <pc:sldMk cId="2316508707" sldId="1740"/>
            <ac:spMk id="37" creationId="{E9A865BB-6D1B-4C53-E19A-8BF91223156E}"/>
          </ac:spMkLst>
        </pc:spChg>
        <pc:spChg chg="add del mod">
          <ac:chgData name="Caban, Lyndsey S." userId="0345b690-7cc9-4062-8e23-15a83c96e761" providerId="ADAL" clId="{0EE1DD37-B389-46E5-BD32-6CAF21990E03}" dt="2022-09-14T22:51:21.554" v="977" actId="478"/>
          <ac:spMkLst>
            <pc:docMk/>
            <pc:sldMk cId="2316508707" sldId="1740"/>
            <ac:spMk id="38" creationId="{97AF7686-2C83-DA12-43A0-AA4C9E14603B}"/>
          </ac:spMkLst>
        </pc:spChg>
        <pc:spChg chg="mod">
          <ac:chgData name="Caban, Lyndsey S." userId="0345b690-7cc9-4062-8e23-15a83c96e761" providerId="ADAL" clId="{0EE1DD37-B389-46E5-BD32-6CAF21990E03}" dt="2022-09-14T22:57:09.617" v="1047" actId="1076"/>
          <ac:spMkLst>
            <pc:docMk/>
            <pc:sldMk cId="2316508707" sldId="1740"/>
            <ac:spMk id="39" creationId="{9D67CCED-7EC3-4614-1E97-B8AB47974002}"/>
          </ac:spMkLst>
        </pc:spChg>
        <pc:spChg chg="mod ord">
          <ac:chgData name="Caban, Lyndsey S." userId="0345b690-7cc9-4062-8e23-15a83c96e761" providerId="ADAL" clId="{0EE1DD37-B389-46E5-BD32-6CAF21990E03}" dt="2022-09-14T22:58:51.114" v="1093" actId="1076"/>
          <ac:spMkLst>
            <pc:docMk/>
            <pc:sldMk cId="2316508707" sldId="1740"/>
            <ac:spMk id="40" creationId="{E80FDD30-F45C-9076-577A-806686EF782C}"/>
          </ac:spMkLst>
        </pc:spChg>
        <pc:spChg chg="add mod">
          <ac:chgData name="Caban, Lyndsey S." userId="0345b690-7cc9-4062-8e23-15a83c96e761" providerId="ADAL" clId="{0EE1DD37-B389-46E5-BD32-6CAF21990E03}" dt="2022-09-14T22:55:41.982" v="1041" actId="1076"/>
          <ac:spMkLst>
            <pc:docMk/>
            <pc:sldMk cId="2316508707" sldId="1740"/>
            <ac:spMk id="41" creationId="{A822CEC6-3614-3B82-B107-78E836C7BC1A}"/>
          </ac:spMkLst>
        </pc:spChg>
        <pc:spChg chg="add mod">
          <ac:chgData name="Caban, Lyndsey S." userId="0345b690-7cc9-4062-8e23-15a83c96e761" providerId="ADAL" clId="{0EE1DD37-B389-46E5-BD32-6CAF21990E03}" dt="2022-09-14T22:59:05.057" v="1097" actId="1076"/>
          <ac:spMkLst>
            <pc:docMk/>
            <pc:sldMk cId="2316508707" sldId="1740"/>
            <ac:spMk id="42" creationId="{2211734E-44F3-9629-9252-9325EBE1B8E1}"/>
          </ac:spMkLst>
        </pc:spChg>
        <pc:spChg chg="mod">
          <ac:chgData name="Caban, Lyndsey S." userId="0345b690-7cc9-4062-8e23-15a83c96e761" providerId="ADAL" clId="{0EE1DD37-B389-46E5-BD32-6CAF21990E03}" dt="2022-09-14T23:00:33.840" v="1138" actId="20577"/>
          <ac:spMkLst>
            <pc:docMk/>
            <pc:sldMk cId="2316508707" sldId="1740"/>
            <ac:spMk id="44" creationId="{6B844F8E-DB5A-4CC7-8907-64DCBAB9C858}"/>
          </ac:spMkLst>
        </pc:spChg>
        <pc:spChg chg="add del">
          <ac:chgData name="Caban, Lyndsey S." userId="0345b690-7cc9-4062-8e23-15a83c96e761" providerId="ADAL" clId="{0EE1DD37-B389-46E5-BD32-6CAF21990E03}" dt="2022-09-14T22:53:54.966" v="1001" actId="478"/>
          <ac:spMkLst>
            <pc:docMk/>
            <pc:sldMk cId="2316508707" sldId="1740"/>
            <ac:spMk id="47" creationId="{47AE2AE8-C881-9EC0-C2B8-F6A9169CC0FF}"/>
          </ac:spMkLst>
        </pc:spChg>
        <pc:spChg chg="add mod">
          <ac:chgData name="Caban, Lyndsey S." userId="0345b690-7cc9-4062-8e23-15a83c96e761" providerId="ADAL" clId="{0EE1DD37-B389-46E5-BD32-6CAF21990E03}" dt="2022-09-14T22:58:22.451" v="1070" actId="1076"/>
          <ac:spMkLst>
            <pc:docMk/>
            <pc:sldMk cId="2316508707" sldId="1740"/>
            <ac:spMk id="48" creationId="{C310FA29-A5C0-FC61-F96F-F68DFC6C26FC}"/>
          </ac:spMkLst>
        </pc:spChg>
        <pc:spChg chg="add mod">
          <ac:chgData name="Caban, Lyndsey S." userId="0345b690-7cc9-4062-8e23-15a83c96e761" providerId="ADAL" clId="{0EE1DD37-B389-46E5-BD32-6CAF21990E03}" dt="2022-09-14T23:00:19.789" v="1125" actId="1076"/>
          <ac:spMkLst>
            <pc:docMk/>
            <pc:sldMk cId="2316508707" sldId="1740"/>
            <ac:spMk id="49" creationId="{83580A20-77F6-8D8D-1CD0-77B87F07DDCC}"/>
          </ac:spMkLst>
        </pc:spChg>
        <pc:picChg chg="add mod">
          <ac:chgData name="Caban, Lyndsey S." userId="0345b690-7cc9-4062-8e23-15a83c96e761" providerId="ADAL" clId="{0EE1DD37-B389-46E5-BD32-6CAF21990E03}" dt="2022-09-14T22:59:00.129" v="1096" actId="14100"/>
          <ac:picMkLst>
            <pc:docMk/>
            <pc:sldMk cId="2316508707" sldId="1740"/>
            <ac:picMk id="4" creationId="{6047593E-5775-3F03-27BA-863B8D784B0B}"/>
          </ac:picMkLst>
        </pc:picChg>
        <pc:picChg chg="add mod">
          <ac:chgData name="Caban, Lyndsey S." userId="0345b690-7cc9-4062-8e23-15a83c96e761" providerId="ADAL" clId="{0EE1DD37-B389-46E5-BD32-6CAF21990E03}" dt="2022-09-14T23:00:16.512" v="1124" actId="1076"/>
          <ac:picMkLst>
            <pc:docMk/>
            <pc:sldMk cId="2316508707" sldId="1740"/>
            <ac:picMk id="7" creationId="{D020CF61-D9EB-42A6-8D6E-1EFFE794616C}"/>
          </ac:picMkLst>
        </pc:picChg>
        <pc:picChg chg="mod">
          <ac:chgData name="Caban, Lyndsey S." userId="0345b690-7cc9-4062-8e23-15a83c96e761" providerId="ADAL" clId="{0EE1DD37-B389-46E5-BD32-6CAF21990E03}" dt="2022-09-14T22:57:06.632" v="1046" actId="14100"/>
          <ac:picMkLst>
            <pc:docMk/>
            <pc:sldMk cId="2316508707" sldId="1740"/>
            <ac:picMk id="9" creationId="{E8F6066E-5CF5-4100-240E-3B817A46B0B0}"/>
          </ac:picMkLst>
        </pc:picChg>
        <pc:picChg chg="mod">
          <ac:chgData name="Caban, Lyndsey S." userId="0345b690-7cc9-4062-8e23-15a83c96e761" providerId="ADAL" clId="{0EE1DD37-B389-46E5-BD32-6CAF21990E03}" dt="2022-09-14T22:57:41.506" v="1056" actId="14100"/>
          <ac:picMkLst>
            <pc:docMk/>
            <pc:sldMk cId="2316508707" sldId="1740"/>
            <ac:picMk id="13" creationId="{6AEF8ACE-420C-AB2F-3F9F-6C7B48223796}"/>
          </ac:picMkLst>
        </pc:picChg>
        <pc:picChg chg="mod">
          <ac:chgData name="Caban, Lyndsey S." userId="0345b690-7cc9-4062-8e23-15a83c96e761" providerId="ADAL" clId="{0EE1DD37-B389-46E5-BD32-6CAF21990E03}" dt="2022-09-14T22:58:54.181" v="1094" actId="14100"/>
          <ac:picMkLst>
            <pc:docMk/>
            <pc:sldMk cId="2316508707" sldId="1740"/>
            <ac:picMk id="28" creationId="{C353970B-0854-3246-F714-29FD6C993D12}"/>
          </ac:picMkLst>
        </pc:picChg>
        <pc:picChg chg="del">
          <ac:chgData name="Caban, Lyndsey S." userId="0345b690-7cc9-4062-8e23-15a83c96e761" providerId="ADAL" clId="{0EE1DD37-B389-46E5-BD32-6CAF21990E03}" dt="2022-09-14T21:55:38.682" v="453" actId="478"/>
          <ac:picMkLst>
            <pc:docMk/>
            <pc:sldMk cId="2316508707" sldId="1740"/>
            <ac:picMk id="29" creationId="{F0274D52-EBB0-4599-D3A8-FCDC88788A39}"/>
          </ac:picMkLst>
        </pc:picChg>
        <pc:picChg chg="add del mod">
          <ac:chgData name="Caban, Lyndsey S." userId="0345b690-7cc9-4062-8e23-15a83c96e761" providerId="ADAL" clId="{0EE1DD37-B389-46E5-BD32-6CAF21990E03}" dt="2022-09-14T22:57:01.293" v="1044" actId="14100"/>
          <ac:picMkLst>
            <pc:docMk/>
            <pc:sldMk cId="2316508707" sldId="1740"/>
            <ac:picMk id="32" creationId="{E00FDA56-27FE-3603-EC53-AA5790E422EA}"/>
          </ac:picMkLst>
        </pc:picChg>
        <pc:picChg chg="mod">
          <ac:chgData name="Caban, Lyndsey S." userId="0345b690-7cc9-4062-8e23-15a83c96e761" providerId="ADAL" clId="{0EE1DD37-B389-46E5-BD32-6CAF21990E03}" dt="2022-09-14T22:57:37.553" v="1055" actId="14100"/>
          <ac:picMkLst>
            <pc:docMk/>
            <pc:sldMk cId="2316508707" sldId="1740"/>
            <ac:picMk id="34" creationId="{68C3D925-0AB2-A417-97C9-F6F1F4C0AED8}"/>
          </ac:picMkLst>
        </pc:picChg>
        <pc:picChg chg="add del mod">
          <ac:chgData name="Caban, Lyndsey S." userId="0345b690-7cc9-4062-8e23-15a83c96e761" providerId="ADAL" clId="{0EE1DD37-B389-46E5-BD32-6CAF21990E03}" dt="2022-09-14T22:58:10.227" v="1065" actId="478"/>
          <ac:picMkLst>
            <pc:docMk/>
            <pc:sldMk cId="2316508707" sldId="1740"/>
            <ac:picMk id="43" creationId="{A2494321-9F4C-99CA-CEB5-E162892D39B5}"/>
          </ac:picMkLst>
        </pc:picChg>
        <pc:picChg chg="add del mod">
          <ac:chgData name="Caban, Lyndsey S." userId="0345b690-7cc9-4062-8e23-15a83c96e761" providerId="ADAL" clId="{0EE1DD37-B389-46E5-BD32-6CAF21990E03}" dt="2022-09-14T22:58:14.022" v="1067" actId="478"/>
          <ac:picMkLst>
            <pc:docMk/>
            <pc:sldMk cId="2316508707" sldId="1740"/>
            <ac:picMk id="45" creationId="{A3C16E3E-EB74-F2C1-D451-FA208E4EA914}"/>
          </ac:picMkLst>
        </pc:picChg>
      </pc:sldChg>
      <pc:sldChg chg="addSp delSp modSp mod">
        <pc:chgData name="Caban, Lyndsey S." userId="0345b690-7cc9-4062-8e23-15a83c96e761" providerId="ADAL" clId="{0EE1DD37-B389-46E5-BD32-6CAF21990E03}" dt="2022-09-15T13:38:49.842" v="1477" actId="20577"/>
        <pc:sldMkLst>
          <pc:docMk/>
          <pc:sldMk cId="2531046936" sldId="1741"/>
        </pc:sldMkLst>
        <pc:spChg chg="add mod">
          <ac:chgData name="Caban, Lyndsey S." userId="0345b690-7cc9-4062-8e23-15a83c96e761" providerId="ADAL" clId="{0EE1DD37-B389-46E5-BD32-6CAF21990E03}" dt="2022-09-15T13:38:43.197" v="1463" actId="1076"/>
          <ac:spMkLst>
            <pc:docMk/>
            <pc:sldMk cId="2531046936" sldId="1741"/>
            <ac:spMk id="20" creationId="{A7F12272-E154-C9C9-0C1B-C90ABF1A3AAD}"/>
          </ac:spMkLst>
        </pc:spChg>
        <pc:spChg chg="add mod">
          <ac:chgData name="Caban, Lyndsey S." userId="0345b690-7cc9-4062-8e23-15a83c96e761" providerId="ADAL" clId="{0EE1DD37-B389-46E5-BD32-6CAF21990E03}" dt="2022-09-15T13:38:49.842" v="1477" actId="20577"/>
          <ac:spMkLst>
            <pc:docMk/>
            <pc:sldMk cId="2531046936" sldId="1741"/>
            <ac:spMk id="21" creationId="{25310323-49EF-D02A-B4E8-F073B821C343}"/>
          </ac:spMkLst>
        </pc:spChg>
        <pc:picChg chg="add mod">
          <ac:chgData name="Caban, Lyndsey S." userId="0345b690-7cc9-4062-8e23-15a83c96e761" providerId="ADAL" clId="{0EE1DD37-B389-46E5-BD32-6CAF21990E03}" dt="2022-09-15T13:37:49.858" v="1411" actId="14100"/>
          <ac:picMkLst>
            <pc:docMk/>
            <pc:sldMk cId="2531046936" sldId="1741"/>
            <ac:picMk id="6" creationId="{10AEF777-2F94-E18D-E5E9-70A233275D41}"/>
          </ac:picMkLst>
        </pc:picChg>
        <pc:picChg chg="add mod">
          <ac:chgData name="Caban, Lyndsey S." userId="0345b690-7cc9-4062-8e23-15a83c96e761" providerId="ADAL" clId="{0EE1DD37-B389-46E5-BD32-6CAF21990E03}" dt="2022-09-15T13:38:09.185" v="1420" actId="14100"/>
          <ac:picMkLst>
            <pc:docMk/>
            <pc:sldMk cId="2531046936" sldId="1741"/>
            <ac:picMk id="8" creationId="{AE6E7DBE-9825-1BEF-F7A2-FBA5E376B921}"/>
          </ac:picMkLst>
        </pc:picChg>
        <pc:picChg chg="del">
          <ac:chgData name="Caban, Lyndsey S." userId="0345b690-7cc9-4062-8e23-15a83c96e761" providerId="ADAL" clId="{0EE1DD37-B389-46E5-BD32-6CAF21990E03}" dt="2022-09-14T23:00:50.942" v="1139" actId="478"/>
          <ac:picMkLst>
            <pc:docMk/>
            <pc:sldMk cId="2531046936" sldId="1741"/>
            <ac:picMk id="16" creationId="{A18FF8FF-4DAE-A9E0-FAD2-6CB9C49DFEEC}"/>
          </ac:picMkLst>
        </pc:picChg>
        <pc:picChg chg="mod">
          <ac:chgData name="Caban, Lyndsey S." userId="0345b690-7cc9-4062-8e23-15a83c96e761" providerId="ADAL" clId="{0EE1DD37-B389-46E5-BD32-6CAF21990E03}" dt="2022-09-15T13:38:04.851" v="1418" actId="14100"/>
          <ac:picMkLst>
            <pc:docMk/>
            <pc:sldMk cId="2531046936" sldId="1741"/>
            <ac:picMk id="18" creationId="{9A311B7D-98BC-E022-3DFC-620AAA0F83D3}"/>
          </ac:picMkLst>
        </pc:picChg>
      </pc:sldChg>
      <pc:sldChg chg="addSp delSp modSp add mod">
        <pc:chgData name="Caban, Lyndsey S." userId="0345b690-7cc9-4062-8e23-15a83c96e761" providerId="ADAL" clId="{0EE1DD37-B389-46E5-BD32-6CAF21990E03}" dt="2022-09-15T13:52:30.191" v="1557" actId="1076"/>
        <pc:sldMkLst>
          <pc:docMk/>
          <pc:sldMk cId="2554143016" sldId="1742"/>
        </pc:sldMkLst>
        <pc:spChg chg="add del mod">
          <ac:chgData name="Caban, Lyndsey S." userId="0345b690-7cc9-4062-8e23-15a83c96e761" providerId="ADAL" clId="{0EE1DD37-B389-46E5-BD32-6CAF21990E03}" dt="2022-09-15T13:48:58.785" v="1532" actId="478"/>
          <ac:spMkLst>
            <pc:docMk/>
            <pc:sldMk cId="2554143016" sldId="1742"/>
            <ac:spMk id="16" creationId="{28BCD45A-DFA8-9E79-95E1-2B2374BCEFFB}"/>
          </ac:spMkLst>
        </pc:spChg>
        <pc:spChg chg="mod">
          <ac:chgData name="Caban, Lyndsey S." userId="0345b690-7cc9-4062-8e23-15a83c96e761" providerId="ADAL" clId="{0EE1DD37-B389-46E5-BD32-6CAF21990E03}" dt="2022-09-14T21:39:32.551" v="410" actId="14100"/>
          <ac:spMkLst>
            <pc:docMk/>
            <pc:sldMk cId="2554143016" sldId="1742"/>
            <ac:spMk id="17" creationId="{8B044F12-527C-4B13-B02F-80AC6BE506B5}"/>
          </ac:spMkLst>
        </pc:spChg>
        <pc:spChg chg="add mod">
          <ac:chgData name="Caban, Lyndsey S." userId="0345b690-7cc9-4062-8e23-15a83c96e761" providerId="ADAL" clId="{0EE1DD37-B389-46E5-BD32-6CAF21990E03}" dt="2022-09-14T22:04:44.729" v="661" actId="1076"/>
          <ac:spMkLst>
            <pc:docMk/>
            <pc:sldMk cId="2554143016" sldId="1742"/>
            <ac:spMk id="18" creationId="{8957BEE1-CD2A-6126-0AD5-6C8C07F24961}"/>
          </ac:spMkLst>
        </pc:spChg>
        <pc:spChg chg="add mod">
          <ac:chgData name="Caban, Lyndsey S." userId="0345b690-7cc9-4062-8e23-15a83c96e761" providerId="ADAL" clId="{0EE1DD37-B389-46E5-BD32-6CAF21990E03}" dt="2022-09-14T22:05:55.180" v="686" actId="1076"/>
          <ac:spMkLst>
            <pc:docMk/>
            <pc:sldMk cId="2554143016" sldId="1742"/>
            <ac:spMk id="19" creationId="{9D5133D4-1D93-B468-E742-BF213A31C33C}"/>
          </ac:spMkLst>
        </pc:spChg>
        <pc:spChg chg="add del mod">
          <ac:chgData name="Caban, Lyndsey S." userId="0345b690-7cc9-4062-8e23-15a83c96e761" providerId="ADAL" clId="{0EE1DD37-B389-46E5-BD32-6CAF21990E03}" dt="2022-09-14T22:14:32.099" v="693" actId="478"/>
          <ac:spMkLst>
            <pc:docMk/>
            <pc:sldMk cId="2554143016" sldId="1742"/>
            <ac:spMk id="21" creationId="{0369C8B2-4F2C-8E94-83C2-A93E41E6C267}"/>
          </ac:spMkLst>
        </pc:spChg>
        <pc:spChg chg="add mod">
          <ac:chgData name="Caban, Lyndsey S." userId="0345b690-7cc9-4062-8e23-15a83c96e761" providerId="ADAL" clId="{0EE1DD37-B389-46E5-BD32-6CAF21990E03}" dt="2022-09-15T13:52:30.191" v="1557" actId="1076"/>
          <ac:spMkLst>
            <pc:docMk/>
            <pc:sldMk cId="2554143016" sldId="1742"/>
            <ac:spMk id="21" creationId="{53DFC57E-0FB9-441E-0579-37C4D3117AD8}"/>
          </ac:spMkLst>
        </pc:spChg>
        <pc:spChg chg="add mod">
          <ac:chgData name="Caban, Lyndsey S." userId="0345b690-7cc9-4062-8e23-15a83c96e761" providerId="ADAL" clId="{0EE1DD37-B389-46E5-BD32-6CAF21990E03}" dt="2022-09-14T22:14:52.278" v="719" actId="20577"/>
          <ac:spMkLst>
            <pc:docMk/>
            <pc:sldMk cId="2554143016" sldId="1742"/>
            <ac:spMk id="23" creationId="{B12D3E64-CA5F-562D-8781-75611F5C236E}"/>
          </ac:spMkLst>
        </pc:spChg>
        <pc:spChg chg="mod">
          <ac:chgData name="Caban, Lyndsey S." userId="0345b690-7cc9-4062-8e23-15a83c96e761" providerId="ADAL" clId="{0EE1DD37-B389-46E5-BD32-6CAF21990E03}" dt="2022-09-15T13:48:55.343" v="1531"/>
          <ac:spMkLst>
            <pc:docMk/>
            <pc:sldMk cId="2554143016" sldId="1742"/>
            <ac:spMk id="28" creationId="{49FA9D25-C15E-5BAA-0162-08A4DB5C5820}"/>
          </ac:spMkLst>
        </pc:spChg>
        <pc:picChg chg="add del mod">
          <ac:chgData name="Caban, Lyndsey S." userId="0345b690-7cc9-4062-8e23-15a83c96e761" providerId="ADAL" clId="{0EE1DD37-B389-46E5-BD32-6CAF21990E03}" dt="2022-09-15T13:48:58.785" v="1532" actId="478"/>
          <ac:picMkLst>
            <pc:docMk/>
            <pc:sldMk cId="2554143016" sldId="1742"/>
            <ac:picMk id="4" creationId="{5EB7A6B3-ABE6-933D-01FA-BB28F7685F7B}"/>
          </ac:picMkLst>
        </pc:picChg>
        <pc:picChg chg="add mod">
          <ac:chgData name="Caban, Lyndsey S." userId="0345b690-7cc9-4062-8e23-15a83c96e761" providerId="ADAL" clId="{0EE1DD37-B389-46E5-BD32-6CAF21990E03}" dt="2022-09-15T13:52:24.027" v="1555" actId="14100"/>
          <ac:picMkLst>
            <pc:docMk/>
            <pc:sldMk cId="2554143016" sldId="1742"/>
            <ac:picMk id="5" creationId="{36EE4B11-4255-BC69-9C46-7B5BFC5EFDA6}"/>
          </ac:picMkLst>
        </pc:picChg>
        <pc:picChg chg="add del mod">
          <ac:chgData name="Caban, Lyndsey S." userId="0345b690-7cc9-4062-8e23-15a83c96e761" providerId="ADAL" clId="{0EE1DD37-B389-46E5-BD32-6CAF21990E03}" dt="2022-09-14T21:54:10.480" v="443" actId="478"/>
          <ac:picMkLst>
            <pc:docMk/>
            <pc:sldMk cId="2554143016" sldId="1742"/>
            <ac:picMk id="6" creationId="{D9A0B7CA-25C9-23BB-3946-623B8E60D281}"/>
          </ac:picMkLst>
        </pc:picChg>
        <pc:picChg chg="add mod">
          <ac:chgData name="Caban, Lyndsey S." userId="0345b690-7cc9-4062-8e23-15a83c96e761" providerId="ADAL" clId="{0EE1DD37-B389-46E5-BD32-6CAF21990E03}" dt="2022-09-14T22:05:59.114" v="687" actId="14100"/>
          <ac:picMkLst>
            <pc:docMk/>
            <pc:sldMk cId="2554143016" sldId="1742"/>
            <ac:picMk id="8" creationId="{44DCAEB2-E1FB-0F2D-51C8-6426F3AA0F73}"/>
          </ac:picMkLst>
        </pc:picChg>
        <pc:picChg chg="add mod">
          <ac:chgData name="Caban, Lyndsey S." userId="0345b690-7cc9-4062-8e23-15a83c96e761" providerId="ADAL" clId="{0EE1DD37-B389-46E5-BD32-6CAF21990E03}" dt="2022-09-14T21:54:32.775" v="450" actId="14100"/>
          <ac:picMkLst>
            <pc:docMk/>
            <pc:sldMk cId="2554143016" sldId="1742"/>
            <ac:picMk id="10" creationId="{912B2F03-8B45-1971-83FB-2BAEA52EE94C}"/>
          </ac:picMkLst>
        </pc:picChg>
        <pc:picChg chg="add mod">
          <ac:chgData name="Caban, Lyndsey S." userId="0345b690-7cc9-4062-8e23-15a83c96e761" providerId="ADAL" clId="{0EE1DD37-B389-46E5-BD32-6CAF21990E03}" dt="2022-09-14T22:14:26.855" v="691" actId="14100"/>
          <ac:picMkLst>
            <pc:docMk/>
            <pc:sldMk cId="2554143016" sldId="1742"/>
            <ac:picMk id="20" creationId="{1209B0FD-BDA8-BAB9-C0FA-D1E26DAC0C4A}"/>
          </ac:picMkLst>
        </pc:picChg>
        <pc:picChg chg="add del mod">
          <ac:chgData name="Caban, Lyndsey S." userId="0345b690-7cc9-4062-8e23-15a83c96e761" providerId="ADAL" clId="{0EE1DD37-B389-46E5-BD32-6CAF21990E03}" dt="2022-09-14T22:14:36.713" v="695" actId="478"/>
          <ac:picMkLst>
            <pc:docMk/>
            <pc:sldMk cId="2554143016" sldId="1742"/>
            <ac:picMk id="22" creationId="{C0688B66-A8B1-654B-27E9-71CA18798056}"/>
          </ac:picMkLst>
        </pc:picChg>
      </pc:sldChg>
      <pc:sldChg chg="addSp delSp modSp add mod">
        <pc:chgData name="Caban, Lyndsey S." userId="0345b690-7cc9-4062-8e23-15a83c96e761" providerId="ADAL" clId="{0EE1DD37-B389-46E5-BD32-6CAF21990E03}" dt="2022-09-14T22:21:03.878" v="749" actId="14100"/>
        <pc:sldMkLst>
          <pc:docMk/>
          <pc:sldMk cId="3088222053" sldId="1743"/>
        </pc:sldMkLst>
        <pc:spChg chg="mod">
          <ac:chgData name="Caban, Lyndsey S." userId="0345b690-7cc9-4062-8e23-15a83c96e761" providerId="ADAL" clId="{0EE1DD37-B389-46E5-BD32-6CAF21990E03}" dt="2022-09-14T21:40:04.169" v="414" actId="14100"/>
          <ac:spMkLst>
            <pc:docMk/>
            <pc:sldMk cId="3088222053" sldId="1743"/>
            <ac:spMk id="17" creationId="{8B044F12-527C-4B13-B02F-80AC6BE506B5}"/>
          </ac:spMkLst>
        </pc:spChg>
        <pc:spChg chg="mod">
          <ac:chgData name="Caban, Lyndsey S." userId="0345b690-7cc9-4062-8e23-15a83c96e761" providerId="ADAL" clId="{0EE1DD37-B389-46E5-BD32-6CAF21990E03}" dt="2022-09-14T21:39:54.341" v="413" actId="14100"/>
          <ac:spMkLst>
            <pc:docMk/>
            <pc:sldMk cId="3088222053" sldId="1743"/>
            <ac:spMk id="28" creationId="{49FA9D25-C15E-5BAA-0162-08A4DB5C5820}"/>
          </ac:spMkLst>
        </pc:spChg>
        <pc:picChg chg="add del mod">
          <ac:chgData name="Caban, Lyndsey S." userId="0345b690-7cc9-4062-8e23-15a83c96e761" providerId="ADAL" clId="{0EE1DD37-B389-46E5-BD32-6CAF21990E03}" dt="2022-09-14T22:16:07.811" v="727" actId="478"/>
          <ac:picMkLst>
            <pc:docMk/>
            <pc:sldMk cId="3088222053" sldId="1743"/>
            <ac:picMk id="4" creationId="{C1546B10-1A91-1D4A-E563-C16E72B066FF}"/>
          </ac:picMkLst>
        </pc:picChg>
        <pc:picChg chg="add mod">
          <ac:chgData name="Caban, Lyndsey S." userId="0345b690-7cc9-4062-8e23-15a83c96e761" providerId="ADAL" clId="{0EE1DD37-B389-46E5-BD32-6CAF21990E03}" dt="2022-09-14T22:19:13.590" v="734" actId="14100"/>
          <ac:picMkLst>
            <pc:docMk/>
            <pc:sldMk cId="3088222053" sldId="1743"/>
            <ac:picMk id="6" creationId="{23F7BDB1-DD32-8C1A-7B33-6039C7BB856D}"/>
          </ac:picMkLst>
        </pc:picChg>
        <pc:picChg chg="add mod">
          <ac:chgData name="Caban, Lyndsey S." userId="0345b690-7cc9-4062-8e23-15a83c96e761" providerId="ADAL" clId="{0EE1DD37-B389-46E5-BD32-6CAF21990E03}" dt="2022-09-14T22:19:20.460" v="737" actId="14100"/>
          <ac:picMkLst>
            <pc:docMk/>
            <pc:sldMk cId="3088222053" sldId="1743"/>
            <ac:picMk id="8" creationId="{2A91AC72-320D-1D17-2DC2-31F84FA87DA3}"/>
          </ac:picMkLst>
        </pc:picChg>
        <pc:picChg chg="add mod">
          <ac:chgData name="Caban, Lyndsey S." userId="0345b690-7cc9-4062-8e23-15a83c96e761" providerId="ADAL" clId="{0EE1DD37-B389-46E5-BD32-6CAF21990E03}" dt="2022-09-14T22:21:03.878" v="749" actId="14100"/>
          <ac:picMkLst>
            <pc:docMk/>
            <pc:sldMk cId="3088222053" sldId="1743"/>
            <ac:picMk id="10" creationId="{DB995B9C-E221-8677-ECFD-7721CCB5D619}"/>
          </ac:picMkLst>
        </pc:picChg>
        <pc:picChg chg="add mod">
          <ac:chgData name="Caban, Lyndsey S." userId="0345b690-7cc9-4062-8e23-15a83c96e761" providerId="ADAL" clId="{0EE1DD37-B389-46E5-BD32-6CAF21990E03}" dt="2022-09-14T22:21:00.458" v="748" actId="14100"/>
          <ac:picMkLst>
            <pc:docMk/>
            <pc:sldMk cId="3088222053" sldId="1743"/>
            <ac:picMk id="12" creationId="{26A7A059-6BD1-93D0-A8B2-AC358D2536BD}"/>
          </ac:picMkLst>
        </pc:picChg>
      </pc:sldChg>
      <pc:sldChg chg="addSp modSp add mod">
        <pc:chgData name="Caban, Lyndsey S." userId="0345b690-7cc9-4062-8e23-15a83c96e761" providerId="ADAL" clId="{0EE1DD37-B389-46E5-BD32-6CAF21990E03}" dt="2022-09-14T22:45:14.377" v="859" actId="1076"/>
        <pc:sldMkLst>
          <pc:docMk/>
          <pc:sldMk cId="4257976178" sldId="1744"/>
        </pc:sldMkLst>
        <pc:spChg chg="add mod">
          <ac:chgData name="Caban, Lyndsey S." userId="0345b690-7cc9-4062-8e23-15a83c96e761" providerId="ADAL" clId="{0EE1DD37-B389-46E5-BD32-6CAF21990E03}" dt="2022-09-14T22:23:05.435" v="777" actId="1076"/>
          <ac:spMkLst>
            <pc:docMk/>
            <pc:sldMk cId="4257976178" sldId="1744"/>
            <ac:spMk id="10" creationId="{B9B33D90-A3CD-B2B5-4D7B-A53F55C0CEB0}"/>
          </ac:spMkLst>
        </pc:spChg>
        <pc:spChg chg="add mod">
          <ac:chgData name="Caban, Lyndsey S." userId="0345b690-7cc9-4062-8e23-15a83c96e761" providerId="ADAL" clId="{0EE1DD37-B389-46E5-BD32-6CAF21990E03}" dt="2022-09-14T22:45:14.377" v="859" actId="1076"/>
          <ac:spMkLst>
            <pc:docMk/>
            <pc:sldMk cId="4257976178" sldId="1744"/>
            <ac:spMk id="14" creationId="{0407EE17-648E-6212-FCEA-374EE925BAF7}"/>
          </ac:spMkLst>
        </pc:spChg>
        <pc:spChg chg="add mod">
          <ac:chgData name="Caban, Lyndsey S." userId="0345b690-7cc9-4062-8e23-15a83c96e761" providerId="ADAL" clId="{0EE1DD37-B389-46E5-BD32-6CAF21990E03}" dt="2022-09-14T22:30:04.819" v="828" actId="1076"/>
          <ac:spMkLst>
            <pc:docMk/>
            <pc:sldMk cId="4257976178" sldId="1744"/>
            <ac:spMk id="15" creationId="{6DF91F80-4921-5FA4-87EF-633CB400055E}"/>
          </ac:spMkLst>
        </pc:spChg>
        <pc:spChg chg="mod">
          <ac:chgData name="Caban, Lyndsey S." userId="0345b690-7cc9-4062-8e23-15a83c96e761" providerId="ADAL" clId="{0EE1DD37-B389-46E5-BD32-6CAF21990E03}" dt="2022-09-14T21:40:22.821" v="416" actId="14100"/>
          <ac:spMkLst>
            <pc:docMk/>
            <pc:sldMk cId="4257976178" sldId="1744"/>
            <ac:spMk id="17" creationId="{8B044F12-527C-4B13-B02F-80AC6BE506B5}"/>
          </ac:spMkLst>
        </pc:spChg>
        <pc:spChg chg="add mod">
          <ac:chgData name="Caban, Lyndsey S." userId="0345b690-7cc9-4062-8e23-15a83c96e761" providerId="ADAL" clId="{0EE1DD37-B389-46E5-BD32-6CAF21990E03}" dt="2022-09-14T22:27:56.958" v="818" actId="1076"/>
          <ac:spMkLst>
            <pc:docMk/>
            <pc:sldMk cId="4257976178" sldId="1744"/>
            <ac:spMk id="18" creationId="{FDA7503B-7F8F-E15C-E3DE-142DDA2BF409}"/>
          </ac:spMkLst>
        </pc:spChg>
        <pc:spChg chg="add mod">
          <ac:chgData name="Caban, Lyndsey S." userId="0345b690-7cc9-4062-8e23-15a83c96e761" providerId="ADAL" clId="{0EE1DD37-B389-46E5-BD32-6CAF21990E03}" dt="2022-09-14T22:30:22.181" v="858" actId="1076"/>
          <ac:spMkLst>
            <pc:docMk/>
            <pc:sldMk cId="4257976178" sldId="1744"/>
            <ac:spMk id="20" creationId="{4551A713-49BB-25B2-C4CE-734EE45A7ECE}"/>
          </ac:spMkLst>
        </pc:spChg>
        <pc:picChg chg="add mod">
          <ac:chgData name="Caban, Lyndsey S." userId="0345b690-7cc9-4062-8e23-15a83c96e761" providerId="ADAL" clId="{0EE1DD37-B389-46E5-BD32-6CAF21990E03}" dt="2022-09-14T22:22:48.172" v="753" actId="14100"/>
          <ac:picMkLst>
            <pc:docMk/>
            <pc:sldMk cId="4257976178" sldId="1744"/>
            <ac:picMk id="4" creationId="{D6CE1F14-43D7-6C7D-4B41-248CCC8146FE}"/>
          </ac:picMkLst>
        </pc:picChg>
        <pc:picChg chg="add mod">
          <ac:chgData name="Caban, Lyndsey S." userId="0345b690-7cc9-4062-8e23-15a83c96e761" providerId="ADAL" clId="{0EE1DD37-B389-46E5-BD32-6CAF21990E03}" dt="2022-09-14T22:27:39.148" v="805" actId="1076"/>
          <ac:picMkLst>
            <pc:docMk/>
            <pc:sldMk cId="4257976178" sldId="1744"/>
            <ac:picMk id="6" creationId="{BF2D2A36-30F4-4766-30B9-F1FB1BE7F601}"/>
          </ac:picMkLst>
        </pc:picChg>
        <pc:picChg chg="add mod">
          <ac:chgData name="Caban, Lyndsey S." userId="0345b690-7cc9-4062-8e23-15a83c96e761" providerId="ADAL" clId="{0EE1DD37-B389-46E5-BD32-6CAF21990E03}" dt="2022-09-14T22:30:01.092" v="827" actId="14100"/>
          <ac:picMkLst>
            <pc:docMk/>
            <pc:sldMk cId="4257976178" sldId="1744"/>
            <ac:picMk id="8" creationId="{10B2E019-C8B4-D358-B7A8-88AEA4250B6A}"/>
          </ac:picMkLst>
        </pc:picChg>
        <pc:picChg chg="add mod">
          <ac:chgData name="Caban, Lyndsey S." userId="0345b690-7cc9-4062-8e23-15a83c96e761" providerId="ADAL" clId="{0EE1DD37-B389-46E5-BD32-6CAF21990E03}" dt="2022-09-14T22:26:28.997" v="793" actId="1076"/>
          <ac:picMkLst>
            <pc:docMk/>
            <pc:sldMk cId="4257976178" sldId="1744"/>
            <ac:picMk id="11" creationId="{1EF2E877-76D7-5976-8EDC-FC181C5FBB43}"/>
          </ac:picMkLst>
        </pc:picChg>
        <pc:picChg chg="add mod">
          <ac:chgData name="Caban, Lyndsey S." userId="0345b690-7cc9-4062-8e23-15a83c96e761" providerId="ADAL" clId="{0EE1DD37-B389-46E5-BD32-6CAF21990E03}" dt="2022-09-14T22:29:53.496" v="824" actId="14100"/>
          <ac:picMkLst>
            <pc:docMk/>
            <pc:sldMk cId="4257976178" sldId="1744"/>
            <ac:picMk id="12" creationId="{473C9D43-DDE6-9DDB-8A1D-12CF6374BE7D}"/>
          </ac:picMkLst>
        </pc:picChg>
      </pc:sldChg>
      <pc:sldChg chg="addSp delSp modSp add mod">
        <pc:chgData name="Caban, Lyndsey S." userId="0345b690-7cc9-4062-8e23-15a83c96e761" providerId="ADAL" clId="{0EE1DD37-B389-46E5-BD32-6CAF21990E03}" dt="2022-09-14T22:50:06.080" v="942" actId="1076"/>
        <pc:sldMkLst>
          <pc:docMk/>
          <pc:sldMk cId="2113475161" sldId="1745"/>
        </pc:sldMkLst>
        <pc:spChg chg="add mod">
          <ac:chgData name="Caban, Lyndsey S." userId="0345b690-7cc9-4062-8e23-15a83c96e761" providerId="ADAL" clId="{0EE1DD37-B389-46E5-BD32-6CAF21990E03}" dt="2022-09-14T22:49:07.223" v="897" actId="1076"/>
          <ac:spMkLst>
            <pc:docMk/>
            <pc:sldMk cId="2113475161" sldId="1745"/>
            <ac:spMk id="12" creationId="{FF42CF9C-E809-C779-D2E2-D2EBE3347AA6}"/>
          </ac:spMkLst>
        </pc:spChg>
        <pc:spChg chg="add mod">
          <ac:chgData name="Caban, Lyndsey S." userId="0345b690-7cc9-4062-8e23-15a83c96e761" providerId="ADAL" clId="{0EE1DD37-B389-46E5-BD32-6CAF21990E03}" dt="2022-09-14T22:49:28.926" v="905" actId="1076"/>
          <ac:spMkLst>
            <pc:docMk/>
            <pc:sldMk cId="2113475161" sldId="1745"/>
            <ac:spMk id="15" creationId="{27A80285-8086-E9F4-732B-790E2A49A3C1}"/>
          </ac:spMkLst>
        </pc:spChg>
        <pc:spChg chg="mod">
          <ac:chgData name="Caban, Lyndsey S." userId="0345b690-7cc9-4062-8e23-15a83c96e761" providerId="ADAL" clId="{0EE1DD37-B389-46E5-BD32-6CAF21990E03}" dt="2022-09-14T21:41:07.606" v="423" actId="14100"/>
          <ac:spMkLst>
            <pc:docMk/>
            <pc:sldMk cId="2113475161" sldId="1745"/>
            <ac:spMk id="17" creationId="{8B044F12-527C-4B13-B02F-80AC6BE506B5}"/>
          </ac:spMkLst>
        </pc:spChg>
        <pc:spChg chg="add mod">
          <ac:chgData name="Caban, Lyndsey S." userId="0345b690-7cc9-4062-8e23-15a83c96e761" providerId="ADAL" clId="{0EE1DD37-B389-46E5-BD32-6CAF21990E03}" dt="2022-09-14T22:49:53.827" v="923" actId="1076"/>
          <ac:spMkLst>
            <pc:docMk/>
            <pc:sldMk cId="2113475161" sldId="1745"/>
            <ac:spMk id="20" creationId="{BEE9EC31-E220-C0B2-901C-C0AAFEE3BAC1}"/>
          </ac:spMkLst>
        </pc:spChg>
        <pc:spChg chg="add mod">
          <ac:chgData name="Caban, Lyndsey S." userId="0345b690-7cc9-4062-8e23-15a83c96e761" providerId="ADAL" clId="{0EE1DD37-B389-46E5-BD32-6CAF21990E03}" dt="2022-09-14T22:50:06.080" v="942" actId="1076"/>
          <ac:spMkLst>
            <pc:docMk/>
            <pc:sldMk cId="2113475161" sldId="1745"/>
            <ac:spMk id="21" creationId="{0557E5E7-7A81-D5F2-0913-6ADCB7C01A72}"/>
          </ac:spMkLst>
        </pc:spChg>
        <pc:picChg chg="add mod">
          <ac:chgData name="Caban, Lyndsey S." userId="0345b690-7cc9-4062-8e23-15a83c96e761" providerId="ADAL" clId="{0EE1DD37-B389-46E5-BD32-6CAF21990E03}" dt="2022-09-14T22:49:11.280" v="899" actId="14100"/>
          <ac:picMkLst>
            <pc:docMk/>
            <pc:sldMk cId="2113475161" sldId="1745"/>
            <ac:picMk id="4" creationId="{70917F3D-C46F-C34A-8BC2-C330F2A5368F}"/>
          </ac:picMkLst>
        </pc:picChg>
        <pc:picChg chg="add del mod">
          <ac:chgData name="Caban, Lyndsey S." userId="0345b690-7cc9-4062-8e23-15a83c96e761" providerId="ADAL" clId="{0EE1DD37-B389-46E5-BD32-6CAF21990E03}" dt="2022-09-14T22:25:27.442" v="786" actId="478"/>
          <ac:picMkLst>
            <pc:docMk/>
            <pc:sldMk cId="2113475161" sldId="1745"/>
            <ac:picMk id="6" creationId="{11C16CC5-A43D-4830-5244-F55A8E76C9E2}"/>
          </ac:picMkLst>
        </pc:picChg>
        <pc:picChg chg="add mod">
          <ac:chgData name="Caban, Lyndsey S." userId="0345b690-7cc9-4062-8e23-15a83c96e761" providerId="ADAL" clId="{0EE1DD37-B389-46E5-BD32-6CAF21990E03}" dt="2022-09-14T22:49:26.255" v="904" actId="14100"/>
          <ac:picMkLst>
            <pc:docMk/>
            <pc:sldMk cId="2113475161" sldId="1745"/>
            <ac:picMk id="8" creationId="{4BA8A74B-5606-029B-92B6-3F7D85ABCFB4}"/>
          </ac:picMkLst>
        </pc:picChg>
        <pc:picChg chg="add mod">
          <ac:chgData name="Caban, Lyndsey S." userId="0345b690-7cc9-4062-8e23-15a83c96e761" providerId="ADAL" clId="{0EE1DD37-B389-46E5-BD32-6CAF21990E03}" dt="2022-09-14T22:49:22.325" v="903" actId="14100"/>
          <ac:picMkLst>
            <pc:docMk/>
            <pc:sldMk cId="2113475161" sldId="1745"/>
            <ac:picMk id="10" creationId="{8A496F1B-15D8-4C80-A933-1CA25CFCDAA3}"/>
          </ac:picMkLst>
        </pc:picChg>
        <pc:picChg chg="add mod">
          <ac:chgData name="Caban, Lyndsey S." userId="0345b690-7cc9-4062-8e23-15a83c96e761" providerId="ADAL" clId="{0EE1DD37-B389-46E5-BD32-6CAF21990E03}" dt="2022-09-14T22:49:37.760" v="910" actId="1076"/>
          <ac:picMkLst>
            <pc:docMk/>
            <pc:sldMk cId="2113475161" sldId="1745"/>
            <ac:picMk id="14" creationId="{487A2F8F-C163-8B95-9FD7-0CEFE41379EF}"/>
          </ac:picMkLst>
        </pc:picChg>
      </pc:sldChg>
      <pc:sldChg chg="addSp delSp modSp add mod ord">
        <pc:chgData name="Caban, Lyndsey S." userId="0345b690-7cc9-4062-8e23-15a83c96e761" providerId="ADAL" clId="{0EE1DD37-B389-46E5-BD32-6CAF21990E03}" dt="2022-09-15T13:51:30.131" v="1550" actId="1076"/>
        <pc:sldMkLst>
          <pc:docMk/>
          <pc:sldMk cId="35736944" sldId="1746"/>
        </pc:sldMkLst>
        <pc:spChg chg="add mod">
          <ac:chgData name="Caban, Lyndsey S." userId="0345b690-7cc9-4062-8e23-15a83c96e761" providerId="ADAL" clId="{0EE1DD37-B389-46E5-BD32-6CAF21990E03}" dt="2022-09-15T13:50:12.431" v="1536" actId="1076"/>
          <ac:spMkLst>
            <pc:docMk/>
            <pc:sldMk cId="35736944" sldId="1746"/>
            <ac:spMk id="12" creationId="{B380DAFF-8A15-A04D-A908-B6288CDB4D15}"/>
          </ac:spMkLst>
        </pc:spChg>
        <pc:spChg chg="add mod">
          <ac:chgData name="Caban, Lyndsey S." userId="0345b690-7cc9-4062-8e23-15a83c96e761" providerId="ADAL" clId="{0EE1DD37-B389-46E5-BD32-6CAF21990E03}" dt="2022-09-15T13:50:09.483" v="1535" actId="1076"/>
          <ac:spMkLst>
            <pc:docMk/>
            <pc:sldMk cId="35736944" sldId="1746"/>
            <ac:spMk id="15" creationId="{F014138C-D439-19C0-65A0-D003A3196B1E}"/>
          </ac:spMkLst>
        </pc:spChg>
        <pc:spChg chg="mod">
          <ac:chgData name="Caban, Lyndsey S." userId="0345b690-7cc9-4062-8e23-15a83c96e761" providerId="ADAL" clId="{0EE1DD37-B389-46E5-BD32-6CAF21990E03}" dt="2022-09-15T13:47:03.128" v="1514" actId="1076"/>
          <ac:spMkLst>
            <pc:docMk/>
            <pc:sldMk cId="35736944" sldId="1746"/>
            <ac:spMk id="17" creationId="{8B044F12-527C-4B13-B02F-80AC6BE506B5}"/>
          </ac:spMkLst>
        </pc:spChg>
        <pc:spChg chg="add mod">
          <ac:chgData name="Caban, Lyndsey S." userId="0345b690-7cc9-4062-8e23-15a83c96e761" providerId="ADAL" clId="{0EE1DD37-B389-46E5-BD32-6CAF21990E03}" dt="2022-09-15T13:50:54.903" v="1543" actId="1076"/>
          <ac:spMkLst>
            <pc:docMk/>
            <pc:sldMk cId="35736944" sldId="1746"/>
            <ac:spMk id="18" creationId="{D2C6904B-0C34-45E2-34BF-D8C40F03E72A}"/>
          </ac:spMkLst>
        </pc:spChg>
        <pc:spChg chg="add mod">
          <ac:chgData name="Caban, Lyndsey S." userId="0345b690-7cc9-4062-8e23-15a83c96e761" providerId="ADAL" clId="{0EE1DD37-B389-46E5-BD32-6CAF21990E03}" dt="2022-09-15T13:51:30.131" v="1550" actId="1076"/>
          <ac:spMkLst>
            <pc:docMk/>
            <pc:sldMk cId="35736944" sldId="1746"/>
            <ac:spMk id="20" creationId="{1DBD73D8-C105-6622-7542-9A1DC41AB4B5}"/>
          </ac:spMkLst>
        </pc:spChg>
        <pc:spChg chg="mod">
          <ac:chgData name="Caban, Lyndsey S." userId="0345b690-7cc9-4062-8e23-15a83c96e761" providerId="ADAL" clId="{0EE1DD37-B389-46E5-BD32-6CAF21990E03}" dt="2022-09-15T13:46:57.114" v="1513" actId="6549"/>
          <ac:spMkLst>
            <pc:docMk/>
            <pc:sldMk cId="35736944" sldId="1746"/>
            <ac:spMk id="28" creationId="{49FA9D25-C15E-5BAA-0162-08A4DB5C5820}"/>
          </ac:spMkLst>
        </pc:spChg>
        <pc:picChg chg="add del mod">
          <ac:chgData name="Caban, Lyndsey S." userId="0345b690-7cc9-4062-8e23-15a83c96e761" providerId="ADAL" clId="{0EE1DD37-B389-46E5-BD32-6CAF21990E03}" dt="2022-09-15T13:37:32.011" v="1405" actId="478"/>
          <ac:picMkLst>
            <pc:docMk/>
            <pc:sldMk cId="35736944" sldId="1746"/>
            <ac:picMk id="4" creationId="{0DB50305-C593-2990-BFAC-D5EBB2D48DBA}"/>
          </ac:picMkLst>
        </pc:picChg>
        <pc:picChg chg="add mod">
          <ac:chgData name="Caban, Lyndsey S." userId="0345b690-7cc9-4062-8e23-15a83c96e761" providerId="ADAL" clId="{0EE1DD37-B389-46E5-BD32-6CAF21990E03}" dt="2022-09-15T13:39:01.190" v="1482" actId="1076"/>
          <ac:picMkLst>
            <pc:docMk/>
            <pc:sldMk cId="35736944" sldId="1746"/>
            <ac:picMk id="6" creationId="{39C83016-A578-3F42-BE65-EF9F90316CA4}"/>
          </ac:picMkLst>
        </pc:picChg>
        <pc:picChg chg="add mod">
          <ac:chgData name="Caban, Lyndsey S." userId="0345b690-7cc9-4062-8e23-15a83c96e761" providerId="ADAL" clId="{0EE1DD37-B389-46E5-BD32-6CAF21990E03}" dt="2022-09-15T13:50:47.335" v="1541" actId="14100"/>
          <ac:picMkLst>
            <pc:docMk/>
            <pc:sldMk cId="35736944" sldId="1746"/>
            <ac:picMk id="8" creationId="{096A780F-3501-A26F-B63A-DD776B6C9441}"/>
          </ac:picMkLst>
        </pc:picChg>
        <pc:picChg chg="add mod">
          <ac:chgData name="Caban, Lyndsey S." userId="0345b690-7cc9-4062-8e23-15a83c96e761" providerId="ADAL" clId="{0EE1DD37-B389-46E5-BD32-6CAF21990E03}" dt="2022-09-15T13:51:23.492" v="1548" actId="14100"/>
          <ac:picMkLst>
            <pc:docMk/>
            <pc:sldMk cId="35736944" sldId="1746"/>
            <ac:picMk id="10" creationId="{53EA49CB-3C5F-4D82-707A-1833C661EC81}"/>
          </ac:picMkLst>
        </pc:picChg>
        <pc:picChg chg="add mod">
          <ac:chgData name="Caban, Lyndsey S." userId="0345b690-7cc9-4062-8e23-15a83c96e761" providerId="ADAL" clId="{0EE1DD37-B389-46E5-BD32-6CAF21990E03}" dt="2022-09-15T13:50:04.233" v="1534" actId="14100"/>
          <ac:picMkLst>
            <pc:docMk/>
            <pc:sldMk cId="35736944" sldId="1746"/>
            <ac:picMk id="14" creationId="{3800C230-91E5-BBF1-A41D-9B70386B8E1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3FC335C9-05A7-47AB-A983-5FD7F32C7881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7" tIns="46244" rIns="92487" bIns="462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</p:spPr>
        <p:txBody>
          <a:bodyPr vert="horz" lIns="92487" tIns="46244" rIns="92487" bIns="4624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11699" cy="463407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70"/>
            <a:ext cx="3011699" cy="463407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E28F7796-F0CE-41A1-BF82-DF0E0D6A8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61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F7796-F0CE-41A1-BF82-DF0E0D6A89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84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F7796-F0CE-41A1-BF82-DF0E0D6A89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6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F7796-F0CE-41A1-BF82-DF0E0D6A89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82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728034317b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endParaRPr/>
          </a:p>
        </p:txBody>
      </p:sp>
      <p:sp>
        <p:nvSpPr>
          <p:cNvPr id="1001" name="Google Shape;1001;g728034317b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7388"/>
            <a:ext cx="6092825" cy="3427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D14C4-6ED0-40FC-B536-2C4294546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36DA9-DB86-449E-B241-5EDFA8941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E5CC5-389E-448F-A62D-5ED164303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1FAF-91E3-4901-82CF-760A1FF8BA41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1C02A-2E53-45D6-8793-FA5C04077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F2A89-24F6-4F04-801A-B0BBD3340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7D96-B9E8-4B3A-AFB8-926D32F45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35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DAFBD-C3EA-4153-9B60-9E4A3C01F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5A3A9A-F103-48A1-BBF7-5E3445ED3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E143A-917B-4B1E-9217-839555C09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1FAF-91E3-4901-82CF-760A1FF8BA41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5DE26-D799-4743-B458-0C4A426A9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D091F-0C93-4548-8322-0FCE5EF9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7D96-B9E8-4B3A-AFB8-926D32F45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26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DD218B-0F14-42C6-B139-A46118267F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B8FFD8-EEEF-47AA-90F3-C3F136BD3D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62D98-1A10-4B68-90FC-AF5CD91E9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1FAF-91E3-4901-82CF-760A1FF8BA41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59E90-00E5-4AF5-A398-0EE37ECF7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F5E78-38C7-447F-9F4C-986BB2588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7D96-B9E8-4B3A-AFB8-926D32F45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46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bg>
      <p:bgPr>
        <a:solidFill>
          <a:srgbClr val="C00000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8"/>
          <p:cNvSpPr txBox="1"/>
          <p:nvPr/>
        </p:nvSpPr>
        <p:spPr>
          <a:xfrm>
            <a:off x="0" y="1859253"/>
            <a:ext cx="12192000" cy="1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30467" rIns="60933" bIns="30467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THANK YOU</a:t>
            </a:r>
            <a:endParaRPr sz="933"/>
          </a:p>
        </p:txBody>
      </p:sp>
    </p:spTree>
    <p:extLst>
      <p:ext uri="{BB962C8B-B14F-4D97-AF65-F5344CB8AC3E}">
        <p14:creationId xmlns:p14="http://schemas.microsoft.com/office/powerpoint/2010/main" val="101889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482D-EFC5-4027-8EB1-34E91C98B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CEAEF-DC88-445D-9FA1-E0958735A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034B0-106F-496E-8B41-BE193A38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1FAF-91E3-4901-82CF-760A1FF8BA41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C99B5-A280-45B3-A3B9-973954B50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339FF-EDF5-430C-A72C-6E9E300E2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7D96-B9E8-4B3A-AFB8-926D32F45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37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F33BB-AF02-47A9-A967-7CED0080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16627-3E9B-4C89-A528-0EE1F97C8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7C2FC-1A6B-4522-8AC5-D9B7FA215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1FAF-91E3-4901-82CF-760A1FF8BA41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9EC89-BC68-4E1F-B25D-9BF0DB991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63AB7-C7A8-4109-9370-9BB1F6639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7D96-B9E8-4B3A-AFB8-926D32F45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13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4641E-A787-4F6B-B98A-5FF680912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99222-32DC-4909-8142-64DD6E9810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D57972-8622-4390-98FF-6D0154B19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98B8E-6526-4FAF-8A1D-4DFD58A8A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1FAF-91E3-4901-82CF-760A1FF8BA41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43518-D08D-4888-B7F9-848BF7A74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A7B66-D5CF-438A-822E-900BBB98C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7D96-B9E8-4B3A-AFB8-926D32F45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02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0DDD0-CADD-42CC-A8F9-B1E636207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72CA2-06F9-455B-9CAE-D4C6847D4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4009A2-36B7-4C38-B4D0-A4CDF400B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6AD9C-559A-4B95-969A-8976277110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DAB230-7569-4AC1-B8FA-24B711890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3D86DE-3173-4AB2-A3FC-1835EF1CF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1FAF-91E3-4901-82CF-760A1FF8BA41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059E27-0059-440D-BDA1-803DAF3AE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DAEA2E-7545-49E3-BEA5-9F5A9062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7D96-B9E8-4B3A-AFB8-926D32F45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27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F7AE2-8115-4A2D-AE07-6A72C04C9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17B1D9-D2AB-46E6-ABFA-AE393D86B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1FAF-91E3-4901-82CF-760A1FF8BA41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3524F8-5A12-43B3-98E4-EC4A7855F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AB6EE-7A30-4335-A420-F8BEC861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7D96-B9E8-4B3A-AFB8-926D32F45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FC484D-111E-4008-AFD7-FE0836BA8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1FAF-91E3-4901-82CF-760A1FF8BA41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C42BB8-E441-4B04-B746-CB018CC83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89D6F-2F4A-4B8E-AB21-837F44906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7D96-B9E8-4B3A-AFB8-926D32F45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00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795AF-5B2F-453C-92B7-3EE678AB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193C9-E763-4075-8E80-43C7370CF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63E9F6-B034-4759-A631-E25F877ADE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D875D7-3447-4F2C-95C3-2590081E9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1FAF-91E3-4901-82CF-760A1FF8BA41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FE572E-3FA5-49EC-AC82-82C653D3E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376CD-5E7D-4CEB-8F4E-97B36EBC6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7D96-B9E8-4B3A-AFB8-926D32F45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51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BE0D-1D5D-4C8D-8241-28343E38F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F948C7-3D74-4B94-B8A0-2729DF922E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4AA73-CFE9-4BEA-B019-97917548B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78E86E-4CAC-436D-854F-C51906885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1FAF-91E3-4901-82CF-760A1FF8BA41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E69D59-83F0-46FE-8D7C-A42E2F82E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6FD3F-BDF4-4A46-9E99-EE2CE5DE7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7D96-B9E8-4B3A-AFB8-926D32F45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58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7FA4CC-14C2-42DA-A34A-E53EA78E3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182BA-67D2-47FD-A991-9829CCCD0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03680-0246-4B11-A6EE-6E683CBEE0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21FAF-91E3-4901-82CF-760A1FF8BA41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34031-E7B2-433C-BDA6-215116462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E19D8-2905-4179-919E-F7C4FEA23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97D96-B9E8-4B3A-AFB8-926D32F45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7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7.png"/><Relationship Id="rId7" Type="http://schemas.openxmlformats.org/officeDocument/2006/relationships/image" Target="../media/image48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80BA4A5-970A-D1B3-6612-8A54C72B9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935268"/>
            <a:ext cx="8778023" cy="48899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C0664C0-E098-4C68-A20B-55431108D772}"/>
              </a:ext>
            </a:extLst>
          </p:cNvPr>
          <p:cNvSpPr/>
          <p:nvPr/>
        </p:nvSpPr>
        <p:spPr>
          <a:xfrm>
            <a:off x="8677274" y="1912678"/>
            <a:ext cx="3514726" cy="4945322"/>
          </a:xfrm>
          <a:prstGeom prst="rect">
            <a:avLst/>
          </a:prstGeom>
          <a:solidFill>
            <a:srgbClr val="009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8D2453-B143-4372-9B79-236AD015DD08}"/>
              </a:ext>
            </a:extLst>
          </p:cNvPr>
          <p:cNvGrpSpPr/>
          <p:nvPr/>
        </p:nvGrpSpPr>
        <p:grpSpPr>
          <a:xfrm>
            <a:off x="0" y="15786"/>
            <a:ext cx="12192000" cy="1928017"/>
            <a:chOff x="0" y="1"/>
            <a:chExt cx="12192000" cy="192801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BA0CD16-C3F5-495D-BEC6-59B75E33B23D}"/>
                </a:ext>
              </a:extLst>
            </p:cNvPr>
            <p:cNvSpPr/>
            <p:nvPr/>
          </p:nvSpPr>
          <p:spPr>
            <a:xfrm>
              <a:off x="0" y="1"/>
              <a:ext cx="12192000" cy="1928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99F0974-9ECA-4DC9-86E6-2F94E55BF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975" y="100209"/>
              <a:ext cx="11830050" cy="18192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071403F-E07D-4514-A6DE-F2633902AB4D}"/>
              </a:ext>
            </a:extLst>
          </p:cNvPr>
          <p:cNvSpPr/>
          <p:nvPr/>
        </p:nvSpPr>
        <p:spPr>
          <a:xfrm>
            <a:off x="0" y="5962650"/>
            <a:ext cx="8677275" cy="895350"/>
          </a:xfrm>
          <a:prstGeom prst="rect">
            <a:avLst/>
          </a:prstGeom>
          <a:solidFill>
            <a:srgbClr val="C62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9EB28F60-CC8A-4BB7-B224-4834DEADB2F3}"/>
              </a:ext>
            </a:extLst>
          </p:cNvPr>
          <p:cNvSpPr txBox="1">
            <a:spLocks/>
          </p:cNvSpPr>
          <p:nvPr/>
        </p:nvSpPr>
        <p:spPr>
          <a:xfrm>
            <a:off x="-1" y="6320459"/>
            <a:ext cx="8677275" cy="3849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	CREEKVIEW HIGH SCHOOL</a:t>
            </a: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913823D1-2229-48C1-BC5D-CD30A1ECBA2B}"/>
              </a:ext>
            </a:extLst>
          </p:cNvPr>
          <p:cNvSpPr txBox="1">
            <a:spLocks/>
          </p:cNvSpPr>
          <p:nvPr/>
        </p:nvSpPr>
        <p:spPr>
          <a:xfrm>
            <a:off x="8677273" y="6458753"/>
            <a:ext cx="3333752" cy="3849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cfbbond.com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A1EB4C-354D-80C6-77F8-2FABE826E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100" y="130562"/>
            <a:ext cx="2651677" cy="10661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A7EF23-3769-9A1A-BD19-72430740A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1469824" y="619758"/>
            <a:ext cx="284608" cy="7200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A305D3-4357-8DDE-9F34-A36C36770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581512" y="421336"/>
            <a:ext cx="722736" cy="2273559"/>
          </a:xfrm>
          <a:prstGeom prst="rect">
            <a:avLst/>
          </a:prstGeom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2DB907A9-31AD-1B4A-14F0-C85C93494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121" y="804788"/>
            <a:ext cx="1771949" cy="149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61FD23-7C80-AB7A-D25A-24E4ACFF8F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2611" y="1987327"/>
            <a:ext cx="3029554" cy="43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8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E250378-C975-4DA2-B9A3-EC72A6F422F0}"/>
              </a:ext>
            </a:extLst>
          </p:cNvPr>
          <p:cNvGrpSpPr/>
          <p:nvPr/>
        </p:nvGrpSpPr>
        <p:grpSpPr>
          <a:xfrm>
            <a:off x="-95470" y="200296"/>
            <a:ext cx="4500367" cy="6418217"/>
            <a:chOff x="-95470" y="200296"/>
            <a:chExt cx="4500367" cy="641821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252A883-3007-4D9C-9DD8-F7A0E7B29AFE}"/>
                </a:ext>
              </a:extLst>
            </p:cNvPr>
            <p:cNvSpPr/>
            <p:nvPr/>
          </p:nvSpPr>
          <p:spPr>
            <a:xfrm>
              <a:off x="270225" y="200296"/>
              <a:ext cx="4134672" cy="6418217"/>
            </a:xfrm>
            <a:prstGeom prst="rect">
              <a:avLst/>
            </a:prstGeom>
            <a:solidFill>
              <a:srgbClr val="009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bject 7">
              <a:extLst>
                <a:ext uri="{FF2B5EF4-FFF2-40B4-BE49-F238E27FC236}">
                  <a16:creationId xmlns:a16="http://schemas.microsoft.com/office/drawing/2014/main" id="{ABA5DEBF-4071-4BA0-B458-3D01FC0D324D}"/>
                </a:ext>
              </a:extLst>
            </p:cNvPr>
            <p:cNvSpPr txBox="1">
              <a:spLocks/>
            </p:cNvSpPr>
            <p:nvPr/>
          </p:nvSpPr>
          <p:spPr>
            <a:xfrm>
              <a:off x="-95470" y="5838764"/>
              <a:ext cx="4299074" cy="7493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eaLnBrk="1" hangingPunct="1">
                <a:defRPr sz="2650" b="0" i="0">
                  <a:solidFill>
                    <a:srgbClr val="58595B"/>
                  </a:solidFill>
                  <a:latin typeface="Gotham Medium"/>
                  <a:ea typeface="+mj-ea"/>
                  <a:cs typeface="Gotham Medium"/>
                </a:defRPr>
              </a:lvl1pPr>
            </a:lstStyle>
            <a:p>
              <a:pPr marL="492759" marR="5080" lvl="0" indent="-480695" algn="ctr" defTabSz="914400" eaLnBrk="1" fontAlgn="auto" latinLnBrk="0" hangingPunct="1">
                <a:lnSpc>
                  <a:spcPct val="7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0" spc="15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PROMISES MADE </a:t>
              </a:r>
            </a:p>
            <a:p>
              <a:pPr marL="492759" marR="5080" lvl="0" indent="-480695" algn="ctr" defTabSz="914400" eaLnBrk="1" fontAlgn="auto" latinLnBrk="0" hangingPunct="1">
                <a:lnSpc>
                  <a:spcPct val="7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0" spc="15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            PROMISES KEPT</a:t>
              </a:r>
            </a:p>
          </p:txBody>
        </p:sp>
      </p:grpSp>
      <p:sp>
        <p:nvSpPr>
          <p:cNvPr id="44" name="Google Shape;482;p89">
            <a:extLst>
              <a:ext uri="{FF2B5EF4-FFF2-40B4-BE49-F238E27FC236}">
                <a16:creationId xmlns:a16="http://schemas.microsoft.com/office/drawing/2014/main" id="{6B844F8E-DB5A-4CC7-8907-64DCBAB9C858}"/>
              </a:ext>
            </a:extLst>
          </p:cNvPr>
          <p:cNvSpPr txBox="1"/>
          <p:nvPr/>
        </p:nvSpPr>
        <p:spPr>
          <a:xfrm>
            <a:off x="484946" y="1072888"/>
            <a:ext cx="4002152" cy="2958933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Secure Climate Controlled Server Space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Cabling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Wireless Upgrades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Phone System Upgrades</a:t>
            </a:r>
          </a:p>
          <a:p>
            <a:pPr marL="169329">
              <a:lnSpc>
                <a:spcPct val="115000"/>
              </a:lnSpc>
              <a:buClr>
                <a:schemeClr val="dk1"/>
              </a:buClr>
              <a:buSzPts val="1600"/>
            </a:pPr>
            <a:endParaRPr lang="en-US" sz="2000" b="1" dirty="0">
              <a:solidFill>
                <a:schemeClr val="bg1"/>
              </a:solidFill>
              <a:latin typeface="Gotham Medium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80EA7A-BF23-4350-939A-A5C596D1E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46" y="290611"/>
            <a:ext cx="590550" cy="809625"/>
          </a:xfrm>
          <a:prstGeom prst="rect">
            <a:avLst/>
          </a:prstGeom>
        </p:spPr>
      </p:pic>
      <p:pic>
        <p:nvPicPr>
          <p:cNvPr id="17" name="Google Shape;467;p88">
            <a:extLst>
              <a:ext uri="{FF2B5EF4-FFF2-40B4-BE49-F238E27FC236}">
                <a16:creationId xmlns:a16="http://schemas.microsoft.com/office/drawing/2014/main" id="{5713AC30-EDFE-4037-A814-D41B7F75CD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745" t="1537" r="41102" b="82451"/>
          <a:stretch/>
        </p:blipFill>
        <p:spPr>
          <a:xfrm>
            <a:off x="9869555" y="109329"/>
            <a:ext cx="2207859" cy="7013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bject 7">
            <a:extLst>
              <a:ext uri="{FF2B5EF4-FFF2-40B4-BE49-F238E27FC236}">
                <a16:creationId xmlns:a16="http://schemas.microsoft.com/office/drawing/2014/main" id="{B5DF32E5-296D-41D4-A799-81004822E98A}"/>
              </a:ext>
            </a:extLst>
          </p:cNvPr>
          <p:cNvSpPr txBox="1">
            <a:spLocks/>
          </p:cNvSpPr>
          <p:nvPr/>
        </p:nvSpPr>
        <p:spPr>
          <a:xfrm>
            <a:off x="1114694" y="522734"/>
            <a:ext cx="3088910" cy="363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50" kern="0" spc="15">
                <a:solidFill>
                  <a:srgbClr val="FFFFFF"/>
                </a:solidFill>
              </a:rPr>
              <a:t>Technology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30E96C-272B-4A83-AE8D-5E96DD8F7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618" y="3409404"/>
            <a:ext cx="3085286" cy="3170642"/>
          </a:xfrm>
          <a:prstGeom prst="rect">
            <a:avLst/>
          </a:prstGeom>
        </p:spPr>
      </p:pic>
      <p:pic>
        <p:nvPicPr>
          <p:cNvPr id="10" name="Picture 9" descr="A white plate on a grey surface&#10;&#10;Description automatically generated with low confidence">
            <a:extLst>
              <a:ext uri="{FF2B5EF4-FFF2-40B4-BE49-F238E27FC236}">
                <a16:creationId xmlns:a16="http://schemas.microsoft.com/office/drawing/2014/main" id="{3B6B4397-2E97-10BF-93DF-93176314B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18" y="200296"/>
            <a:ext cx="5048644" cy="3038959"/>
          </a:xfrm>
          <a:prstGeom prst="rect">
            <a:avLst/>
          </a:prstGeom>
        </p:spPr>
      </p:pic>
      <p:sp>
        <p:nvSpPr>
          <p:cNvPr id="11" name="Google Shape;482;p89">
            <a:extLst>
              <a:ext uri="{FF2B5EF4-FFF2-40B4-BE49-F238E27FC236}">
                <a16:creationId xmlns:a16="http://schemas.microsoft.com/office/drawing/2014/main" id="{AFD70DA2-15F9-2048-8F6A-F659B40B088E}"/>
              </a:ext>
            </a:extLst>
          </p:cNvPr>
          <p:cNvSpPr txBox="1"/>
          <p:nvPr/>
        </p:nvSpPr>
        <p:spPr>
          <a:xfrm>
            <a:off x="5782931" y="2753862"/>
            <a:ext cx="2241604" cy="485393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169329">
              <a:lnSpc>
                <a:spcPct val="115000"/>
              </a:lnSpc>
              <a:buClr>
                <a:schemeClr val="dk1"/>
              </a:buClr>
              <a:buSzPts val="1600"/>
            </a:pPr>
            <a:r>
              <a:rPr lang="en-US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Wireless Upgrades</a:t>
            </a:r>
          </a:p>
        </p:txBody>
      </p:sp>
      <p:sp>
        <p:nvSpPr>
          <p:cNvPr id="13" name="Google Shape;482;p89">
            <a:extLst>
              <a:ext uri="{FF2B5EF4-FFF2-40B4-BE49-F238E27FC236}">
                <a16:creationId xmlns:a16="http://schemas.microsoft.com/office/drawing/2014/main" id="{B8E705FC-3F58-7DFE-B41B-7347063833B4}"/>
              </a:ext>
            </a:extLst>
          </p:cNvPr>
          <p:cNvSpPr txBox="1"/>
          <p:nvPr/>
        </p:nvSpPr>
        <p:spPr>
          <a:xfrm>
            <a:off x="5782931" y="6080717"/>
            <a:ext cx="1774787" cy="485393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169329">
              <a:lnSpc>
                <a:spcPct val="115000"/>
              </a:lnSpc>
              <a:buClr>
                <a:schemeClr val="dk1"/>
              </a:buClr>
              <a:buSzPts val="1600"/>
            </a:pPr>
            <a:r>
              <a:rPr lang="en-US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Cabling</a:t>
            </a:r>
          </a:p>
        </p:txBody>
      </p:sp>
      <p:sp>
        <p:nvSpPr>
          <p:cNvPr id="15" name="Google Shape;482;p89">
            <a:extLst>
              <a:ext uri="{FF2B5EF4-FFF2-40B4-BE49-F238E27FC236}">
                <a16:creationId xmlns:a16="http://schemas.microsoft.com/office/drawing/2014/main" id="{46A2519B-FC47-7D8A-1BF9-B5FE76A98031}"/>
              </a:ext>
            </a:extLst>
          </p:cNvPr>
          <p:cNvSpPr txBox="1"/>
          <p:nvPr/>
        </p:nvSpPr>
        <p:spPr>
          <a:xfrm>
            <a:off x="7704904" y="6172311"/>
            <a:ext cx="4191885" cy="485393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169329" algn="ctr">
              <a:lnSpc>
                <a:spcPct val="115000"/>
              </a:lnSpc>
              <a:buClr>
                <a:schemeClr val="dk1"/>
              </a:buClr>
              <a:buSzPts val="1600"/>
            </a:pPr>
            <a:r>
              <a:rPr lang="en-US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Secure Climate Controlled Server Space</a:t>
            </a:r>
          </a:p>
        </p:txBody>
      </p:sp>
      <p:pic>
        <p:nvPicPr>
          <p:cNvPr id="18" name="Picture 17" descr="A picture containing text, indoor, electronics, computer&#10;&#10;Description automatically generated">
            <a:extLst>
              <a:ext uri="{FF2B5EF4-FFF2-40B4-BE49-F238E27FC236}">
                <a16:creationId xmlns:a16="http://schemas.microsoft.com/office/drawing/2014/main" id="{9A311B7D-98BC-E022-3DFC-620AAA0F83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10867" y="972709"/>
            <a:ext cx="2238870" cy="2294222"/>
          </a:xfrm>
          <a:prstGeom prst="rect">
            <a:avLst/>
          </a:prstGeom>
        </p:spPr>
      </p:pic>
      <p:sp>
        <p:nvSpPr>
          <p:cNvPr id="19" name="Google Shape;482;p89">
            <a:extLst>
              <a:ext uri="{FF2B5EF4-FFF2-40B4-BE49-F238E27FC236}">
                <a16:creationId xmlns:a16="http://schemas.microsoft.com/office/drawing/2014/main" id="{5B317A48-972E-D8A7-B5E6-4CA2016635F7}"/>
              </a:ext>
            </a:extLst>
          </p:cNvPr>
          <p:cNvSpPr txBox="1"/>
          <p:nvPr/>
        </p:nvSpPr>
        <p:spPr>
          <a:xfrm>
            <a:off x="10299260" y="2866222"/>
            <a:ext cx="903696" cy="260672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169329">
              <a:lnSpc>
                <a:spcPct val="115000"/>
              </a:lnSpc>
              <a:buClr>
                <a:schemeClr val="dk1"/>
              </a:buClr>
              <a:buSzPts val="1600"/>
            </a:pPr>
            <a:r>
              <a:rPr lang="en-US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Clocks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0AEF777-2F94-E18D-E5E9-70A233275D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8312" y="3821138"/>
            <a:ext cx="3137110" cy="2352833"/>
          </a:xfrm>
          <a:prstGeom prst="rect">
            <a:avLst/>
          </a:prstGeom>
        </p:spPr>
      </p:pic>
      <p:pic>
        <p:nvPicPr>
          <p:cNvPr id="8" name="Picture 7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AE6E7DBE-9825-1BEF-F7A2-FBA5E376B9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15070" y="4093218"/>
            <a:ext cx="3146534" cy="1778153"/>
          </a:xfrm>
          <a:prstGeom prst="rect">
            <a:avLst/>
          </a:prstGeom>
        </p:spPr>
      </p:pic>
      <p:sp>
        <p:nvSpPr>
          <p:cNvPr id="20" name="Google Shape;482;p89">
            <a:extLst>
              <a:ext uri="{FF2B5EF4-FFF2-40B4-BE49-F238E27FC236}">
                <a16:creationId xmlns:a16="http://schemas.microsoft.com/office/drawing/2014/main" id="{A7F12272-E154-C9C9-0C1B-C90ABF1A3AAD}"/>
              </a:ext>
            </a:extLst>
          </p:cNvPr>
          <p:cNvSpPr txBox="1"/>
          <p:nvPr/>
        </p:nvSpPr>
        <p:spPr>
          <a:xfrm>
            <a:off x="8120826" y="6136313"/>
            <a:ext cx="1774787" cy="485393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169329">
              <a:lnSpc>
                <a:spcPct val="115000"/>
              </a:lnSpc>
              <a:buClr>
                <a:schemeClr val="dk1"/>
              </a:buClr>
              <a:buSzPts val="1600"/>
            </a:pPr>
            <a:r>
              <a:rPr lang="en-US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Climate Control</a:t>
            </a:r>
          </a:p>
        </p:txBody>
      </p:sp>
      <p:sp>
        <p:nvSpPr>
          <p:cNvPr id="21" name="Google Shape;482;p89">
            <a:extLst>
              <a:ext uri="{FF2B5EF4-FFF2-40B4-BE49-F238E27FC236}">
                <a16:creationId xmlns:a16="http://schemas.microsoft.com/office/drawing/2014/main" id="{25310323-49EF-D02A-B4E8-F073B821C343}"/>
              </a:ext>
            </a:extLst>
          </p:cNvPr>
          <p:cNvSpPr txBox="1"/>
          <p:nvPr/>
        </p:nvSpPr>
        <p:spPr>
          <a:xfrm>
            <a:off x="10283656" y="6133120"/>
            <a:ext cx="1774787" cy="485393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169329">
              <a:lnSpc>
                <a:spcPct val="115000"/>
              </a:lnSpc>
              <a:buClr>
                <a:schemeClr val="dk1"/>
              </a:buClr>
              <a:buSzPts val="1600"/>
            </a:pPr>
            <a:r>
              <a:rPr lang="en-US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Server Space</a:t>
            </a:r>
          </a:p>
        </p:txBody>
      </p:sp>
    </p:spTree>
    <p:extLst>
      <p:ext uri="{BB962C8B-B14F-4D97-AF65-F5344CB8AC3E}">
        <p14:creationId xmlns:p14="http://schemas.microsoft.com/office/powerpoint/2010/main" val="253104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E5B2B76-05DC-4696-A1D5-1C945ACC7C10}"/>
              </a:ext>
            </a:extLst>
          </p:cNvPr>
          <p:cNvGrpSpPr/>
          <p:nvPr/>
        </p:nvGrpSpPr>
        <p:grpSpPr>
          <a:xfrm>
            <a:off x="-95470" y="109330"/>
            <a:ext cx="4500367" cy="6509184"/>
            <a:chOff x="-95470" y="200296"/>
            <a:chExt cx="4500367" cy="641821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2298B3-FC8A-4A31-92BF-76886D819952}"/>
                </a:ext>
              </a:extLst>
            </p:cNvPr>
            <p:cNvSpPr/>
            <p:nvPr/>
          </p:nvSpPr>
          <p:spPr>
            <a:xfrm>
              <a:off x="270225" y="200296"/>
              <a:ext cx="4134672" cy="6418217"/>
            </a:xfrm>
            <a:prstGeom prst="rect">
              <a:avLst/>
            </a:prstGeom>
            <a:solidFill>
              <a:srgbClr val="009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18238F49-7605-4EDD-AF66-ADF3DCBEC5A3}"/>
                </a:ext>
              </a:extLst>
            </p:cNvPr>
            <p:cNvSpPr txBox="1">
              <a:spLocks/>
            </p:cNvSpPr>
            <p:nvPr/>
          </p:nvSpPr>
          <p:spPr>
            <a:xfrm>
              <a:off x="-95470" y="5838764"/>
              <a:ext cx="4299074" cy="7493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eaLnBrk="1" hangingPunct="1">
                <a:defRPr sz="2650" b="0" i="0">
                  <a:solidFill>
                    <a:srgbClr val="58595B"/>
                  </a:solidFill>
                  <a:latin typeface="Gotham Medium"/>
                  <a:ea typeface="+mj-ea"/>
                  <a:cs typeface="Gotham Medium"/>
                </a:defRPr>
              </a:lvl1pPr>
            </a:lstStyle>
            <a:p>
              <a:pPr marL="492759" marR="5080" lvl="0" indent="-480695" algn="ctr" defTabSz="914400" eaLnBrk="1" fontAlgn="auto" latinLnBrk="0" hangingPunct="1">
                <a:lnSpc>
                  <a:spcPct val="7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0" spc="15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PROMISES MADE </a:t>
              </a:r>
            </a:p>
            <a:p>
              <a:pPr marL="492759" marR="5080" lvl="0" indent="-480695" algn="ctr" defTabSz="914400" eaLnBrk="1" fontAlgn="auto" latinLnBrk="0" hangingPunct="1">
                <a:lnSpc>
                  <a:spcPct val="7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0" spc="15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            PROMISES KEPT</a:t>
              </a:r>
            </a:p>
          </p:txBody>
        </p:sp>
      </p:grpSp>
      <p:pic>
        <p:nvPicPr>
          <p:cNvPr id="17" name="Google Shape;467;p88">
            <a:extLst>
              <a:ext uri="{FF2B5EF4-FFF2-40B4-BE49-F238E27FC236}">
                <a16:creationId xmlns:a16="http://schemas.microsoft.com/office/drawing/2014/main" id="{5713AC30-EDFE-4037-A814-D41B7F75CDB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745" t="1537" r="41102" b="82451"/>
          <a:stretch/>
        </p:blipFill>
        <p:spPr>
          <a:xfrm>
            <a:off x="9869555" y="109329"/>
            <a:ext cx="2207859" cy="7013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bject 7">
            <a:extLst>
              <a:ext uri="{FF2B5EF4-FFF2-40B4-BE49-F238E27FC236}">
                <a16:creationId xmlns:a16="http://schemas.microsoft.com/office/drawing/2014/main" id="{F663891B-0A3E-479E-BD9D-2B450690D9B1}"/>
              </a:ext>
            </a:extLst>
          </p:cNvPr>
          <p:cNvSpPr txBox="1">
            <a:spLocks/>
          </p:cNvSpPr>
          <p:nvPr/>
        </p:nvSpPr>
        <p:spPr>
          <a:xfrm>
            <a:off x="-475270" y="270294"/>
            <a:ext cx="4299074" cy="3849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FCI  Update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6D857D-7283-4D35-BE3A-BBE3928D6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790" y="5551199"/>
            <a:ext cx="5636698" cy="12078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B4982F-C709-4FEE-8569-D477DCE28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14" y="823907"/>
            <a:ext cx="9912064" cy="458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5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E5B2B76-05DC-4696-A1D5-1C945ACC7C10}"/>
              </a:ext>
            </a:extLst>
          </p:cNvPr>
          <p:cNvGrpSpPr/>
          <p:nvPr/>
        </p:nvGrpSpPr>
        <p:grpSpPr>
          <a:xfrm>
            <a:off x="-66948" y="43057"/>
            <a:ext cx="2534939" cy="7115945"/>
            <a:chOff x="-45397" y="200296"/>
            <a:chExt cx="4450294" cy="678530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2298B3-FC8A-4A31-92BF-76886D819952}"/>
                </a:ext>
              </a:extLst>
            </p:cNvPr>
            <p:cNvSpPr/>
            <p:nvPr/>
          </p:nvSpPr>
          <p:spPr>
            <a:xfrm>
              <a:off x="270225" y="200296"/>
              <a:ext cx="4134672" cy="6418217"/>
            </a:xfrm>
            <a:prstGeom prst="rect">
              <a:avLst/>
            </a:prstGeom>
            <a:solidFill>
              <a:srgbClr val="009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18238F49-7605-4EDD-AF66-ADF3DCBEC5A3}"/>
                </a:ext>
              </a:extLst>
            </p:cNvPr>
            <p:cNvSpPr txBox="1">
              <a:spLocks/>
            </p:cNvSpPr>
            <p:nvPr/>
          </p:nvSpPr>
          <p:spPr>
            <a:xfrm>
              <a:off x="-45397" y="6242783"/>
              <a:ext cx="4299074" cy="74282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eaLnBrk="1" hangingPunct="1">
                <a:defRPr sz="2650" b="0" i="0">
                  <a:solidFill>
                    <a:srgbClr val="58595B"/>
                  </a:solidFill>
                  <a:latin typeface="Gotham Medium"/>
                  <a:ea typeface="+mj-ea"/>
                  <a:cs typeface="Gotham Medium"/>
                </a:defRPr>
              </a:lvl1pPr>
            </a:lstStyle>
            <a:p>
              <a:pPr marL="492125" marR="5080" indent="-480695" algn="ctr">
                <a:lnSpc>
                  <a:spcPct val="73800"/>
                </a:lnSpc>
                <a:defRPr/>
              </a:pPr>
              <a:r>
                <a:rPr lang="en-US" sz="3200" kern="0" spc="15" dirty="0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/>
                </a:rPr>
                <a:t>Site </a:t>
              </a:r>
              <a:endParaRPr lang="en-US" dirty="0">
                <a:solidFill>
                  <a:schemeClr val="bg1"/>
                </a:solidFill>
              </a:endParaRPr>
            </a:p>
            <a:p>
              <a:pPr marL="492125" marR="5080" indent="-480695" algn="ctr">
                <a:lnSpc>
                  <a:spcPct val="73800"/>
                </a:lnSpc>
                <a:defRPr/>
              </a:pPr>
              <a:r>
                <a:rPr lang="en-US" sz="3200" kern="0" spc="15" dirty="0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/>
                </a:rPr>
                <a:t>     </a:t>
              </a:r>
              <a:endParaRPr lang="en-US" sz="32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</p:grpSp>
      <p:pic>
        <p:nvPicPr>
          <p:cNvPr id="17" name="Google Shape;467;p88">
            <a:extLst>
              <a:ext uri="{FF2B5EF4-FFF2-40B4-BE49-F238E27FC236}">
                <a16:creationId xmlns:a16="http://schemas.microsoft.com/office/drawing/2014/main" id="{5713AC30-EDFE-4037-A814-D41B7F75CDB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745" t="1537" r="41102" b="82451"/>
          <a:stretch/>
        </p:blipFill>
        <p:spPr>
          <a:xfrm>
            <a:off x="9997436" y="43057"/>
            <a:ext cx="1924339" cy="54594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bject 7">
            <a:extLst>
              <a:ext uri="{FF2B5EF4-FFF2-40B4-BE49-F238E27FC236}">
                <a16:creationId xmlns:a16="http://schemas.microsoft.com/office/drawing/2014/main" id="{F663891B-0A3E-479E-BD9D-2B450690D9B1}"/>
              </a:ext>
            </a:extLst>
          </p:cNvPr>
          <p:cNvSpPr txBox="1">
            <a:spLocks/>
          </p:cNvSpPr>
          <p:nvPr/>
        </p:nvSpPr>
        <p:spPr>
          <a:xfrm>
            <a:off x="-859125" y="227442"/>
            <a:ext cx="4299074" cy="3849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FCI  Update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5BD70C-0520-5B08-09B3-A398EAA0E4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405008"/>
              </p:ext>
            </p:extLst>
          </p:nvPr>
        </p:nvGraphicFramePr>
        <p:xfrm>
          <a:off x="235343" y="612420"/>
          <a:ext cx="11686432" cy="6217920"/>
        </p:xfrm>
        <a:graphic>
          <a:graphicData uri="http://schemas.openxmlformats.org/drawingml/2006/table">
            <a:tbl>
              <a:tblPr/>
              <a:tblGrid>
                <a:gridCol w="225894">
                  <a:extLst>
                    <a:ext uri="{9D8B030D-6E8A-4147-A177-3AD203B41FA5}">
                      <a16:colId xmlns:a16="http://schemas.microsoft.com/office/drawing/2014/main" val="3413992927"/>
                    </a:ext>
                  </a:extLst>
                </a:gridCol>
                <a:gridCol w="225894">
                  <a:extLst>
                    <a:ext uri="{9D8B030D-6E8A-4147-A177-3AD203B41FA5}">
                      <a16:colId xmlns:a16="http://schemas.microsoft.com/office/drawing/2014/main" val="1067114228"/>
                    </a:ext>
                  </a:extLst>
                </a:gridCol>
                <a:gridCol w="200686">
                  <a:extLst>
                    <a:ext uri="{9D8B030D-6E8A-4147-A177-3AD203B41FA5}">
                      <a16:colId xmlns:a16="http://schemas.microsoft.com/office/drawing/2014/main" val="687146319"/>
                    </a:ext>
                  </a:extLst>
                </a:gridCol>
                <a:gridCol w="1802117">
                  <a:extLst>
                    <a:ext uri="{9D8B030D-6E8A-4147-A177-3AD203B41FA5}">
                      <a16:colId xmlns:a16="http://schemas.microsoft.com/office/drawing/2014/main" val="3639556235"/>
                    </a:ext>
                  </a:extLst>
                </a:gridCol>
                <a:gridCol w="152410">
                  <a:extLst>
                    <a:ext uri="{9D8B030D-6E8A-4147-A177-3AD203B41FA5}">
                      <a16:colId xmlns:a16="http://schemas.microsoft.com/office/drawing/2014/main" val="2638931833"/>
                    </a:ext>
                  </a:extLst>
                </a:gridCol>
                <a:gridCol w="225894">
                  <a:extLst>
                    <a:ext uri="{9D8B030D-6E8A-4147-A177-3AD203B41FA5}">
                      <a16:colId xmlns:a16="http://schemas.microsoft.com/office/drawing/2014/main" val="3669136969"/>
                    </a:ext>
                  </a:extLst>
                </a:gridCol>
                <a:gridCol w="1209946">
                  <a:extLst>
                    <a:ext uri="{9D8B030D-6E8A-4147-A177-3AD203B41FA5}">
                      <a16:colId xmlns:a16="http://schemas.microsoft.com/office/drawing/2014/main" val="1853619407"/>
                    </a:ext>
                  </a:extLst>
                </a:gridCol>
                <a:gridCol w="1256481">
                  <a:extLst>
                    <a:ext uri="{9D8B030D-6E8A-4147-A177-3AD203B41FA5}">
                      <a16:colId xmlns:a16="http://schemas.microsoft.com/office/drawing/2014/main" val="172672276"/>
                    </a:ext>
                  </a:extLst>
                </a:gridCol>
                <a:gridCol w="779482">
                  <a:extLst>
                    <a:ext uri="{9D8B030D-6E8A-4147-A177-3AD203B41FA5}">
                      <a16:colId xmlns:a16="http://schemas.microsoft.com/office/drawing/2014/main" val="564075792"/>
                    </a:ext>
                  </a:extLst>
                </a:gridCol>
                <a:gridCol w="2803814">
                  <a:extLst>
                    <a:ext uri="{9D8B030D-6E8A-4147-A177-3AD203B41FA5}">
                      <a16:colId xmlns:a16="http://schemas.microsoft.com/office/drawing/2014/main" val="2927739054"/>
                    </a:ext>
                  </a:extLst>
                </a:gridCol>
                <a:gridCol w="2803814">
                  <a:extLst>
                    <a:ext uri="{9D8B030D-6E8A-4147-A177-3AD203B41FA5}">
                      <a16:colId xmlns:a16="http://schemas.microsoft.com/office/drawing/2014/main" val="3015587255"/>
                    </a:ext>
                  </a:extLst>
                </a:gridCol>
              </a:tblGrid>
              <a:tr h="1327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Building Element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Type/Material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Prior Condition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Current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Prior Description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2022 Reno Comments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287761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110183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On-Site Utilities &amp; Drainage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951527"/>
                  </a:ext>
                </a:extLst>
              </a:tr>
              <a:tr h="23600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Site Drainage / Erosion Control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Positive slope away from building, no visible signs of erosion or ponding water.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3665793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Site Lighting - Parking Lots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1433056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Exterior Concrete Pads &amp; Pavement-Around building, mechanical yards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Fair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Reaplced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824549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Fire Hydrants / Utility Vaults / Misc.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Fair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Fair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1325258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Grease Trap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Fair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Replaced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297739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Site Parking &amp; Drives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671222"/>
                  </a:ext>
                </a:extLst>
              </a:tr>
              <a:tr h="23600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Pavement - Roads / Drives / Parking Areas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Clean and clear of cracks, heaving, potholes.  Joint Sealer is properly in place.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758812"/>
                  </a:ext>
                </a:extLst>
              </a:tr>
              <a:tr h="23600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Fire Lanes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Fire lane paint striping in good condition.Clean and clear of cracks, heaving, potholes.  Joint Sealer is properly in place.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0039329"/>
                  </a:ext>
                </a:extLst>
              </a:tr>
              <a:tr h="23600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Striping - Parking lot and fire lane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Poor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Incomplete, missing or severely deteriorated/aged. No handicapped parking spaces provided.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Restriped Parking Lot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7506102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Curbs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Fair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Fair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Minor to moderate signs of age and deterioration, no major damage.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073937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Site Lighting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20723"/>
                  </a:ext>
                </a:extLst>
              </a:tr>
              <a:tr h="23600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Site Lighting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Fair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Very few fixtures have minor damage or are not working.  Lighting is adequate for security.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Replaced Site Lighting with LED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423312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Site Security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249216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Security Cameras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Megapixels of Resolution</a:t>
                      </a:r>
                    </a:p>
                  </a:txBody>
                  <a:tcPr marL="0" marR="29074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Replaced all low resolution cameras and doubled coverage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3974528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Chain Link Fencing / Gates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 damage to material and poles, gates are working properly.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969380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Misc. Stuctures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275906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9074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Site Walls - Retaining / Screen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Material:</a:t>
                      </a:r>
                    </a:p>
                  </a:txBody>
                  <a:tcPr marL="0" marR="29074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Material:</a:t>
                      </a:r>
                    </a:p>
                  </a:txBody>
                  <a:tcPr marL="0" marR="29074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Conrete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 signs of damage, settling or rotation.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133562"/>
                  </a:ext>
                </a:extLst>
              </a:tr>
              <a:tr h="35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Dumpster Service Area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Fair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Fair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 to Minor signs of damage to dumpster walls, may need a refresh of finish paint if applicable and additional bollards.  Gates function as required.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3947435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Bollards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Material:</a:t>
                      </a:r>
                    </a:p>
                  </a:txBody>
                  <a:tcPr marL="0" marR="29074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Material:</a:t>
                      </a:r>
                    </a:p>
                  </a:txBody>
                  <a:tcPr marL="0" marR="29074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Steel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Clearly marked and strongly visible.  Almost new in appearance.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Replaced Bollards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2477509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Site Signage - Directional / Handicapped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8394626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Misc. Site work / Site Structures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67720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Circulation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483236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Sidewalks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Clean and clear of cracks or heaving.  Joint Sealer is properly in place.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7149870"/>
                  </a:ext>
                </a:extLst>
              </a:tr>
              <a:tr h="35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Stairs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5814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Clean and clear of cracks or heaving.  Joint Sealer is properly in place. Rise and Run is compliant.  Handrails (if present) are compliant &amp; finish is in good standing.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1859018"/>
                  </a:ext>
                </a:extLst>
              </a:tr>
              <a:tr h="35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Ramps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Clean and clear of cracks or heaving.  Joint Sealer is properly in place. Slope is compliant.  Handrails (if present) are compliant &amp; finish is in good condition.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688418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ADA Compliance / Accessiblity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841860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Compliant Sidewalks/Curbs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09825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Compliant Ramps &amp; Handrails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3596162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166157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500599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Scored Categories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788028"/>
                  </a:ext>
                </a:extLst>
              </a:tr>
              <a:tr h="11800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438663"/>
                  </a:ext>
                </a:extLst>
              </a:tr>
              <a:tr h="13275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0" marR="29074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70AD47"/>
                          </a:solidFill>
                          <a:effectLst/>
                          <a:latin typeface="Arial Narrow" panose="020B060602020203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70AD47"/>
                          </a:solidFill>
                          <a:effectLst/>
                          <a:latin typeface="Arial Narrow" panose="020B060602020203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1874013"/>
                  </a:ext>
                </a:extLst>
              </a:tr>
              <a:tr h="15487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Fair</a:t>
                      </a:r>
                    </a:p>
                  </a:txBody>
                  <a:tcPr marL="0" marR="29074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C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C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Previous Aggregate Score: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081527"/>
                  </a:ext>
                </a:extLst>
              </a:tr>
              <a:tr h="15487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Poor</a:t>
                      </a:r>
                    </a:p>
                  </a:txBody>
                  <a:tcPr marL="0" marR="29074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ED7D31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ED7D31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Reno Aggregate Score: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0536158"/>
                  </a:ext>
                </a:extLst>
              </a:tr>
              <a:tr h="13275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N/A</a:t>
                      </a:r>
                    </a:p>
                  </a:txBody>
                  <a:tcPr marL="0" marR="29074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242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531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A2298B3-FC8A-4A31-92BF-76886D819952}"/>
              </a:ext>
            </a:extLst>
          </p:cNvPr>
          <p:cNvSpPr/>
          <p:nvPr/>
        </p:nvSpPr>
        <p:spPr>
          <a:xfrm>
            <a:off x="270226" y="75819"/>
            <a:ext cx="2211718" cy="6670214"/>
          </a:xfrm>
          <a:prstGeom prst="rect">
            <a:avLst/>
          </a:prstGeom>
          <a:solidFill>
            <a:srgbClr val="009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oogle Shape;467;p88">
            <a:extLst>
              <a:ext uri="{FF2B5EF4-FFF2-40B4-BE49-F238E27FC236}">
                <a16:creationId xmlns:a16="http://schemas.microsoft.com/office/drawing/2014/main" id="{5713AC30-EDFE-4037-A814-D41B7F75CD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745" t="1537" r="41102" b="82451"/>
          <a:stretch/>
        </p:blipFill>
        <p:spPr>
          <a:xfrm>
            <a:off x="10021078" y="80169"/>
            <a:ext cx="1723052" cy="41435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bject 7">
            <a:extLst>
              <a:ext uri="{FF2B5EF4-FFF2-40B4-BE49-F238E27FC236}">
                <a16:creationId xmlns:a16="http://schemas.microsoft.com/office/drawing/2014/main" id="{F663891B-0A3E-479E-BD9D-2B450690D9B1}"/>
              </a:ext>
            </a:extLst>
          </p:cNvPr>
          <p:cNvSpPr txBox="1">
            <a:spLocks/>
          </p:cNvSpPr>
          <p:nvPr/>
        </p:nvSpPr>
        <p:spPr>
          <a:xfrm>
            <a:off x="75236" y="165479"/>
            <a:ext cx="2751939" cy="336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FCI  Update</a:t>
            </a: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E5807FDB-345E-3AAF-B591-6371A6224A16}"/>
              </a:ext>
            </a:extLst>
          </p:cNvPr>
          <p:cNvSpPr txBox="1">
            <a:spLocks/>
          </p:cNvSpPr>
          <p:nvPr/>
        </p:nvSpPr>
        <p:spPr>
          <a:xfrm>
            <a:off x="193778" y="6393228"/>
            <a:ext cx="2059727" cy="3889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125" marR="5080" indent="-480695" algn="ctr">
              <a:lnSpc>
                <a:spcPct val="73800"/>
              </a:lnSpc>
              <a:defRPr/>
            </a:pPr>
            <a:r>
              <a:rPr lang="en-US" sz="32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/>
              </a:rPr>
              <a:t>Exterior </a:t>
            </a:r>
            <a:endParaRPr lang="en-US" sz="3200" kern="0" spc="15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1F0D383-5A80-408E-01B8-D0BDE1215C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71650"/>
              </p:ext>
            </p:extLst>
          </p:nvPr>
        </p:nvGraphicFramePr>
        <p:xfrm>
          <a:off x="447870" y="473962"/>
          <a:ext cx="11478230" cy="6344179"/>
        </p:xfrm>
        <a:graphic>
          <a:graphicData uri="http://schemas.openxmlformats.org/drawingml/2006/table">
            <a:tbl>
              <a:tblPr/>
              <a:tblGrid>
                <a:gridCol w="260172">
                  <a:extLst>
                    <a:ext uri="{9D8B030D-6E8A-4147-A177-3AD203B41FA5}">
                      <a16:colId xmlns:a16="http://schemas.microsoft.com/office/drawing/2014/main" val="2664709722"/>
                    </a:ext>
                  </a:extLst>
                </a:gridCol>
                <a:gridCol w="86852">
                  <a:extLst>
                    <a:ext uri="{9D8B030D-6E8A-4147-A177-3AD203B41FA5}">
                      <a16:colId xmlns:a16="http://schemas.microsoft.com/office/drawing/2014/main" val="3536915585"/>
                    </a:ext>
                  </a:extLst>
                </a:gridCol>
                <a:gridCol w="260172">
                  <a:extLst>
                    <a:ext uri="{9D8B030D-6E8A-4147-A177-3AD203B41FA5}">
                      <a16:colId xmlns:a16="http://schemas.microsoft.com/office/drawing/2014/main" val="3182020345"/>
                    </a:ext>
                  </a:extLst>
                </a:gridCol>
                <a:gridCol w="1648891">
                  <a:extLst>
                    <a:ext uri="{9D8B030D-6E8A-4147-A177-3AD203B41FA5}">
                      <a16:colId xmlns:a16="http://schemas.microsoft.com/office/drawing/2014/main" val="522755728"/>
                    </a:ext>
                  </a:extLst>
                </a:gridCol>
                <a:gridCol w="318688">
                  <a:extLst>
                    <a:ext uri="{9D8B030D-6E8A-4147-A177-3AD203B41FA5}">
                      <a16:colId xmlns:a16="http://schemas.microsoft.com/office/drawing/2014/main" val="3333465768"/>
                    </a:ext>
                  </a:extLst>
                </a:gridCol>
                <a:gridCol w="260172">
                  <a:extLst>
                    <a:ext uri="{9D8B030D-6E8A-4147-A177-3AD203B41FA5}">
                      <a16:colId xmlns:a16="http://schemas.microsoft.com/office/drawing/2014/main" val="330158240"/>
                    </a:ext>
                  </a:extLst>
                </a:gridCol>
                <a:gridCol w="1089193">
                  <a:extLst>
                    <a:ext uri="{9D8B030D-6E8A-4147-A177-3AD203B41FA5}">
                      <a16:colId xmlns:a16="http://schemas.microsoft.com/office/drawing/2014/main" val="1772311718"/>
                    </a:ext>
                  </a:extLst>
                </a:gridCol>
                <a:gridCol w="1124330">
                  <a:extLst>
                    <a:ext uri="{9D8B030D-6E8A-4147-A177-3AD203B41FA5}">
                      <a16:colId xmlns:a16="http://schemas.microsoft.com/office/drawing/2014/main" val="2133956988"/>
                    </a:ext>
                  </a:extLst>
                </a:gridCol>
                <a:gridCol w="784688">
                  <a:extLst>
                    <a:ext uri="{9D8B030D-6E8A-4147-A177-3AD203B41FA5}">
                      <a16:colId xmlns:a16="http://schemas.microsoft.com/office/drawing/2014/main" val="874793823"/>
                    </a:ext>
                  </a:extLst>
                </a:gridCol>
                <a:gridCol w="2822536">
                  <a:extLst>
                    <a:ext uri="{9D8B030D-6E8A-4147-A177-3AD203B41FA5}">
                      <a16:colId xmlns:a16="http://schemas.microsoft.com/office/drawing/2014/main" val="108548705"/>
                    </a:ext>
                  </a:extLst>
                </a:gridCol>
                <a:gridCol w="2822536">
                  <a:extLst>
                    <a:ext uri="{9D8B030D-6E8A-4147-A177-3AD203B41FA5}">
                      <a16:colId xmlns:a16="http://schemas.microsoft.com/office/drawing/2014/main" val="1307596357"/>
                    </a:ext>
                  </a:extLst>
                </a:gridCol>
              </a:tblGrid>
              <a:tr h="120725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Building Element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Type/Material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Prior Condition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Current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Prior Description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2022 Reno Comments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496448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210974"/>
                  </a:ext>
                </a:extLst>
              </a:tr>
              <a:tr h="105926"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Building Structure/Foundation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785776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178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Foundation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Type:</a:t>
                      </a:r>
                    </a:p>
                  </a:txBody>
                  <a:tcPr marL="2399" marR="2158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Slab on Grade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 signs of cracking or heaving.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4213177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178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Substructure - Slab - on - Grade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167796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Basement / Below Grade Exterior Walls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2822737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Miscellanous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007266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Superstructure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098727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Fireproofing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351375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Pre-Engineered Metal building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Athletic Facility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779086"/>
                  </a:ext>
                </a:extLst>
              </a:tr>
              <a:tr h="105926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Building Exterior Shell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270842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Roofing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293970"/>
                  </a:ext>
                </a:extLst>
              </a:tr>
              <a:tr h="20952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General Roof Condition (Visual Inspection)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Fair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Roof is nearing the end of it's expected useful life. Some leaks are reported with areas of ponding. Some sealants and flashings are in need of repair or replacement.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Roof Replacement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4587910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Roof Warranty Status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New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911841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Roofing Manufacturer / Warranty Issuer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Eubanks ('98) CBS ('08)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Duro-Last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393864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Years Remaining in Warranty Period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11 years on '08 roof. Majority of roof is out of warranty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702255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Skylights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N/A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N/A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0353995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Roof Curbs / Openings / Misc.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Fair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New Curb Adapters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1438627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Exterior Walls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714478"/>
                  </a:ext>
                </a:extLst>
              </a:tr>
              <a:tr h="20952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Exterior Wall Material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Material:</a:t>
                      </a:r>
                    </a:p>
                  </a:txBody>
                  <a:tcPr marL="2399" marR="2158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Brick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Veneer is free of cracks, signs of settling, rotation or damage.  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365480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Building Caulking/Sealant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1589" marT="239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Poor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Poor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Major signs of wear or are missing.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1999591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Exterior Painting 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Fair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Fair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Minor wear or fading, minimal stains apparent.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5409036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Windows/Glazed Walls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961609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158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Windows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158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158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992847"/>
                  </a:ext>
                </a:extLst>
              </a:tr>
              <a:tr h="12642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178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178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Glazing Type:</a:t>
                      </a:r>
                    </a:p>
                  </a:txBody>
                  <a:tcPr marL="2399" marR="2158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Glazing Type:</a:t>
                      </a:r>
                    </a:p>
                  </a:txBody>
                  <a:tcPr marL="2399" marR="2158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Single Pane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 visible damage, proper weatherproofing apparent.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140695"/>
                  </a:ext>
                </a:extLst>
              </a:tr>
              <a:tr h="12642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178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178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Frame Type:</a:t>
                      </a:r>
                    </a:p>
                  </a:txBody>
                  <a:tcPr marL="2399" marR="21589" marT="239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Frame Type:</a:t>
                      </a:r>
                    </a:p>
                  </a:txBody>
                  <a:tcPr marL="2399" marR="21589" marT="239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Aluminum 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570824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178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Exterior Doors Systems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178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178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E1E1E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E1E1E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E1E1E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E1E1E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473017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178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Exterior Doors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178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178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794682"/>
                  </a:ext>
                </a:extLst>
              </a:tr>
              <a:tr h="12642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178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178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178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Frame Type:</a:t>
                      </a:r>
                    </a:p>
                  </a:txBody>
                  <a:tcPr marL="2399" marR="2158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Frame Type:</a:t>
                      </a:r>
                    </a:p>
                  </a:txBody>
                  <a:tcPr marL="2399" marR="2158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Aluminum Storefront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 visible damage, proper weatherproofing/threshold apparent, door hardware compliant and functioning properly.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8362519"/>
                  </a:ext>
                </a:extLst>
              </a:tr>
              <a:tr h="108521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178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178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Panel Type:</a:t>
                      </a:r>
                    </a:p>
                  </a:txBody>
                  <a:tcPr marL="2399" marR="2158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Panel Type:</a:t>
                      </a:r>
                    </a:p>
                  </a:txBody>
                  <a:tcPr marL="2399" marR="2158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Aluminum Storefront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6745496"/>
                  </a:ext>
                </a:extLst>
              </a:tr>
              <a:tr h="20952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178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Exterior Overhead Doors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Type:</a:t>
                      </a:r>
                    </a:p>
                  </a:txBody>
                  <a:tcPr marL="2399" marR="2158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Type:</a:t>
                      </a:r>
                    </a:p>
                  </a:txBody>
                  <a:tcPr marL="2399" marR="2158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Manual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 visible damage, proper weatherproofing/threshold installed, door hardware compliant and functioning properly, motor works as required (if applicable).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9992129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Card Access Reader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1425832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Door Bell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5987300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Peep Hole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337698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Canopies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415067"/>
                  </a:ext>
                </a:extLst>
              </a:tr>
              <a:tr h="20952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Canopy 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Type:</a:t>
                      </a:r>
                    </a:p>
                  </a:txBody>
                  <a:tcPr marL="2399" marR="2158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Type:</a:t>
                      </a:r>
                    </a:p>
                  </a:txBody>
                  <a:tcPr marL="2399" marR="2158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Attached to Building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Fair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Fair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Minor scratches or signs of wear, may need a refresh of finish (if applicable). No signs of water leaking, settling or movement.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641987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Loading Area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236215"/>
                  </a:ext>
                </a:extLst>
              </a:tr>
              <a:tr h="20952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Raised Loading Dock 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 visible damage, no signs of settling or movement. Dock bumpers present and almost new in appearance.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942231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Independent Loading Area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 visible damage, no signs of settling or movement.  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7967845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Misc. Exterior 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361641"/>
                  </a:ext>
                </a:extLst>
              </a:tr>
              <a:tr h="20952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Exterior Soffit - Material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Material:</a:t>
                      </a:r>
                    </a:p>
                  </a:txBody>
                  <a:tcPr marL="2399" marR="2158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Plaster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Almost new in appearance, no visible fading or stains.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8691105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Exterior Louvers / Sunscreens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Almost new in appearance.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2401622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255655"/>
                  </a:ext>
                </a:extLst>
              </a:tr>
              <a:tr h="105926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3604051"/>
                  </a:ext>
                </a:extLst>
              </a:tr>
              <a:tr h="12072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Scored Categories</a:t>
                      </a: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</a:t>
                      </a: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2505753"/>
                  </a:ext>
                </a:extLst>
              </a:tr>
              <a:tr h="12072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2320240"/>
                  </a:ext>
                </a:extLst>
              </a:tr>
              <a:tr h="13552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Good</a:t>
                      </a:r>
                    </a:p>
                  </a:txBody>
                  <a:tcPr marL="2399" marR="2158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70AD47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70AD47"/>
                          </a:solidFill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6197110"/>
                  </a:ext>
                </a:extLst>
              </a:tr>
              <a:tr h="150324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Fair</a:t>
                      </a:r>
                    </a:p>
                  </a:txBody>
                  <a:tcPr marL="2399" marR="2158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C00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C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Previous Aggregate Score: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88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26177"/>
                  </a:ext>
                </a:extLst>
              </a:tr>
              <a:tr h="150324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Poor</a:t>
                      </a:r>
                    </a:p>
                  </a:txBody>
                  <a:tcPr marL="2399" marR="2158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ED7D31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ED7D31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Reno Aggregate Score: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92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7145325"/>
                  </a:ext>
                </a:extLst>
              </a:tr>
              <a:tr h="13552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N/A</a:t>
                      </a:r>
                    </a:p>
                  </a:txBody>
                  <a:tcPr marL="2399" marR="21589" marT="2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2399" marR="2399" marT="2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399" marR="2399" marT="2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683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228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E5B2B76-05DC-4696-A1D5-1C945ACC7C10}"/>
              </a:ext>
            </a:extLst>
          </p:cNvPr>
          <p:cNvGrpSpPr/>
          <p:nvPr/>
        </p:nvGrpSpPr>
        <p:grpSpPr>
          <a:xfrm>
            <a:off x="174625" y="109330"/>
            <a:ext cx="3053768" cy="6724210"/>
            <a:chOff x="270225" y="200296"/>
            <a:chExt cx="4134672" cy="648460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2298B3-FC8A-4A31-92BF-76886D819952}"/>
                </a:ext>
              </a:extLst>
            </p:cNvPr>
            <p:cNvSpPr/>
            <p:nvPr/>
          </p:nvSpPr>
          <p:spPr>
            <a:xfrm>
              <a:off x="270225" y="200296"/>
              <a:ext cx="4134672" cy="6418217"/>
            </a:xfrm>
            <a:prstGeom prst="rect">
              <a:avLst/>
            </a:prstGeom>
            <a:solidFill>
              <a:srgbClr val="009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18238F49-7605-4EDD-AF66-ADF3DCBEC5A3}"/>
                </a:ext>
              </a:extLst>
            </p:cNvPr>
            <p:cNvSpPr txBox="1">
              <a:spLocks/>
            </p:cNvSpPr>
            <p:nvPr/>
          </p:nvSpPr>
          <p:spPr>
            <a:xfrm>
              <a:off x="270225" y="6360640"/>
              <a:ext cx="3838237" cy="324265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eaLnBrk="1" hangingPunct="1">
                <a:defRPr sz="2650" b="0" i="0">
                  <a:solidFill>
                    <a:srgbClr val="58595B"/>
                  </a:solidFill>
                  <a:latin typeface="Gotham Medium"/>
                  <a:ea typeface="+mj-ea"/>
                  <a:cs typeface="Gotham Medium"/>
                </a:defRPr>
              </a:lvl1pPr>
            </a:lstStyle>
            <a:p>
              <a:pPr marL="492125" marR="5080" indent="-480695" algn="ctr">
                <a:lnSpc>
                  <a:spcPct val="73800"/>
                </a:lnSpc>
                <a:defRPr/>
              </a:pPr>
              <a:r>
                <a:rPr lang="en-US" sz="2000" kern="0" spc="15" dirty="0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/>
                </a:rPr>
                <a:t>Interior</a:t>
              </a:r>
              <a:r>
                <a:rPr lang="en-US" sz="2800" kern="0" spc="15" dirty="0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/>
                </a:rPr>
                <a:t> </a:t>
              </a:r>
              <a:endParaRPr lang="en-US" sz="28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</p:grpSp>
      <p:pic>
        <p:nvPicPr>
          <p:cNvPr id="17" name="Google Shape;467;p88">
            <a:extLst>
              <a:ext uri="{FF2B5EF4-FFF2-40B4-BE49-F238E27FC236}">
                <a16:creationId xmlns:a16="http://schemas.microsoft.com/office/drawing/2014/main" id="{5713AC30-EDFE-4037-A814-D41B7F75CDB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745" t="1537" r="41102" b="82451"/>
          <a:stretch/>
        </p:blipFill>
        <p:spPr>
          <a:xfrm>
            <a:off x="9869555" y="109329"/>
            <a:ext cx="1918263" cy="4598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bject 7">
            <a:extLst>
              <a:ext uri="{FF2B5EF4-FFF2-40B4-BE49-F238E27FC236}">
                <a16:creationId xmlns:a16="http://schemas.microsoft.com/office/drawing/2014/main" id="{F663891B-0A3E-479E-BD9D-2B450690D9B1}"/>
              </a:ext>
            </a:extLst>
          </p:cNvPr>
          <p:cNvSpPr txBox="1">
            <a:spLocks/>
          </p:cNvSpPr>
          <p:nvPr/>
        </p:nvSpPr>
        <p:spPr>
          <a:xfrm>
            <a:off x="-448028" y="226855"/>
            <a:ext cx="4299074" cy="3849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FCI  Update</a:t>
            </a:r>
          </a:p>
        </p:txBody>
      </p:sp>
    </p:spTree>
    <p:extLst>
      <p:ext uri="{BB962C8B-B14F-4D97-AF65-F5344CB8AC3E}">
        <p14:creationId xmlns:p14="http://schemas.microsoft.com/office/powerpoint/2010/main" val="388038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E5B2B76-05DC-4696-A1D5-1C945ACC7C10}"/>
              </a:ext>
            </a:extLst>
          </p:cNvPr>
          <p:cNvGrpSpPr/>
          <p:nvPr/>
        </p:nvGrpSpPr>
        <p:grpSpPr>
          <a:xfrm>
            <a:off x="1" y="109330"/>
            <a:ext cx="2808513" cy="6509184"/>
            <a:chOff x="0" y="200296"/>
            <a:chExt cx="4404897" cy="641821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2298B3-FC8A-4A31-92BF-76886D819952}"/>
                </a:ext>
              </a:extLst>
            </p:cNvPr>
            <p:cNvSpPr/>
            <p:nvPr/>
          </p:nvSpPr>
          <p:spPr>
            <a:xfrm>
              <a:off x="270225" y="200296"/>
              <a:ext cx="4134672" cy="6418217"/>
            </a:xfrm>
            <a:prstGeom prst="rect">
              <a:avLst/>
            </a:prstGeom>
            <a:solidFill>
              <a:srgbClr val="009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18238F49-7605-4EDD-AF66-ADF3DCBEC5A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04007"/>
              <a:ext cx="4299074" cy="28412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eaLnBrk="1" hangingPunct="1">
                <a:defRPr sz="2650" b="0" i="0">
                  <a:solidFill>
                    <a:srgbClr val="58595B"/>
                  </a:solidFill>
                  <a:latin typeface="Gotham Medium"/>
                  <a:ea typeface="+mj-ea"/>
                  <a:cs typeface="Gotham Medium"/>
                </a:defRPr>
              </a:lvl1pPr>
            </a:lstStyle>
            <a:p>
              <a:pPr marL="492125" marR="5080" indent="-480695" algn="ctr">
                <a:lnSpc>
                  <a:spcPct val="73800"/>
                </a:lnSpc>
                <a:defRPr/>
              </a:pPr>
              <a:r>
                <a:rPr lang="en-US" sz="2400" kern="0" spc="15" dirty="0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/>
                </a:rPr>
                <a:t>Interior </a:t>
              </a:r>
              <a:endParaRPr lang="en-US" sz="24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</p:grpSp>
      <p:sp>
        <p:nvSpPr>
          <p:cNvPr id="12" name="object 7">
            <a:extLst>
              <a:ext uri="{FF2B5EF4-FFF2-40B4-BE49-F238E27FC236}">
                <a16:creationId xmlns:a16="http://schemas.microsoft.com/office/drawing/2014/main" id="{F663891B-0A3E-479E-BD9D-2B450690D9B1}"/>
              </a:ext>
            </a:extLst>
          </p:cNvPr>
          <p:cNvSpPr txBox="1">
            <a:spLocks/>
          </p:cNvSpPr>
          <p:nvPr/>
        </p:nvSpPr>
        <p:spPr>
          <a:xfrm>
            <a:off x="-475270" y="190186"/>
            <a:ext cx="4299074" cy="2887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FCI  Update</a:t>
            </a:r>
          </a:p>
        </p:txBody>
      </p:sp>
    </p:spTree>
    <p:extLst>
      <p:ext uri="{BB962C8B-B14F-4D97-AF65-F5344CB8AC3E}">
        <p14:creationId xmlns:p14="http://schemas.microsoft.com/office/powerpoint/2010/main" val="253764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A2298B3-FC8A-4A31-92BF-76886D819952}"/>
              </a:ext>
            </a:extLst>
          </p:cNvPr>
          <p:cNvSpPr/>
          <p:nvPr/>
        </p:nvSpPr>
        <p:spPr>
          <a:xfrm>
            <a:off x="270225" y="71334"/>
            <a:ext cx="3428939" cy="6715332"/>
          </a:xfrm>
          <a:prstGeom prst="rect">
            <a:avLst/>
          </a:prstGeom>
          <a:solidFill>
            <a:srgbClr val="009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oogle Shape;467;p88">
            <a:extLst>
              <a:ext uri="{FF2B5EF4-FFF2-40B4-BE49-F238E27FC236}">
                <a16:creationId xmlns:a16="http://schemas.microsoft.com/office/drawing/2014/main" id="{5713AC30-EDFE-4037-A814-D41B7F75CDB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745" t="1537" r="41102" b="82451"/>
          <a:stretch/>
        </p:blipFill>
        <p:spPr>
          <a:xfrm>
            <a:off x="10067925" y="71334"/>
            <a:ext cx="1954071" cy="4594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bject 7">
            <a:extLst>
              <a:ext uri="{FF2B5EF4-FFF2-40B4-BE49-F238E27FC236}">
                <a16:creationId xmlns:a16="http://schemas.microsoft.com/office/drawing/2014/main" id="{F663891B-0A3E-479E-BD9D-2B450690D9B1}"/>
              </a:ext>
            </a:extLst>
          </p:cNvPr>
          <p:cNvSpPr txBox="1">
            <a:spLocks/>
          </p:cNvSpPr>
          <p:nvPr/>
        </p:nvSpPr>
        <p:spPr>
          <a:xfrm>
            <a:off x="0" y="160885"/>
            <a:ext cx="3428940" cy="336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FCI  Update</a:t>
            </a: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B297CB95-9404-5EE2-7CA1-B03540D85D98}"/>
              </a:ext>
            </a:extLst>
          </p:cNvPr>
          <p:cNvSpPr txBox="1">
            <a:spLocks/>
          </p:cNvSpPr>
          <p:nvPr/>
        </p:nvSpPr>
        <p:spPr>
          <a:xfrm>
            <a:off x="871870" y="6569844"/>
            <a:ext cx="4299074" cy="2881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125" marR="5080" indent="-480695" algn="ctr">
              <a:lnSpc>
                <a:spcPct val="73800"/>
              </a:lnSpc>
              <a:defRPr/>
            </a:pPr>
            <a:r>
              <a:rPr lang="en-US" sz="24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/>
              </a:rPr>
              <a:t>MEP </a:t>
            </a:r>
            <a:endParaRPr lang="en-US" sz="2400" kern="0" spc="15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E51298D-9C14-6821-6A05-4A9C022CE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32018"/>
              </p:ext>
            </p:extLst>
          </p:nvPr>
        </p:nvGraphicFramePr>
        <p:xfrm>
          <a:off x="372141" y="497775"/>
          <a:ext cx="11649856" cy="6027775"/>
        </p:xfrm>
        <a:graphic>
          <a:graphicData uri="http://schemas.openxmlformats.org/drawingml/2006/table">
            <a:tbl>
              <a:tblPr/>
              <a:tblGrid>
                <a:gridCol w="3246879">
                  <a:extLst>
                    <a:ext uri="{9D8B030D-6E8A-4147-A177-3AD203B41FA5}">
                      <a16:colId xmlns:a16="http://schemas.microsoft.com/office/drawing/2014/main" val="251947257"/>
                    </a:ext>
                  </a:extLst>
                </a:gridCol>
                <a:gridCol w="3246879">
                  <a:extLst>
                    <a:ext uri="{9D8B030D-6E8A-4147-A177-3AD203B41FA5}">
                      <a16:colId xmlns:a16="http://schemas.microsoft.com/office/drawing/2014/main" val="1676493672"/>
                    </a:ext>
                  </a:extLst>
                </a:gridCol>
                <a:gridCol w="972848">
                  <a:extLst>
                    <a:ext uri="{9D8B030D-6E8A-4147-A177-3AD203B41FA5}">
                      <a16:colId xmlns:a16="http://schemas.microsoft.com/office/drawing/2014/main" val="2534231813"/>
                    </a:ext>
                  </a:extLst>
                </a:gridCol>
                <a:gridCol w="802600">
                  <a:extLst>
                    <a:ext uri="{9D8B030D-6E8A-4147-A177-3AD203B41FA5}">
                      <a16:colId xmlns:a16="http://schemas.microsoft.com/office/drawing/2014/main" val="1868044008"/>
                    </a:ext>
                  </a:extLst>
                </a:gridCol>
                <a:gridCol w="802600">
                  <a:extLst>
                    <a:ext uri="{9D8B030D-6E8A-4147-A177-3AD203B41FA5}">
                      <a16:colId xmlns:a16="http://schemas.microsoft.com/office/drawing/2014/main" val="1986446108"/>
                    </a:ext>
                  </a:extLst>
                </a:gridCol>
                <a:gridCol w="802600">
                  <a:extLst>
                    <a:ext uri="{9D8B030D-6E8A-4147-A177-3AD203B41FA5}">
                      <a16:colId xmlns:a16="http://schemas.microsoft.com/office/drawing/2014/main" val="1869811173"/>
                    </a:ext>
                  </a:extLst>
                </a:gridCol>
                <a:gridCol w="218891">
                  <a:extLst>
                    <a:ext uri="{9D8B030D-6E8A-4147-A177-3AD203B41FA5}">
                      <a16:colId xmlns:a16="http://schemas.microsoft.com/office/drawing/2014/main" val="414912860"/>
                    </a:ext>
                  </a:extLst>
                </a:gridCol>
                <a:gridCol w="766119">
                  <a:extLst>
                    <a:ext uri="{9D8B030D-6E8A-4147-A177-3AD203B41FA5}">
                      <a16:colId xmlns:a16="http://schemas.microsoft.com/office/drawing/2014/main" val="2578989618"/>
                    </a:ext>
                  </a:extLst>
                </a:gridCol>
                <a:gridCol w="790440">
                  <a:extLst>
                    <a:ext uri="{9D8B030D-6E8A-4147-A177-3AD203B41FA5}">
                      <a16:colId xmlns:a16="http://schemas.microsoft.com/office/drawing/2014/main" val="3067634282"/>
                    </a:ext>
                  </a:extLst>
                </a:gridCol>
              </a:tblGrid>
              <a:tr h="15482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effectLst/>
                          <a:latin typeface="Arial" panose="020B0604020202020204" pitchFamily="34" charset="0"/>
                        </a:rPr>
                        <a:t>CREEKVIEW HIGH SCHOOL</a:t>
                      </a:r>
                    </a:p>
                  </a:txBody>
                  <a:tcPr marL="2405" marR="2405" marT="24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AGE:19 YEARS</a:t>
                      </a:r>
                    </a:p>
                  </a:txBody>
                  <a:tcPr marL="2405" marR="2405" marT="24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369,718 SF</a:t>
                      </a:r>
                    </a:p>
                  </a:txBody>
                  <a:tcPr marL="2405" marR="2405" marT="24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05" marR="2405" marT="24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05" marR="2405" marT="24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500307"/>
                  </a:ext>
                </a:extLst>
              </a:tr>
              <a:tr h="127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ITEM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PRIOR GRADE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CURRENT</a:t>
                      </a: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239092"/>
                  </a:ext>
                </a:extLst>
              </a:tr>
              <a:tr h="1409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 panose="020B0604020202020204" pitchFamily="34" charset="0"/>
                        </a:rPr>
                        <a:t>OPERATIONAL, SYSTEMS &amp; CODE DEFICIENCIES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Arial" panose="020B0604020202020204" pitchFamily="34" charset="0"/>
                        </a:rPr>
                        <a:t>Assessed Scope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Arial" panose="020B0604020202020204" pitchFamily="34" charset="0"/>
                        </a:rPr>
                        <a:t>Performed Scope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57695"/>
                  </a:ext>
                </a:extLst>
              </a:tr>
              <a:tr h="251961">
                <a:tc rowSpan="4"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HVAC</a:t>
                      </a:r>
                    </a:p>
                  </a:txBody>
                  <a:tcPr marL="2405" marR="2405" marT="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Task: </a:t>
                      </a:r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Replace 1997 Carrier DX packaged rooftop units and condensing unit.</a:t>
                      </a:r>
                      <a:endParaRPr lang="en-US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 Replaced 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2405" marR="2405" marT="2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2405" marR="2405" marT="2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568976"/>
                  </a:ext>
                </a:extLst>
              </a:tr>
              <a:tr h="2519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Task: </a:t>
                      </a:r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Replace 2007 Lennox DX packaged rooftop units. (60 Tons)</a:t>
                      </a:r>
                      <a:endParaRPr lang="en-US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 Replaced 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952061"/>
                  </a:ext>
                </a:extLst>
              </a:tr>
              <a:tr h="127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Task: Replace </a:t>
                      </a:r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Chiller Plant and all CW HW Air Handlers.</a:t>
                      </a:r>
                      <a:endParaRPr lang="en-US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 Replaced 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697250"/>
                  </a:ext>
                </a:extLst>
              </a:tr>
              <a:tr h="127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Total HVAC Cost:</a:t>
                      </a: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793836"/>
                  </a:ext>
                </a:extLst>
              </a:tr>
              <a:tr h="251961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EMCS </a:t>
                      </a:r>
                    </a:p>
                  </a:txBody>
                  <a:tcPr marL="2405" marR="2405" marT="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Task: </a:t>
                      </a:r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Replace controls for DX equipment that is over 15 years old, Included in cost of DX replacement.</a:t>
                      </a:r>
                      <a:endParaRPr lang="en-US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 Replaced 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149086"/>
                  </a:ext>
                </a:extLst>
              </a:tr>
              <a:tr h="25196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Task: </a:t>
                      </a:r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Replace controls for hydronic system. Includes Plant and Air Handlers.</a:t>
                      </a:r>
                      <a:endParaRPr lang="en-US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 Replaced 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16274"/>
                  </a:ext>
                </a:extLst>
              </a:tr>
              <a:tr h="12707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Total EMCS Cost:</a:t>
                      </a: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998193"/>
                  </a:ext>
                </a:extLst>
              </a:tr>
              <a:tr h="127075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PLUMBING</a:t>
                      </a:r>
                    </a:p>
                  </a:txBody>
                  <a:tcPr marL="2405" marR="2405" marT="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Task: </a:t>
                      </a:r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Replace 200 gallon LAARS natural gas water heater.</a:t>
                      </a:r>
                      <a:endParaRPr lang="en-US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 Replaced 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2405" marR="2405" marT="2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2405" marR="2405" marT="2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357102"/>
                  </a:ext>
                </a:extLst>
              </a:tr>
              <a:tr h="25196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Task: </a:t>
                      </a:r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Replace Rhreem Ruud 120 gallon electric water heater installed in 2007.</a:t>
                      </a:r>
                      <a:endParaRPr lang="en-US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 Replaced 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441412"/>
                  </a:ext>
                </a:extLst>
              </a:tr>
              <a:tr h="25196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Task: </a:t>
                      </a:r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Replace two State 99 gallon natural gas water heaters installed in 2004.</a:t>
                      </a:r>
                      <a:endParaRPr lang="en-US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 Replaced 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935062"/>
                  </a:ext>
                </a:extLst>
              </a:tr>
              <a:tr h="25196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Task: </a:t>
                      </a:r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Replace State 19.5 electric water heater installed in 1996.</a:t>
                      </a:r>
                      <a:endParaRPr lang="en-US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 Replaced 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000361"/>
                  </a:ext>
                </a:extLst>
              </a:tr>
              <a:tr h="12707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Task: </a:t>
                      </a:r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Provide new electric water coolers with bottle fillers.</a:t>
                      </a:r>
                      <a:endParaRPr lang="en-US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 Replaced 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926133"/>
                  </a:ext>
                </a:extLst>
              </a:tr>
              <a:tr h="25196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Task: </a:t>
                      </a:r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Perform smoke test on sanitary piping system to Identify rotten sections of vent piping. </a:t>
                      </a:r>
                      <a:endParaRPr lang="en-US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 Not in Scope 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39582"/>
                  </a:ext>
                </a:extLst>
              </a:tr>
              <a:tr h="12707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Total Plumbing Cost:</a:t>
                      </a: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431206"/>
                  </a:ext>
                </a:extLst>
              </a:tr>
              <a:tr h="12707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ELECTRICAL SYSTEM</a:t>
                      </a:r>
                    </a:p>
                  </a:txBody>
                  <a:tcPr marL="2405" marR="2405" marT="24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Task: </a:t>
                      </a: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2405" marR="2405" marT="2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2405" marR="2405" marT="2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232235"/>
                  </a:ext>
                </a:extLst>
              </a:tr>
              <a:tr h="12707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Total Electrical Cost:</a:t>
                      </a: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411169"/>
                  </a:ext>
                </a:extLst>
              </a:tr>
              <a:tr h="127075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INTERIOR LIGHTING</a:t>
                      </a:r>
                    </a:p>
                  </a:txBody>
                  <a:tcPr marL="2405" marR="2405" marT="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Task: </a:t>
                      </a:r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Provide tunable lighting for special education classrooms.</a:t>
                      </a:r>
                      <a:endParaRPr lang="en-US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 Not in Scope 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2405" marR="2405" marT="2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2405" marR="2405" marT="2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501477"/>
                  </a:ext>
                </a:extLst>
              </a:tr>
              <a:tr h="127075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Task: </a:t>
                      </a:r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Replace remaining T12 lighting fixtures from facility. </a:t>
                      </a:r>
                      <a:endParaRPr lang="en-US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 Replaced in Areas of Renovation 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296195"/>
                  </a:ext>
                </a:extLst>
              </a:tr>
              <a:tr h="12707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Task: </a:t>
                      </a:r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Replace metal halide fixtures in gym with LED fixtures.</a:t>
                      </a:r>
                      <a:endParaRPr lang="en-US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 Not in Scope 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293739"/>
                  </a:ext>
                </a:extLst>
              </a:tr>
              <a:tr h="12707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Total Interior Lighting Cost:</a:t>
                      </a: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173069"/>
                  </a:ext>
                </a:extLst>
              </a:tr>
              <a:tr h="127075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EXTERIOR LIGHTING</a:t>
                      </a:r>
                    </a:p>
                  </a:txBody>
                  <a:tcPr marL="2405" marR="2405" marT="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Task: </a:t>
                      </a:r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Replace all existing exterior wall packs with LED fixtures.</a:t>
                      </a:r>
                      <a:endParaRPr lang="en-US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 Replaced 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2405" marR="2405" marT="2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2405" marR="2405" marT="2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052162"/>
                  </a:ext>
                </a:extLst>
              </a:tr>
              <a:tr h="127075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Task: </a:t>
                      </a:r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Renovate outdoor activity area lighting to LED.</a:t>
                      </a:r>
                      <a:endParaRPr lang="en-US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 Replaced 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311991"/>
                  </a:ext>
                </a:extLst>
              </a:tr>
              <a:tr h="12707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Task: </a:t>
                      </a:r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Renovate all exterior parking lot lighting to LED.</a:t>
                      </a:r>
                      <a:endParaRPr lang="en-US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 Replaced 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917646"/>
                  </a:ext>
                </a:extLst>
              </a:tr>
              <a:tr h="12707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Total Exterior Lighting Cost:</a:t>
                      </a: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128601"/>
                  </a:ext>
                </a:extLst>
              </a:tr>
              <a:tr h="127075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FIRE ALARM SYSTEMS</a:t>
                      </a:r>
                    </a:p>
                  </a:txBody>
                  <a:tcPr marL="2405" marR="2405" marT="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Task: </a:t>
                      </a:r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Replace 1997 Notifier fire alarm system</a:t>
                      </a:r>
                      <a:endParaRPr lang="en-US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 Replaced 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2405" marR="2405" marT="2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2405" marR="2405" marT="2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324438"/>
                  </a:ext>
                </a:extLst>
              </a:tr>
              <a:tr h="12707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Total Fire Alarm Cost:</a:t>
                      </a: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766624"/>
                  </a:ext>
                </a:extLst>
              </a:tr>
              <a:tr h="12707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FIRE PROTECTION SYSTEM</a:t>
                      </a:r>
                    </a:p>
                  </a:txBody>
                  <a:tcPr marL="2405" marR="2405" marT="24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Task: </a:t>
                      </a: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2405" marR="2405" marT="2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2405" marR="2405" marT="2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038913"/>
                  </a:ext>
                </a:extLst>
              </a:tr>
              <a:tr h="12707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Total Fire Protection Cost:</a:t>
                      </a: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212368"/>
                  </a:ext>
                </a:extLst>
              </a:tr>
              <a:tr h="127075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OTHER </a:t>
                      </a:r>
                    </a:p>
                  </a:txBody>
                  <a:tcPr marL="2405" marR="2405" marT="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Task: </a:t>
                      </a:r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Replace cooler/freezer units. </a:t>
                      </a:r>
                      <a:endParaRPr lang="en-US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 Not in Scope 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2405" marR="2405" marT="2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2405" marR="2405" marT="2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490486"/>
                  </a:ext>
                </a:extLst>
              </a:tr>
              <a:tr h="127075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Task: </a:t>
                      </a:r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Replace sound systems.</a:t>
                      </a:r>
                      <a:endParaRPr lang="en-US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 Will Be Replaced in Auditorium 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9092705"/>
                  </a:ext>
                </a:extLst>
              </a:tr>
              <a:tr h="12707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Total Cost:</a:t>
                      </a:r>
                    </a:p>
                  </a:txBody>
                  <a:tcPr marL="2405" marR="2405" marT="2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05" marR="2405" marT="2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656375"/>
                  </a:ext>
                </a:extLst>
              </a:tr>
              <a:tr h="127075">
                <a:tc gridSpan="7"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TOTALS</a:t>
                      </a:r>
                    </a:p>
                  </a:txBody>
                  <a:tcPr marL="2405" marR="2405" marT="24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2405" marR="2405" marT="2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2405" marR="2405" marT="2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701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91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A2298B3-FC8A-4A31-92BF-76886D819952}"/>
              </a:ext>
            </a:extLst>
          </p:cNvPr>
          <p:cNvSpPr/>
          <p:nvPr/>
        </p:nvSpPr>
        <p:spPr>
          <a:xfrm>
            <a:off x="270225" y="109330"/>
            <a:ext cx="4134672" cy="6509184"/>
          </a:xfrm>
          <a:prstGeom prst="rect">
            <a:avLst/>
          </a:prstGeom>
          <a:solidFill>
            <a:srgbClr val="009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oogle Shape;467;p88">
            <a:extLst>
              <a:ext uri="{FF2B5EF4-FFF2-40B4-BE49-F238E27FC236}">
                <a16:creationId xmlns:a16="http://schemas.microsoft.com/office/drawing/2014/main" id="{5713AC30-EDFE-4037-A814-D41B7F75CDB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745" t="1537" r="41102" b="82451"/>
          <a:stretch/>
        </p:blipFill>
        <p:spPr>
          <a:xfrm>
            <a:off x="9168697" y="113022"/>
            <a:ext cx="2207859" cy="7013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bject 7">
            <a:extLst>
              <a:ext uri="{FF2B5EF4-FFF2-40B4-BE49-F238E27FC236}">
                <a16:creationId xmlns:a16="http://schemas.microsoft.com/office/drawing/2014/main" id="{F663891B-0A3E-479E-BD9D-2B450690D9B1}"/>
              </a:ext>
            </a:extLst>
          </p:cNvPr>
          <p:cNvSpPr txBox="1">
            <a:spLocks/>
          </p:cNvSpPr>
          <p:nvPr/>
        </p:nvSpPr>
        <p:spPr>
          <a:xfrm>
            <a:off x="-475270" y="270294"/>
            <a:ext cx="4299074" cy="3849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FCI  Update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6D857D-7283-4D35-BE3A-BBE3928D6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773" y="5794457"/>
            <a:ext cx="4701714" cy="10075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1AEF1FD8-403C-18E2-FF3E-4C79AEA20D9C}"/>
              </a:ext>
            </a:extLst>
          </p:cNvPr>
          <p:cNvSpPr txBox="1">
            <a:spLocks/>
          </p:cNvSpPr>
          <p:nvPr/>
        </p:nvSpPr>
        <p:spPr>
          <a:xfrm>
            <a:off x="105823" y="6110505"/>
            <a:ext cx="4299074" cy="3889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125" marR="5080" indent="-480695" algn="ctr">
              <a:lnSpc>
                <a:spcPct val="73800"/>
              </a:lnSpc>
              <a:defRPr/>
            </a:pPr>
            <a:r>
              <a:rPr lang="en-US" sz="32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/>
              </a:rPr>
              <a:t>Technology </a:t>
            </a:r>
            <a:endParaRPr lang="en-US" sz="3200" kern="0" spc="15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DB9AC67-CE24-C9B0-D119-259AC4AD85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537239"/>
              </p:ext>
            </p:extLst>
          </p:nvPr>
        </p:nvGraphicFramePr>
        <p:xfrm>
          <a:off x="577862" y="918774"/>
          <a:ext cx="11137542" cy="4481519"/>
        </p:xfrm>
        <a:graphic>
          <a:graphicData uri="http://schemas.openxmlformats.org/drawingml/2006/table">
            <a:tbl>
              <a:tblPr/>
              <a:tblGrid>
                <a:gridCol w="3191857">
                  <a:extLst>
                    <a:ext uri="{9D8B030D-6E8A-4147-A177-3AD203B41FA5}">
                      <a16:colId xmlns:a16="http://schemas.microsoft.com/office/drawing/2014/main" val="2954993978"/>
                    </a:ext>
                  </a:extLst>
                </a:gridCol>
                <a:gridCol w="1173764">
                  <a:extLst>
                    <a:ext uri="{9D8B030D-6E8A-4147-A177-3AD203B41FA5}">
                      <a16:colId xmlns:a16="http://schemas.microsoft.com/office/drawing/2014/main" val="359548978"/>
                    </a:ext>
                  </a:extLst>
                </a:gridCol>
                <a:gridCol w="746783">
                  <a:extLst>
                    <a:ext uri="{9D8B030D-6E8A-4147-A177-3AD203B41FA5}">
                      <a16:colId xmlns:a16="http://schemas.microsoft.com/office/drawing/2014/main" val="4047479683"/>
                    </a:ext>
                  </a:extLst>
                </a:gridCol>
                <a:gridCol w="687267">
                  <a:extLst>
                    <a:ext uri="{9D8B030D-6E8A-4147-A177-3AD203B41FA5}">
                      <a16:colId xmlns:a16="http://schemas.microsoft.com/office/drawing/2014/main" val="1955236458"/>
                    </a:ext>
                  </a:extLst>
                </a:gridCol>
                <a:gridCol w="5337871">
                  <a:extLst>
                    <a:ext uri="{9D8B030D-6E8A-4147-A177-3AD203B41FA5}">
                      <a16:colId xmlns:a16="http://schemas.microsoft.com/office/drawing/2014/main" val="3555058249"/>
                    </a:ext>
                  </a:extLst>
                </a:gridCol>
              </a:tblGrid>
              <a:tr h="20510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Creekview HS Technology and Security Status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646576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System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Possible             Score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Corgan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Score                (2018)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TNCG Score (2022)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Notes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30493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Cabling Infrastructure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Small improvements to renovation areas.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72014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Local Area Network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upgrade (that True North is aware of)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60677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Wireless LAN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Wireless could use a refresh in the next few years but in good condition right now.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10248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Unified Comm (Phone) System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Upgraded prior to renovation project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77651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Video Management System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 upgrade to Genetec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54982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 Address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 upgrade to Informacast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42419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Premise Access Control 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(and Intrusion)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 upgrade to Genetec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4565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Intercom System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Replaced front intercom and added to Kitchen receiving door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17432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Special Space AV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District item. AV upgrade as part of technology package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45727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Instruction Space Presentation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Interactive Displays in renovation areas matching distirct standard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887888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Score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511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289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E5B2B76-05DC-4696-A1D5-1C945ACC7C10}"/>
              </a:ext>
            </a:extLst>
          </p:cNvPr>
          <p:cNvGrpSpPr/>
          <p:nvPr/>
        </p:nvGrpSpPr>
        <p:grpSpPr>
          <a:xfrm>
            <a:off x="-95470" y="200296"/>
            <a:ext cx="4500367" cy="6418217"/>
            <a:chOff x="-95470" y="200296"/>
            <a:chExt cx="4500367" cy="641821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2298B3-FC8A-4A31-92BF-76886D819952}"/>
                </a:ext>
              </a:extLst>
            </p:cNvPr>
            <p:cNvSpPr/>
            <p:nvPr/>
          </p:nvSpPr>
          <p:spPr>
            <a:xfrm>
              <a:off x="270225" y="200296"/>
              <a:ext cx="4134672" cy="6418217"/>
            </a:xfrm>
            <a:prstGeom prst="rect">
              <a:avLst/>
            </a:prstGeom>
            <a:solidFill>
              <a:srgbClr val="009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18238F49-7605-4EDD-AF66-ADF3DCBEC5A3}"/>
                </a:ext>
              </a:extLst>
            </p:cNvPr>
            <p:cNvSpPr txBox="1">
              <a:spLocks/>
            </p:cNvSpPr>
            <p:nvPr/>
          </p:nvSpPr>
          <p:spPr>
            <a:xfrm>
              <a:off x="-95470" y="5838764"/>
              <a:ext cx="4299074" cy="7493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eaLnBrk="1" hangingPunct="1">
                <a:defRPr sz="2650" b="0" i="0">
                  <a:solidFill>
                    <a:srgbClr val="58595B"/>
                  </a:solidFill>
                  <a:latin typeface="Gotham Medium"/>
                  <a:ea typeface="+mj-ea"/>
                  <a:cs typeface="Gotham Medium"/>
                </a:defRPr>
              </a:lvl1pPr>
            </a:lstStyle>
            <a:p>
              <a:pPr marL="492759" marR="5080" lvl="0" indent="-480695" algn="ctr" defTabSz="914400" eaLnBrk="1" fontAlgn="auto" latinLnBrk="0" hangingPunct="1">
                <a:lnSpc>
                  <a:spcPct val="7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0" spc="15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PROMISES MADE </a:t>
              </a:r>
            </a:p>
            <a:p>
              <a:pPr marL="492759" marR="5080" lvl="0" indent="-480695" algn="ctr" defTabSz="914400" eaLnBrk="1" fontAlgn="auto" latinLnBrk="0" hangingPunct="1">
                <a:lnSpc>
                  <a:spcPct val="7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0" spc="15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            PROMISES KEPT</a:t>
              </a:r>
            </a:p>
          </p:txBody>
        </p:sp>
      </p:grpSp>
      <p:pic>
        <p:nvPicPr>
          <p:cNvPr id="17" name="Google Shape;467;p88">
            <a:extLst>
              <a:ext uri="{FF2B5EF4-FFF2-40B4-BE49-F238E27FC236}">
                <a16:creationId xmlns:a16="http://schemas.microsoft.com/office/drawing/2014/main" id="{5713AC30-EDFE-4037-A814-D41B7F75CDB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745" t="1537" r="41102" b="82451"/>
          <a:stretch/>
        </p:blipFill>
        <p:spPr>
          <a:xfrm>
            <a:off x="9869555" y="109329"/>
            <a:ext cx="2207859" cy="70130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object 7">
            <a:extLst>
              <a:ext uri="{FF2B5EF4-FFF2-40B4-BE49-F238E27FC236}">
                <a16:creationId xmlns:a16="http://schemas.microsoft.com/office/drawing/2014/main" id="{EAE760C8-887B-4CA7-969F-7FA409C1308C}"/>
              </a:ext>
            </a:extLst>
          </p:cNvPr>
          <p:cNvSpPr txBox="1">
            <a:spLocks/>
          </p:cNvSpPr>
          <p:nvPr/>
        </p:nvSpPr>
        <p:spPr>
          <a:xfrm>
            <a:off x="727424" y="1198072"/>
            <a:ext cx="4134672" cy="411882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125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Creekview HS</a:t>
            </a:r>
            <a:endParaRPr lang="en-US" dirty="0"/>
          </a:p>
          <a:p>
            <a:pPr marL="492125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Assessment</a:t>
            </a:r>
          </a:p>
          <a:p>
            <a:pPr marL="492125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kern="0" spc="15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492125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/>
              </a:rPr>
              <a:t>Site : 87</a:t>
            </a:r>
            <a:endParaRPr lang="en-US" sz="3000" kern="0" spc="15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492125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/>
              </a:rPr>
              <a:t>Exterior: 88</a:t>
            </a:r>
            <a:endParaRPr lang="en-US" sz="3000" kern="0" spc="15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492125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/>
              </a:rPr>
              <a:t>Interior: 92</a:t>
            </a:r>
            <a:endParaRPr lang="en-US" sz="3000" kern="0" spc="15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492125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/>
              </a:rPr>
              <a:t>MEP: 77</a:t>
            </a:r>
            <a:endParaRPr lang="en-US" sz="3000" kern="0" spc="15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492125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/>
              </a:rPr>
              <a:t>Technology: 80  </a:t>
            </a:r>
            <a:endParaRPr lang="en-US" sz="3000" kern="0" spc="15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492125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kern="0" spc="15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492125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/>
              </a:rPr>
              <a:t>Score: 85</a:t>
            </a:r>
            <a:endParaRPr lang="en-US" sz="3000" kern="0" spc="15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492125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kern="0" spc="15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492125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kern="0" spc="15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BDD1EC-AC48-4BCB-A1E9-95C04F7C1BBB}"/>
              </a:ext>
            </a:extLst>
          </p:cNvPr>
          <p:cNvSpPr/>
          <p:nvPr/>
        </p:nvSpPr>
        <p:spPr>
          <a:xfrm>
            <a:off x="4569299" y="200295"/>
            <a:ext cx="4134672" cy="6418217"/>
          </a:xfrm>
          <a:prstGeom prst="rect">
            <a:avLst/>
          </a:prstGeom>
          <a:solidFill>
            <a:srgbClr val="009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id="{D8BE7178-26C6-4B7C-B52B-C31BFB0242F0}"/>
              </a:ext>
            </a:extLst>
          </p:cNvPr>
          <p:cNvSpPr txBox="1">
            <a:spLocks/>
          </p:cNvSpPr>
          <p:nvPr/>
        </p:nvSpPr>
        <p:spPr>
          <a:xfrm>
            <a:off x="4984929" y="1198072"/>
            <a:ext cx="3596209" cy="446417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125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After Bond </a:t>
            </a:r>
            <a:endParaRPr lang="en-US" dirty="0"/>
          </a:p>
          <a:p>
            <a:pPr marL="492125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Improvements</a:t>
            </a:r>
          </a:p>
          <a:p>
            <a:pPr marL="492125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kern="0" spc="15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492125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/>
              </a:rPr>
              <a:t>Site : 95</a:t>
            </a:r>
            <a:endParaRPr lang="en-US" sz="3000" kern="0" spc="15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492125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/>
              </a:rPr>
              <a:t>Exterior: 92</a:t>
            </a:r>
            <a:endParaRPr lang="en-US" sz="3000" kern="0" spc="15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492125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/>
              </a:rPr>
              <a:t>Interior: </a:t>
            </a:r>
          </a:p>
          <a:p>
            <a:pPr marL="492125" marR="5080" indent="-480695">
              <a:lnSpc>
                <a:spcPct val="73800"/>
              </a:lnSpc>
              <a:defRPr/>
            </a:pPr>
            <a:r>
              <a:rPr lang="en-US" sz="30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/>
              </a:rPr>
              <a:t>MEP: 94</a:t>
            </a:r>
            <a:endParaRPr lang="en-US" sz="3000" kern="0" spc="15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492125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/>
              </a:rPr>
              <a:t>Technology: 92</a:t>
            </a:r>
          </a:p>
          <a:p>
            <a:pPr marL="492125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kern="0" spc="15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492125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/>
              </a:rPr>
              <a:t>Score: </a:t>
            </a:r>
            <a:endParaRPr lang="en-US" sz="3000" kern="0" spc="15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492125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kern="0" spc="15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492125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kern="0" spc="15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492125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kern="0" spc="15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F663891B-0A3E-479E-BD9D-2B450690D9B1}"/>
              </a:ext>
            </a:extLst>
          </p:cNvPr>
          <p:cNvSpPr txBox="1">
            <a:spLocks/>
          </p:cNvSpPr>
          <p:nvPr/>
        </p:nvSpPr>
        <p:spPr>
          <a:xfrm>
            <a:off x="-512592" y="493113"/>
            <a:ext cx="4299074" cy="3849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spc="15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FCI  Update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6D857D-7283-4D35-BE3A-BBE3928D6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675" y="5170425"/>
            <a:ext cx="6134100" cy="13144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930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36"/>
          <p:cNvSpPr txBox="1"/>
          <p:nvPr/>
        </p:nvSpPr>
        <p:spPr>
          <a:xfrm>
            <a:off x="0" y="4839888"/>
            <a:ext cx="12192000" cy="8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30467" rIns="60933" bIns="30467" anchor="t" anchorCtr="0">
            <a:noAutofit/>
          </a:bodyPr>
          <a:lstStyle/>
          <a:p>
            <a:pPr algn="ctr"/>
            <a:endParaRPr sz="933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EB3C9A8-4324-7D48-CE08-A7D051E4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593" y="2819537"/>
            <a:ext cx="4214813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67;p88">
            <a:extLst>
              <a:ext uri="{FF2B5EF4-FFF2-40B4-BE49-F238E27FC236}">
                <a16:creationId xmlns:a16="http://schemas.microsoft.com/office/drawing/2014/main" id="{7DCDE8FF-C432-4613-A254-CCD78D5E2C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745" t="1537" r="41102" b="82451"/>
          <a:stretch/>
        </p:blipFill>
        <p:spPr>
          <a:xfrm>
            <a:off x="9869555" y="109329"/>
            <a:ext cx="2207859" cy="7013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AF4119-4497-407F-ABEA-15E47C2ABA5C}"/>
              </a:ext>
            </a:extLst>
          </p:cNvPr>
          <p:cNvSpPr/>
          <p:nvPr/>
        </p:nvSpPr>
        <p:spPr>
          <a:xfrm>
            <a:off x="586697" y="109329"/>
            <a:ext cx="4134672" cy="6558972"/>
          </a:xfrm>
          <a:prstGeom prst="rect">
            <a:avLst/>
          </a:prstGeom>
          <a:solidFill>
            <a:srgbClr val="009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C99585-B1FE-49A4-BA47-4D8A2BFEC11B}"/>
              </a:ext>
            </a:extLst>
          </p:cNvPr>
          <p:cNvSpPr/>
          <p:nvPr/>
        </p:nvSpPr>
        <p:spPr>
          <a:xfrm>
            <a:off x="5019038" y="89735"/>
            <a:ext cx="4388235" cy="6561740"/>
          </a:xfrm>
          <a:prstGeom prst="rect">
            <a:avLst/>
          </a:prstGeom>
          <a:solidFill>
            <a:srgbClr val="009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71A53633-54B4-4D13-9885-E80349816936}"/>
              </a:ext>
            </a:extLst>
          </p:cNvPr>
          <p:cNvSpPr txBox="1">
            <a:spLocks/>
          </p:cNvSpPr>
          <p:nvPr/>
        </p:nvSpPr>
        <p:spPr>
          <a:xfrm>
            <a:off x="289028" y="6027740"/>
            <a:ext cx="4199208" cy="6557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PROMISES MADE </a:t>
            </a:r>
          </a:p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           PROMISES KEPT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C2CAAC37-8030-43CA-9C69-90FA123D2897}"/>
              </a:ext>
            </a:extLst>
          </p:cNvPr>
          <p:cNvSpPr txBox="1">
            <a:spLocks/>
          </p:cNvSpPr>
          <p:nvPr/>
        </p:nvSpPr>
        <p:spPr>
          <a:xfrm>
            <a:off x="4721369" y="5995718"/>
            <a:ext cx="4299074" cy="6557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PROMISES MADE </a:t>
            </a:r>
          </a:p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           PROMISES KEPT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563692-97C1-4623-812D-C8FAA1BAB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27" y="125864"/>
            <a:ext cx="866775" cy="59055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DB72D21A-E6FD-49B5-86C5-2E31619D014F}"/>
              </a:ext>
            </a:extLst>
          </p:cNvPr>
          <p:cNvSpPr txBox="1">
            <a:spLocks/>
          </p:cNvSpPr>
          <p:nvPr/>
        </p:nvSpPr>
        <p:spPr>
          <a:xfrm>
            <a:off x="1588902" y="212464"/>
            <a:ext cx="3088910" cy="363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50" kern="0" spc="15" dirty="0">
                <a:solidFill>
                  <a:srgbClr val="FFFFFF"/>
                </a:solidFill>
              </a:rPr>
              <a:t>Improvements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1B70A2-CDAD-4B48-BDB2-C146EE11BD2F}"/>
              </a:ext>
            </a:extLst>
          </p:cNvPr>
          <p:cNvSpPr/>
          <p:nvPr/>
        </p:nvSpPr>
        <p:spPr>
          <a:xfrm>
            <a:off x="6417990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0468A2-AF74-46A9-BCDF-E4441E1FB0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297"/>
          <a:stretch/>
        </p:blipFill>
        <p:spPr>
          <a:xfrm>
            <a:off x="5533401" y="2762170"/>
            <a:ext cx="2853361" cy="5685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7CF64D-0300-4B7F-AB5D-1F6B22683B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9047"/>
          <a:stretch/>
        </p:blipFill>
        <p:spPr>
          <a:xfrm>
            <a:off x="5286829" y="339618"/>
            <a:ext cx="2930317" cy="435158"/>
          </a:xfrm>
          <a:prstGeom prst="rect">
            <a:avLst/>
          </a:prstGeom>
        </p:spPr>
      </p:pic>
      <p:sp>
        <p:nvSpPr>
          <p:cNvPr id="18" name="Google Shape;482;p89">
            <a:extLst>
              <a:ext uri="{FF2B5EF4-FFF2-40B4-BE49-F238E27FC236}">
                <a16:creationId xmlns:a16="http://schemas.microsoft.com/office/drawing/2014/main" id="{42264026-7CD7-2B84-8CD5-89687ADAD80C}"/>
              </a:ext>
            </a:extLst>
          </p:cNvPr>
          <p:cNvSpPr txBox="1"/>
          <p:nvPr/>
        </p:nvSpPr>
        <p:spPr>
          <a:xfrm>
            <a:off x="586697" y="536591"/>
            <a:ext cx="4091115" cy="3181004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Fine Arts Classroom and Performance Space Improvements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Upgrades to the Auditorium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Collaboration Rooms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Upgrades in CTE Spaces to Include Collaboration Spaces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Exterior Upgrades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Roof Replacement/Repair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Parking Lot Striping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Interior Upgrades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Library Renovation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Mechanical, Electrical, and Plumbing Systems Upgrades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New LED Site Lighting and Controls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Conversion to VRF System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RTU Replacement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Water Bottle Fillers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Landscape Improvements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Exterior Concrete Replacement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Marquee – Existing Digital Marquee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Upgrades and Expansions to CTE Programs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JROTC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Law Academy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Auto Technology</a:t>
            </a:r>
          </a:p>
        </p:txBody>
      </p:sp>
      <p:sp>
        <p:nvSpPr>
          <p:cNvPr id="19" name="Google Shape;482;p89">
            <a:extLst>
              <a:ext uri="{FF2B5EF4-FFF2-40B4-BE49-F238E27FC236}">
                <a16:creationId xmlns:a16="http://schemas.microsoft.com/office/drawing/2014/main" id="{56E97AC7-6AEE-07B8-E06B-F2446C0C46B2}"/>
              </a:ext>
            </a:extLst>
          </p:cNvPr>
          <p:cNvSpPr txBox="1"/>
          <p:nvPr/>
        </p:nvSpPr>
        <p:spPr>
          <a:xfrm>
            <a:off x="5375714" y="687461"/>
            <a:ext cx="3539334" cy="1547432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Access Control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Intercom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Card Readers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Security Alarm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Cameras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Bollards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Fire Sprinkler System Upgrades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Secure Entry Vestibule</a:t>
            </a:r>
          </a:p>
          <a:p>
            <a:pPr marL="169329">
              <a:lnSpc>
                <a:spcPct val="115000"/>
              </a:lnSpc>
              <a:buClr>
                <a:schemeClr val="dk1"/>
              </a:buClr>
              <a:buSzPts val="1600"/>
            </a:pPr>
            <a:endParaRPr sz="1400" b="1" dirty="0">
              <a:solidFill>
                <a:schemeClr val="bg1"/>
              </a:solidFill>
              <a:latin typeface="Gotham Medium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482;p89">
            <a:extLst>
              <a:ext uri="{FF2B5EF4-FFF2-40B4-BE49-F238E27FC236}">
                <a16:creationId xmlns:a16="http://schemas.microsoft.com/office/drawing/2014/main" id="{A649BA0C-3AB7-310E-47C3-24473A6F9CF3}"/>
              </a:ext>
            </a:extLst>
          </p:cNvPr>
          <p:cNvSpPr txBox="1"/>
          <p:nvPr/>
        </p:nvSpPr>
        <p:spPr>
          <a:xfrm>
            <a:off x="5375713" y="3275634"/>
            <a:ext cx="3644729" cy="1547431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Secure Climate Controlled Server Space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Cabling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Wireless Upgrades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Phone System Upgrades</a:t>
            </a:r>
          </a:p>
          <a:p>
            <a:pPr marL="169329">
              <a:lnSpc>
                <a:spcPct val="115000"/>
              </a:lnSpc>
              <a:buClr>
                <a:schemeClr val="dk1"/>
              </a:buClr>
              <a:buSzPts val="1600"/>
            </a:pPr>
            <a:endParaRPr lang="en-US" sz="1400" b="1" dirty="0">
              <a:solidFill>
                <a:schemeClr val="bg1"/>
              </a:solidFill>
              <a:latin typeface="Gotham Medium"/>
              <a:ea typeface="Century Gothic"/>
              <a:cs typeface="Century Gothic"/>
              <a:sym typeface="Century Gothic"/>
            </a:endParaRP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endParaRPr sz="1400" b="1" dirty="0">
              <a:solidFill>
                <a:schemeClr val="bg1"/>
              </a:solidFill>
              <a:latin typeface="Gotham Medium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93386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indoor, ceiling, step&#10;&#10;Description automatically generated">
            <a:extLst>
              <a:ext uri="{FF2B5EF4-FFF2-40B4-BE49-F238E27FC236}">
                <a16:creationId xmlns:a16="http://schemas.microsoft.com/office/drawing/2014/main" id="{B1023864-56E7-193A-8463-8CE0A9C4B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63" y="3197263"/>
            <a:ext cx="3876796" cy="34988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2104A21-0984-4A29-AD02-0DA8967FA79C}"/>
              </a:ext>
            </a:extLst>
          </p:cNvPr>
          <p:cNvSpPr/>
          <p:nvPr/>
        </p:nvSpPr>
        <p:spPr>
          <a:xfrm>
            <a:off x="270225" y="214152"/>
            <a:ext cx="4068411" cy="6481923"/>
          </a:xfrm>
          <a:prstGeom prst="rect">
            <a:avLst/>
          </a:prstGeom>
          <a:solidFill>
            <a:srgbClr val="009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722B0E-9B1B-4747-8979-DDA7B22E2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51" y="226379"/>
            <a:ext cx="866775" cy="590550"/>
          </a:xfrm>
          <a:prstGeom prst="rect">
            <a:avLst/>
          </a:prstGeom>
        </p:spPr>
      </p:pic>
      <p:sp>
        <p:nvSpPr>
          <p:cNvPr id="46" name="object 7">
            <a:extLst>
              <a:ext uri="{FF2B5EF4-FFF2-40B4-BE49-F238E27FC236}">
                <a16:creationId xmlns:a16="http://schemas.microsoft.com/office/drawing/2014/main" id="{D56EA527-5366-491B-AAE7-211C4922715F}"/>
              </a:ext>
            </a:extLst>
          </p:cNvPr>
          <p:cNvSpPr txBox="1">
            <a:spLocks/>
          </p:cNvSpPr>
          <p:nvPr/>
        </p:nvSpPr>
        <p:spPr>
          <a:xfrm>
            <a:off x="1184753" y="410007"/>
            <a:ext cx="3088910" cy="363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50" kern="0" spc="15" dirty="0">
                <a:solidFill>
                  <a:srgbClr val="FFFFFF"/>
                </a:solidFill>
              </a:rPr>
              <a:t>Improvements</a:t>
            </a:r>
          </a:p>
        </p:txBody>
      </p:sp>
      <p:sp>
        <p:nvSpPr>
          <p:cNvPr id="49" name="object 7">
            <a:extLst>
              <a:ext uri="{FF2B5EF4-FFF2-40B4-BE49-F238E27FC236}">
                <a16:creationId xmlns:a16="http://schemas.microsoft.com/office/drawing/2014/main" id="{1C646EBE-AB21-4DC8-BA60-D5E7901AD06D}"/>
              </a:ext>
            </a:extLst>
          </p:cNvPr>
          <p:cNvSpPr txBox="1">
            <a:spLocks/>
          </p:cNvSpPr>
          <p:nvPr/>
        </p:nvSpPr>
        <p:spPr>
          <a:xfrm>
            <a:off x="-79889" y="6134062"/>
            <a:ext cx="4299074" cy="5620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PROMISES MADE </a:t>
            </a:r>
          </a:p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           PROMISES KEPT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044F12-527C-4B13-B02F-80AC6BE506B5}"/>
              </a:ext>
            </a:extLst>
          </p:cNvPr>
          <p:cNvSpPr/>
          <p:nvPr/>
        </p:nvSpPr>
        <p:spPr>
          <a:xfrm>
            <a:off x="488354" y="782269"/>
            <a:ext cx="3730831" cy="127928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482;p89">
            <a:extLst>
              <a:ext uri="{FF2B5EF4-FFF2-40B4-BE49-F238E27FC236}">
                <a16:creationId xmlns:a16="http://schemas.microsoft.com/office/drawing/2014/main" id="{49FA9D25-C15E-5BAA-0162-08A4DB5C5820}"/>
              </a:ext>
            </a:extLst>
          </p:cNvPr>
          <p:cNvSpPr txBox="1"/>
          <p:nvPr/>
        </p:nvSpPr>
        <p:spPr>
          <a:xfrm>
            <a:off x="382951" y="730554"/>
            <a:ext cx="4091115" cy="3181004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Fine Arts Classroom and Performance Space Improvements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Upgrades to the Auditorium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Collaboration Rooms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Upgrades in CTE Spaces to Include Collaboration Spaces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Exterior Upgrades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Roof Replacement/Repair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Parking Lot Striping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Interior Upgrades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Library Renovation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Mechanical, Electrical, and Plumbing Systems Upgrades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New LED Site Lighting and Controls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Conversion to VRF System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RTU Replacement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Water Bottle Fillers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Landscape Improvements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Exterior Concrete Replacement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Marquee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Upgrades and Expansions to CTE Programs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JROTC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Law Academy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Auto Technology</a:t>
            </a:r>
          </a:p>
        </p:txBody>
      </p:sp>
      <p:pic>
        <p:nvPicPr>
          <p:cNvPr id="7" name="Picture 6" descr="A picture containing indoor, floor, sofa, red&#10;&#10;Description automatically generated">
            <a:extLst>
              <a:ext uri="{FF2B5EF4-FFF2-40B4-BE49-F238E27FC236}">
                <a16:creationId xmlns:a16="http://schemas.microsoft.com/office/drawing/2014/main" id="{9396FB69-04AC-5A71-A356-283E9DD17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62" y="226379"/>
            <a:ext cx="3876796" cy="2906285"/>
          </a:xfrm>
          <a:prstGeom prst="rect">
            <a:avLst/>
          </a:prstGeom>
        </p:spPr>
      </p:pic>
      <p:pic>
        <p:nvPicPr>
          <p:cNvPr id="9" name="Picture 8" descr="A table with chairs around it&#10;&#10;Description automatically generated with medium confidence">
            <a:extLst>
              <a:ext uri="{FF2B5EF4-FFF2-40B4-BE49-F238E27FC236}">
                <a16:creationId xmlns:a16="http://schemas.microsoft.com/office/drawing/2014/main" id="{EA206172-8E7D-1803-B3B2-7428D0A5D3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884" y="226378"/>
            <a:ext cx="3581476" cy="29062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FB311C-67B2-7685-CABD-A9F85EC44A23}"/>
              </a:ext>
            </a:extLst>
          </p:cNvPr>
          <p:cNvSpPr txBox="1"/>
          <p:nvPr/>
        </p:nvSpPr>
        <p:spPr>
          <a:xfrm>
            <a:off x="5300235" y="2763331"/>
            <a:ext cx="2417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Collaboration Spaces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3D1939-1889-D9B5-B0E8-BB604136E42D}"/>
              </a:ext>
            </a:extLst>
          </p:cNvPr>
          <p:cNvSpPr txBox="1"/>
          <p:nvPr/>
        </p:nvSpPr>
        <p:spPr>
          <a:xfrm>
            <a:off x="9022771" y="2763331"/>
            <a:ext cx="2417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Collaboration Spaces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0D6033-4AD1-8D34-1A5B-D3E7AFFC2750}"/>
              </a:ext>
            </a:extLst>
          </p:cNvPr>
          <p:cNvSpPr txBox="1"/>
          <p:nvPr/>
        </p:nvSpPr>
        <p:spPr>
          <a:xfrm>
            <a:off x="5011899" y="6326743"/>
            <a:ext cx="2755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Auditorium House Lighting</a:t>
            </a:r>
          </a:p>
        </p:txBody>
      </p:sp>
      <p:pic>
        <p:nvPicPr>
          <p:cNvPr id="33" name="Picture 32" descr="A picture containing indoor, building&#10;&#10;Description automatically generated">
            <a:extLst>
              <a:ext uri="{FF2B5EF4-FFF2-40B4-BE49-F238E27FC236}">
                <a16:creationId xmlns:a16="http://schemas.microsoft.com/office/drawing/2014/main" id="{E281F1CA-502A-6F2E-18FD-F926788B4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884" y="3229721"/>
            <a:ext cx="3581476" cy="346635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EF6A151-EDC3-728F-BF70-5A283BE54728}"/>
              </a:ext>
            </a:extLst>
          </p:cNvPr>
          <p:cNvSpPr txBox="1"/>
          <p:nvPr/>
        </p:nvSpPr>
        <p:spPr>
          <a:xfrm>
            <a:off x="8853760" y="6325431"/>
            <a:ext cx="2755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Lighting Control Panel</a:t>
            </a:r>
          </a:p>
        </p:txBody>
      </p:sp>
    </p:spTree>
    <p:extLst>
      <p:ext uri="{BB962C8B-B14F-4D97-AF65-F5344CB8AC3E}">
        <p14:creationId xmlns:p14="http://schemas.microsoft.com/office/powerpoint/2010/main" val="232628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104A21-0984-4A29-AD02-0DA8967FA79C}"/>
              </a:ext>
            </a:extLst>
          </p:cNvPr>
          <p:cNvSpPr/>
          <p:nvPr/>
        </p:nvSpPr>
        <p:spPr>
          <a:xfrm>
            <a:off x="270225" y="214152"/>
            <a:ext cx="4068411" cy="6481923"/>
          </a:xfrm>
          <a:prstGeom prst="rect">
            <a:avLst/>
          </a:prstGeom>
          <a:solidFill>
            <a:srgbClr val="009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722B0E-9B1B-4747-8979-DDA7B22E2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51" y="226379"/>
            <a:ext cx="866775" cy="590550"/>
          </a:xfrm>
          <a:prstGeom prst="rect">
            <a:avLst/>
          </a:prstGeom>
        </p:spPr>
      </p:pic>
      <p:sp>
        <p:nvSpPr>
          <p:cNvPr id="46" name="object 7">
            <a:extLst>
              <a:ext uri="{FF2B5EF4-FFF2-40B4-BE49-F238E27FC236}">
                <a16:creationId xmlns:a16="http://schemas.microsoft.com/office/drawing/2014/main" id="{D56EA527-5366-491B-AAE7-211C4922715F}"/>
              </a:ext>
            </a:extLst>
          </p:cNvPr>
          <p:cNvSpPr txBox="1">
            <a:spLocks/>
          </p:cNvSpPr>
          <p:nvPr/>
        </p:nvSpPr>
        <p:spPr>
          <a:xfrm>
            <a:off x="1184753" y="410007"/>
            <a:ext cx="3088910" cy="363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50" kern="0" spc="15" dirty="0">
                <a:solidFill>
                  <a:srgbClr val="FFFFFF"/>
                </a:solidFill>
              </a:rPr>
              <a:t>Improvements</a:t>
            </a:r>
          </a:p>
        </p:txBody>
      </p:sp>
      <p:sp>
        <p:nvSpPr>
          <p:cNvPr id="49" name="object 7">
            <a:extLst>
              <a:ext uri="{FF2B5EF4-FFF2-40B4-BE49-F238E27FC236}">
                <a16:creationId xmlns:a16="http://schemas.microsoft.com/office/drawing/2014/main" id="{1C646EBE-AB21-4DC8-BA60-D5E7901AD06D}"/>
              </a:ext>
            </a:extLst>
          </p:cNvPr>
          <p:cNvSpPr txBox="1">
            <a:spLocks/>
          </p:cNvSpPr>
          <p:nvPr/>
        </p:nvSpPr>
        <p:spPr>
          <a:xfrm>
            <a:off x="-79889" y="6134062"/>
            <a:ext cx="4299074" cy="5620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PROMISES MADE </a:t>
            </a:r>
          </a:p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           PROMISES KEPT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044F12-527C-4B13-B02F-80AC6BE506B5}"/>
              </a:ext>
            </a:extLst>
          </p:cNvPr>
          <p:cNvSpPr/>
          <p:nvPr/>
        </p:nvSpPr>
        <p:spPr>
          <a:xfrm>
            <a:off x="488354" y="2061556"/>
            <a:ext cx="3730831" cy="85343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482;p89">
            <a:extLst>
              <a:ext uri="{FF2B5EF4-FFF2-40B4-BE49-F238E27FC236}">
                <a16:creationId xmlns:a16="http://schemas.microsoft.com/office/drawing/2014/main" id="{49FA9D25-C15E-5BAA-0162-08A4DB5C5820}"/>
              </a:ext>
            </a:extLst>
          </p:cNvPr>
          <p:cNvSpPr txBox="1"/>
          <p:nvPr/>
        </p:nvSpPr>
        <p:spPr>
          <a:xfrm>
            <a:off x="382951" y="730554"/>
            <a:ext cx="4091115" cy="3181004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Fine Arts Classroom and Performance Space Improvements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Upgrades to the Auditorium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Collaboration Rooms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Upgrades in CTE Spaces to Include Collaboration Spaces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Exterior Upgrades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Roof Replacement/Repair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Parking Lot Striping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Interior Upgrades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Library Renovation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Mechanical, Electrical, and Plumbing Systems Upgrades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New LED Site Lighting and Controls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Conversion to VRF System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RTU Replacement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Water Bottle Fillers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Landscape Improvements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Exterior Concrete Replacement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Marquee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Upgrades and Expansions to CTE Programs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JROTC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Law Academy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Auto Technology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DCAEB2-E1FB-0F2D-51C8-6426F3AA0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362" y="3235791"/>
            <a:ext cx="3832992" cy="3460284"/>
          </a:xfrm>
          <a:prstGeom prst="rect">
            <a:avLst/>
          </a:prstGeom>
        </p:spPr>
      </p:pic>
      <p:pic>
        <p:nvPicPr>
          <p:cNvPr id="10" name="Picture 9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912B2F03-8B45-1971-83FB-2BAEA52EE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433" y="226379"/>
            <a:ext cx="3624884" cy="28562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957BEE1-CD2A-6126-0AD5-6C8C07F24961}"/>
              </a:ext>
            </a:extLst>
          </p:cNvPr>
          <p:cNvSpPr txBox="1"/>
          <p:nvPr/>
        </p:nvSpPr>
        <p:spPr>
          <a:xfrm>
            <a:off x="9285945" y="2713346"/>
            <a:ext cx="2417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Newly Painted Roof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5133D4-1D93-B468-E742-BF213A31C33C}"/>
              </a:ext>
            </a:extLst>
          </p:cNvPr>
          <p:cNvSpPr txBox="1"/>
          <p:nvPr/>
        </p:nvSpPr>
        <p:spPr>
          <a:xfrm>
            <a:off x="5300234" y="6262289"/>
            <a:ext cx="2417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Roof Replacement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09B0FD-BDA8-BAB9-C0FA-D1E26DAC0C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431" y="3235791"/>
            <a:ext cx="3624885" cy="346028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12D3E64-CA5F-562D-8781-75611F5C236E}"/>
              </a:ext>
            </a:extLst>
          </p:cNvPr>
          <p:cNvSpPr txBox="1"/>
          <p:nvPr/>
        </p:nvSpPr>
        <p:spPr>
          <a:xfrm>
            <a:off x="9219743" y="6230402"/>
            <a:ext cx="2417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Parking Lot Restriping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EE4B11-4255-BC69-9C46-7B5BFC5EFD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4066" y="226379"/>
            <a:ext cx="3849937" cy="28562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3DFC57E-0FB9-441E-0579-37C4D3117AD8}"/>
              </a:ext>
            </a:extLst>
          </p:cNvPr>
          <p:cNvSpPr txBox="1"/>
          <p:nvPr/>
        </p:nvSpPr>
        <p:spPr>
          <a:xfrm>
            <a:off x="5363858" y="2713346"/>
            <a:ext cx="2417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Roof Replacement</a:t>
            </a:r>
          </a:p>
        </p:txBody>
      </p:sp>
    </p:spTree>
    <p:extLst>
      <p:ext uri="{BB962C8B-B14F-4D97-AF65-F5344CB8AC3E}">
        <p14:creationId xmlns:p14="http://schemas.microsoft.com/office/powerpoint/2010/main" val="255414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104A21-0984-4A29-AD02-0DA8967FA79C}"/>
              </a:ext>
            </a:extLst>
          </p:cNvPr>
          <p:cNvSpPr/>
          <p:nvPr/>
        </p:nvSpPr>
        <p:spPr>
          <a:xfrm>
            <a:off x="270225" y="214152"/>
            <a:ext cx="4068411" cy="6481923"/>
          </a:xfrm>
          <a:prstGeom prst="rect">
            <a:avLst/>
          </a:prstGeom>
          <a:solidFill>
            <a:srgbClr val="009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722B0E-9B1B-4747-8979-DDA7B22E2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51" y="226379"/>
            <a:ext cx="866775" cy="590550"/>
          </a:xfrm>
          <a:prstGeom prst="rect">
            <a:avLst/>
          </a:prstGeom>
        </p:spPr>
      </p:pic>
      <p:sp>
        <p:nvSpPr>
          <p:cNvPr id="46" name="object 7">
            <a:extLst>
              <a:ext uri="{FF2B5EF4-FFF2-40B4-BE49-F238E27FC236}">
                <a16:creationId xmlns:a16="http://schemas.microsoft.com/office/drawing/2014/main" id="{D56EA527-5366-491B-AAE7-211C4922715F}"/>
              </a:ext>
            </a:extLst>
          </p:cNvPr>
          <p:cNvSpPr txBox="1">
            <a:spLocks/>
          </p:cNvSpPr>
          <p:nvPr/>
        </p:nvSpPr>
        <p:spPr>
          <a:xfrm>
            <a:off x="1184753" y="410007"/>
            <a:ext cx="3088910" cy="363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50" kern="0" spc="15" dirty="0">
                <a:solidFill>
                  <a:srgbClr val="FFFFFF"/>
                </a:solidFill>
              </a:rPr>
              <a:t>Improvements</a:t>
            </a:r>
          </a:p>
        </p:txBody>
      </p:sp>
      <p:sp>
        <p:nvSpPr>
          <p:cNvPr id="49" name="object 7">
            <a:extLst>
              <a:ext uri="{FF2B5EF4-FFF2-40B4-BE49-F238E27FC236}">
                <a16:creationId xmlns:a16="http://schemas.microsoft.com/office/drawing/2014/main" id="{1C646EBE-AB21-4DC8-BA60-D5E7901AD06D}"/>
              </a:ext>
            </a:extLst>
          </p:cNvPr>
          <p:cNvSpPr txBox="1">
            <a:spLocks/>
          </p:cNvSpPr>
          <p:nvPr/>
        </p:nvSpPr>
        <p:spPr>
          <a:xfrm>
            <a:off x="-79889" y="6134062"/>
            <a:ext cx="4299074" cy="5620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PROMISES MADE </a:t>
            </a:r>
          </a:p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           PROMISES KEPT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044F12-527C-4B13-B02F-80AC6BE506B5}"/>
              </a:ext>
            </a:extLst>
          </p:cNvPr>
          <p:cNvSpPr/>
          <p:nvPr/>
        </p:nvSpPr>
        <p:spPr>
          <a:xfrm>
            <a:off x="488354" y="2881745"/>
            <a:ext cx="3730831" cy="44888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482;p89">
            <a:extLst>
              <a:ext uri="{FF2B5EF4-FFF2-40B4-BE49-F238E27FC236}">
                <a16:creationId xmlns:a16="http://schemas.microsoft.com/office/drawing/2014/main" id="{49FA9D25-C15E-5BAA-0162-08A4DB5C5820}"/>
              </a:ext>
            </a:extLst>
          </p:cNvPr>
          <p:cNvSpPr txBox="1"/>
          <p:nvPr/>
        </p:nvSpPr>
        <p:spPr>
          <a:xfrm>
            <a:off x="382951" y="730554"/>
            <a:ext cx="4091115" cy="3181004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Fine Arts Classroom and Performance Space Improvements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Upgrades to the Auditorium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Collaboration Rooms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Upgrades in CTE Spaces to Include Collaboration Spaces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Exterior Upgrades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Exterior Concrete Replacement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Roof Replacement/Repair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Parking Lot Striping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Interior Upgrades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Library Renovation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Mechanical, Electrical, and Plumbing Systems Upgrades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New LED Site Lighting and Controls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Conversion to VRF System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RTU Replacement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Water Bottle Fillers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Landscape Improvements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Exterior Benches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Marquee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Upgrades and Expansions to CTE Programs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JROTC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Law Academy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Auto Technology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F7BDB1-DD32-8C1A-7B33-6039C7BB8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471" y="214152"/>
            <a:ext cx="4034131" cy="3181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91AC72-320D-1D17-2DC2-31F84FA87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437" y="226378"/>
            <a:ext cx="3217338" cy="31687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995B9C-E221-8677-ECFD-7721CCB5D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4437" y="3462846"/>
            <a:ext cx="3217338" cy="32774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A7A059-6BD1-93D0-A8B2-AC358D253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0097" y="3496389"/>
            <a:ext cx="4048910" cy="319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2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104A21-0984-4A29-AD02-0DA8967FA79C}"/>
              </a:ext>
            </a:extLst>
          </p:cNvPr>
          <p:cNvSpPr/>
          <p:nvPr/>
        </p:nvSpPr>
        <p:spPr>
          <a:xfrm>
            <a:off x="270225" y="214152"/>
            <a:ext cx="4068411" cy="6481923"/>
          </a:xfrm>
          <a:prstGeom prst="rect">
            <a:avLst/>
          </a:prstGeom>
          <a:solidFill>
            <a:srgbClr val="009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722B0E-9B1B-4747-8979-DDA7B22E2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51" y="226379"/>
            <a:ext cx="866775" cy="590550"/>
          </a:xfrm>
          <a:prstGeom prst="rect">
            <a:avLst/>
          </a:prstGeom>
        </p:spPr>
      </p:pic>
      <p:sp>
        <p:nvSpPr>
          <p:cNvPr id="46" name="object 7">
            <a:extLst>
              <a:ext uri="{FF2B5EF4-FFF2-40B4-BE49-F238E27FC236}">
                <a16:creationId xmlns:a16="http://schemas.microsoft.com/office/drawing/2014/main" id="{D56EA527-5366-491B-AAE7-211C4922715F}"/>
              </a:ext>
            </a:extLst>
          </p:cNvPr>
          <p:cNvSpPr txBox="1">
            <a:spLocks/>
          </p:cNvSpPr>
          <p:nvPr/>
        </p:nvSpPr>
        <p:spPr>
          <a:xfrm>
            <a:off x="1184753" y="410007"/>
            <a:ext cx="3088910" cy="363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50" kern="0" spc="15" dirty="0">
                <a:solidFill>
                  <a:srgbClr val="FFFFFF"/>
                </a:solidFill>
              </a:rPr>
              <a:t>Improvements</a:t>
            </a:r>
          </a:p>
        </p:txBody>
      </p:sp>
      <p:sp>
        <p:nvSpPr>
          <p:cNvPr id="49" name="object 7">
            <a:extLst>
              <a:ext uri="{FF2B5EF4-FFF2-40B4-BE49-F238E27FC236}">
                <a16:creationId xmlns:a16="http://schemas.microsoft.com/office/drawing/2014/main" id="{1C646EBE-AB21-4DC8-BA60-D5E7901AD06D}"/>
              </a:ext>
            </a:extLst>
          </p:cNvPr>
          <p:cNvSpPr txBox="1">
            <a:spLocks/>
          </p:cNvSpPr>
          <p:nvPr/>
        </p:nvSpPr>
        <p:spPr>
          <a:xfrm>
            <a:off x="-79889" y="6134062"/>
            <a:ext cx="4299074" cy="5620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PROMISES MADE </a:t>
            </a:r>
          </a:p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           PROMISES KEPT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044F12-527C-4B13-B02F-80AC6BE506B5}"/>
              </a:ext>
            </a:extLst>
          </p:cNvPr>
          <p:cNvSpPr/>
          <p:nvPr/>
        </p:nvSpPr>
        <p:spPr>
          <a:xfrm>
            <a:off x="488354" y="3319549"/>
            <a:ext cx="3730831" cy="129124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482;p89">
            <a:extLst>
              <a:ext uri="{FF2B5EF4-FFF2-40B4-BE49-F238E27FC236}">
                <a16:creationId xmlns:a16="http://schemas.microsoft.com/office/drawing/2014/main" id="{49FA9D25-C15E-5BAA-0162-08A4DB5C5820}"/>
              </a:ext>
            </a:extLst>
          </p:cNvPr>
          <p:cNvSpPr txBox="1"/>
          <p:nvPr/>
        </p:nvSpPr>
        <p:spPr>
          <a:xfrm>
            <a:off x="382951" y="730554"/>
            <a:ext cx="4091115" cy="3181004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Fine Arts Classroom and Performance Space Improvements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Upgrades to the Auditorium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Collaboration Rooms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Upgrades in CTE Spaces to Include Collaboration Spaces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Exterior Upgrades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Exterior Concrete Replacement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Roof Replacement/Repair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Parking Lot Striping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Interior Upgrades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Library Renovation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Mechanical, Electrical, and Plumbing Systems Upgrades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New LED Site Lighting and Controls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Conversion to VRF System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RTU Replacement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Water Bottle Fillers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Landscape Improvements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Exterior Benches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Marquee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Upgrades and Expansions to CTE Programs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JROTC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Law Academy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Auto Technology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CE1F14-43D7-6C7D-4B41-248CCC814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066" y="214152"/>
            <a:ext cx="4329283" cy="30273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B33D90-A3CD-B2B5-4D7B-A53F55C0CEB0}"/>
              </a:ext>
            </a:extLst>
          </p:cNvPr>
          <p:cNvSpPr txBox="1"/>
          <p:nvPr/>
        </p:nvSpPr>
        <p:spPr>
          <a:xfrm>
            <a:off x="5429856" y="2763331"/>
            <a:ext cx="2417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RTU Replacement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EF2E877-76D7-5976-8EDC-FC181C5FB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24454" y="256373"/>
            <a:ext cx="3027314" cy="2967327"/>
          </a:xfrm>
          <a:prstGeom prst="rect">
            <a:avLst/>
          </a:prstGeom>
        </p:spPr>
      </p:pic>
      <p:pic>
        <p:nvPicPr>
          <p:cNvPr id="12" name="Picture 11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473C9D43-DDE6-9DDB-8A1D-12CF6374B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98336" y="3708182"/>
            <a:ext cx="3312074" cy="25348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07EE17-648E-6212-FCEA-374EE925BAF7}"/>
              </a:ext>
            </a:extLst>
          </p:cNvPr>
          <p:cNvSpPr txBox="1"/>
          <p:nvPr/>
        </p:nvSpPr>
        <p:spPr>
          <a:xfrm>
            <a:off x="9712419" y="2829757"/>
            <a:ext cx="1369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Site Lighting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F91F80-4921-5FA4-87EF-633CB400055E}"/>
              </a:ext>
            </a:extLst>
          </p:cNvPr>
          <p:cNvSpPr txBox="1"/>
          <p:nvPr/>
        </p:nvSpPr>
        <p:spPr>
          <a:xfrm>
            <a:off x="9649111" y="6262289"/>
            <a:ext cx="232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Water Bottle Fillers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2D2A36-30F4-4766-30B9-F1FB1BE7F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4066" y="3319548"/>
            <a:ext cx="2359026" cy="33603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DA7503B-7F8F-E15C-E3DE-142DDA2BF409}"/>
              </a:ext>
            </a:extLst>
          </p:cNvPr>
          <p:cNvSpPr txBox="1"/>
          <p:nvPr/>
        </p:nvSpPr>
        <p:spPr>
          <a:xfrm>
            <a:off x="4994269" y="6326743"/>
            <a:ext cx="232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Scrubbers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B2E019-C8B4-D358-B7A8-88AEA4250B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4466" y="3319546"/>
            <a:ext cx="2431781" cy="33243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551A713-49BB-25B2-C4CE-734EE45A7ECE}"/>
              </a:ext>
            </a:extLst>
          </p:cNvPr>
          <p:cNvSpPr txBox="1"/>
          <p:nvPr/>
        </p:nvSpPr>
        <p:spPr>
          <a:xfrm>
            <a:off x="7389031" y="6300629"/>
            <a:ext cx="232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VRF System</a:t>
            </a:r>
          </a:p>
        </p:txBody>
      </p:sp>
    </p:spTree>
    <p:extLst>
      <p:ext uri="{BB962C8B-B14F-4D97-AF65-F5344CB8AC3E}">
        <p14:creationId xmlns:p14="http://schemas.microsoft.com/office/powerpoint/2010/main" val="425797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104A21-0984-4A29-AD02-0DA8967FA79C}"/>
              </a:ext>
            </a:extLst>
          </p:cNvPr>
          <p:cNvSpPr/>
          <p:nvPr/>
        </p:nvSpPr>
        <p:spPr>
          <a:xfrm>
            <a:off x="270225" y="214152"/>
            <a:ext cx="4068411" cy="6481923"/>
          </a:xfrm>
          <a:prstGeom prst="rect">
            <a:avLst/>
          </a:prstGeom>
          <a:solidFill>
            <a:srgbClr val="009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722B0E-9B1B-4747-8979-DDA7B22E2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51" y="226379"/>
            <a:ext cx="866775" cy="590550"/>
          </a:xfrm>
          <a:prstGeom prst="rect">
            <a:avLst/>
          </a:prstGeom>
        </p:spPr>
      </p:pic>
      <p:sp>
        <p:nvSpPr>
          <p:cNvPr id="46" name="object 7">
            <a:extLst>
              <a:ext uri="{FF2B5EF4-FFF2-40B4-BE49-F238E27FC236}">
                <a16:creationId xmlns:a16="http://schemas.microsoft.com/office/drawing/2014/main" id="{D56EA527-5366-491B-AAE7-211C4922715F}"/>
              </a:ext>
            </a:extLst>
          </p:cNvPr>
          <p:cNvSpPr txBox="1">
            <a:spLocks/>
          </p:cNvSpPr>
          <p:nvPr/>
        </p:nvSpPr>
        <p:spPr>
          <a:xfrm>
            <a:off x="1184753" y="410007"/>
            <a:ext cx="3088910" cy="363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50" kern="0" spc="15" dirty="0">
                <a:solidFill>
                  <a:srgbClr val="FFFFFF"/>
                </a:solidFill>
              </a:rPr>
              <a:t>Improvements</a:t>
            </a:r>
          </a:p>
        </p:txBody>
      </p:sp>
      <p:sp>
        <p:nvSpPr>
          <p:cNvPr id="49" name="object 7">
            <a:extLst>
              <a:ext uri="{FF2B5EF4-FFF2-40B4-BE49-F238E27FC236}">
                <a16:creationId xmlns:a16="http://schemas.microsoft.com/office/drawing/2014/main" id="{1C646EBE-AB21-4DC8-BA60-D5E7901AD06D}"/>
              </a:ext>
            </a:extLst>
          </p:cNvPr>
          <p:cNvSpPr txBox="1">
            <a:spLocks/>
          </p:cNvSpPr>
          <p:nvPr/>
        </p:nvSpPr>
        <p:spPr>
          <a:xfrm>
            <a:off x="-79889" y="6134062"/>
            <a:ext cx="4299074" cy="5620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PROMISES MADE </a:t>
            </a:r>
          </a:p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           PROMISES KEPT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044F12-527C-4B13-B02F-80AC6BE506B5}"/>
              </a:ext>
            </a:extLst>
          </p:cNvPr>
          <p:cNvSpPr/>
          <p:nvPr/>
        </p:nvSpPr>
        <p:spPr>
          <a:xfrm>
            <a:off x="488354" y="4382182"/>
            <a:ext cx="3730831" cy="64062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482;p89">
            <a:extLst>
              <a:ext uri="{FF2B5EF4-FFF2-40B4-BE49-F238E27FC236}">
                <a16:creationId xmlns:a16="http://schemas.microsoft.com/office/drawing/2014/main" id="{49FA9D25-C15E-5BAA-0162-08A4DB5C5820}"/>
              </a:ext>
            </a:extLst>
          </p:cNvPr>
          <p:cNvSpPr txBox="1"/>
          <p:nvPr/>
        </p:nvSpPr>
        <p:spPr>
          <a:xfrm>
            <a:off x="382951" y="730554"/>
            <a:ext cx="4091115" cy="3181004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Fine Arts Classroom and Performance Space Improvements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Upgrades to the Auditorium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Collaboration Rooms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Upgrades in CTE Spaces to Include Collaboration Spaces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Exterior Upgrades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Roof Replacement/Repair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Parking Lot Striping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Interior Upgrades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Library Renovation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Mechanical, Electrical, and Plumbing Systems Upgrades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New LED Site Lighting and Controls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Conversion to VRF System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RTU Replacement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Water Bottle Fillers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Landscape Improvements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Exterior Concrete Replacement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Marquee- Existing Digital Marquee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Upgrades and Expansions to CTE Programs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JROTC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Law Academy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Auto Technology</a:t>
            </a:r>
          </a:p>
        </p:txBody>
      </p:sp>
      <p:pic>
        <p:nvPicPr>
          <p:cNvPr id="6" name="Picture 5" descr="A picture containing outdoor, sky, grass, brick&#10;&#10;Description automatically generated">
            <a:extLst>
              <a:ext uri="{FF2B5EF4-FFF2-40B4-BE49-F238E27FC236}">
                <a16:creationId xmlns:a16="http://schemas.microsoft.com/office/drawing/2014/main" id="{39C83016-A578-3F42-BE65-EF9F90316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66" y="214152"/>
            <a:ext cx="4572000" cy="3429000"/>
          </a:xfrm>
          <a:prstGeom prst="rect">
            <a:avLst/>
          </a:prstGeom>
        </p:spPr>
      </p:pic>
      <p:sp>
        <p:nvSpPr>
          <p:cNvPr id="12" name="object 7">
            <a:extLst>
              <a:ext uri="{FF2B5EF4-FFF2-40B4-BE49-F238E27FC236}">
                <a16:creationId xmlns:a16="http://schemas.microsoft.com/office/drawing/2014/main" id="{B380DAFF-8A15-A04D-A908-B6288CDB4D15}"/>
              </a:ext>
            </a:extLst>
          </p:cNvPr>
          <p:cNvSpPr txBox="1">
            <a:spLocks/>
          </p:cNvSpPr>
          <p:nvPr/>
        </p:nvSpPr>
        <p:spPr>
          <a:xfrm>
            <a:off x="5526070" y="3428478"/>
            <a:ext cx="3320248" cy="2146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spc="15" dirty="0">
                <a:solidFill>
                  <a:srgbClr val="FFFFFF"/>
                </a:solidFill>
                <a:latin typeface="+mn-lt"/>
              </a:rPr>
              <a:t>Existing Digital Marquee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00C230-91E5-BBF1-A41D-9B70386B8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215" y="3703412"/>
            <a:ext cx="4562851" cy="30825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14138C-D439-19C0-65A0-D003A3196B1E}"/>
              </a:ext>
            </a:extLst>
          </p:cNvPr>
          <p:cNvSpPr txBox="1"/>
          <p:nvPr/>
        </p:nvSpPr>
        <p:spPr>
          <a:xfrm>
            <a:off x="5663810" y="6425058"/>
            <a:ext cx="260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Exterior Concrete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6A780F-3501-A26F-B63A-DD776B6C9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1497" y="214151"/>
            <a:ext cx="2803358" cy="34290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C6904B-0C34-45E2-34BF-D8C40F03E72A}"/>
              </a:ext>
            </a:extLst>
          </p:cNvPr>
          <p:cNvSpPr txBox="1"/>
          <p:nvPr/>
        </p:nvSpPr>
        <p:spPr>
          <a:xfrm>
            <a:off x="9582826" y="3243812"/>
            <a:ext cx="260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Exterior Concrete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EA49CB-3C5F-4D82-707A-1833C661E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9641" y="3710272"/>
            <a:ext cx="2795214" cy="30756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DBD73D8-C105-6622-7542-9A1DC41AB4B5}"/>
              </a:ext>
            </a:extLst>
          </p:cNvPr>
          <p:cNvSpPr txBox="1"/>
          <p:nvPr/>
        </p:nvSpPr>
        <p:spPr>
          <a:xfrm>
            <a:off x="9717470" y="6387841"/>
            <a:ext cx="260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Exterior Concrete</a:t>
            </a:r>
          </a:p>
        </p:txBody>
      </p:sp>
    </p:spTree>
    <p:extLst>
      <p:ext uri="{BB962C8B-B14F-4D97-AF65-F5344CB8AC3E}">
        <p14:creationId xmlns:p14="http://schemas.microsoft.com/office/powerpoint/2010/main" val="3573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104A21-0984-4A29-AD02-0DA8967FA79C}"/>
              </a:ext>
            </a:extLst>
          </p:cNvPr>
          <p:cNvSpPr/>
          <p:nvPr/>
        </p:nvSpPr>
        <p:spPr>
          <a:xfrm>
            <a:off x="270225" y="214152"/>
            <a:ext cx="4068411" cy="6481923"/>
          </a:xfrm>
          <a:prstGeom prst="rect">
            <a:avLst/>
          </a:prstGeom>
          <a:solidFill>
            <a:srgbClr val="009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722B0E-9B1B-4747-8979-DDA7B22E2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51" y="226379"/>
            <a:ext cx="866775" cy="590550"/>
          </a:xfrm>
          <a:prstGeom prst="rect">
            <a:avLst/>
          </a:prstGeom>
        </p:spPr>
      </p:pic>
      <p:sp>
        <p:nvSpPr>
          <p:cNvPr id="46" name="object 7">
            <a:extLst>
              <a:ext uri="{FF2B5EF4-FFF2-40B4-BE49-F238E27FC236}">
                <a16:creationId xmlns:a16="http://schemas.microsoft.com/office/drawing/2014/main" id="{D56EA527-5366-491B-AAE7-211C4922715F}"/>
              </a:ext>
            </a:extLst>
          </p:cNvPr>
          <p:cNvSpPr txBox="1">
            <a:spLocks/>
          </p:cNvSpPr>
          <p:nvPr/>
        </p:nvSpPr>
        <p:spPr>
          <a:xfrm>
            <a:off x="1184753" y="410007"/>
            <a:ext cx="3088910" cy="363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50" kern="0" spc="15" dirty="0">
                <a:solidFill>
                  <a:srgbClr val="FFFFFF"/>
                </a:solidFill>
              </a:rPr>
              <a:t>Improvements</a:t>
            </a:r>
          </a:p>
        </p:txBody>
      </p:sp>
      <p:sp>
        <p:nvSpPr>
          <p:cNvPr id="49" name="object 7">
            <a:extLst>
              <a:ext uri="{FF2B5EF4-FFF2-40B4-BE49-F238E27FC236}">
                <a16:creationId xmlns:a16="http://schemas.microsoft.com/office/drawing/2014/main" id="{1C646EBE-AB21-4DC8-BA60-D5E7901AD06D}"/>
              </a:ext>
            </a:extLst>
          </p:cNvPr>
          <p:cNvSpPr txBox="1">
            <a:spLocks/>
          </p:cNvSpPr>
          <p:nvPr/>
        </p:nvSpPr>
        <p:spPr>
          <a:xfrm>
            <a:off x="-79889" y="6134062"/>
            <a:ext cx="4299074" cy="5620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PROMISES MADE </a:t>
            </a:r>
          </a:p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spc="15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           PROMISES KEPT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044F12-527C-4B13-B02F-80AC6BE506B5}"/>
              </a:ext>
            </a:extLst>
          </p:cNvPr>
          <p:cNvSpPr/>
          <p:nvPr/>
        </p:nvSpPr>
        <p:spPr>
          <a:xfrm>
            <a:off x="488354" y="5201677"/>
            <a:ext cx="3730831" cy="83226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482;p89">
            <a:extLst>
              <a:ext uri="{FF2B5EF4-FFF2-40B4-BE49-F238E27FC236}">
                <a16:creationId xmlns:a16="http://schemas.microsoft.com/office/drawing/2014/main" id="{49FA9D25-C15E-5BAA-0162-08A4DB5C5820}"/>
              </a:ext>
            </a:extLst>
          </p:cNvPr>
          <p:cNvSpPr txBox="1"/>
          <p:nvPr/>
        </p:nvSpPr>
        <p:spPr>
          <a:xfrm>
            <a:off x="382951" y="730554"/>
            <a:ext cx="4091115" cy="3181004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Fine Arts Classroom and Performance Space Improvements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Upgrades to the Auditorium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Collaboration Rooms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Upgrades in CTE Spaces to Include Collaboration Spaces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Exterior Upgrades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Exterior Concrete Replacement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Roof Replacement/Repair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Parking Lot Striping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Interior Upgrades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Library Renovation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Mechanical, Electrical, and Plumbing Systems Upgrades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New LED Site Lighting and Controls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Conversion to VRF System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RTU Replacement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Water Bottle Fillers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Landscape Improvements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Exterior Benches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Marquee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Upgrades and Expansions to CTE Programs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JROTC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Law Academy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Auto Technology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917F3D-C46F-C34A-8BC2-C330F2A53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181" y="214153"/>
            <a:ext cx="3412917" cy="35764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42CF9C-E809-C779-D2E2-D2EBE3347AA6}"/>
              </a:ext>
            </a:extLst>
          </p:cNvPr>
          <p:cNvSpPr txBox="1"/>
          <p:nvPr/>
        </p:nvSpPr>
        <p:spPr>
          <a:xfrm>
            <a:off x="5304284" y="3379658"/>
            <a:ext cx="158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Law Academy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A8A74B-5606-029B-92B6-3F7D85ABC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40720" y="143659"/>
            <a:ext cx="3576450" cy="37174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A80285-8086-E9F4-732B-790E2A49A3C1}"/>
              </a:ext>
            </a:extLst>
          </p:cNvPr>
          <p:cNvSpPr txBox="1"/>
          <p:nvPr/>
        </p:nvSpPr>
        <p:spPr>
          <a:xfrm>
            <a:off x="9542028" y="3455113"/>
            <a:ext cx="158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JROTC</a:t>
            </a:r>
          </a:p>
        </p:txBody>
      </p:sp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8A496F1B-15D8-4C80-A933-1CA25CFCDA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4659" y="3569845"/>
            <a:ext cx="2839542" cy="3412917"/>
          </a:xfrm>
          <a:prstGeom prst="rect">
            <a:avLst/>
          </a:prstGeom>
        </p:spPr>
      </p:pic>
      <p:pic>
        <p:nvPicPr>
          <p:cNvPr id="14" name="Picture 13" descr="A picture containing indoor, ceiling, wall, several&#10;&#10;Description automatically generated">
            <a:extLst>
              <a:ext uri="{FF2B5EF4-FFF2-40B4-BE49-F238E27FC236}">
                <a16:creationId xmlns:a16="http://schemas.microsoft.com/office/drawing/2014/main" id="{487A2F8F-C163-8B95-9FD7-0CEFE41379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199" y="3876994"/>
            <a:ext cx="3731491" cy="27986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EE9EC31-E220-C0B2-901C-C0AAFEE3BAC1}"/>
              </a:ext>
            </a:extLst>
          </p:cNvPr>
          <p:cNvSpPr txBox="1"/>
          <p:nvPr/>
        </p:nvSpPr>
        <p:spPr>
          <a:xfrm>
            <a:off x="5637887" y="6230402"/>
            <a:ext cx="158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Autoshop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57E5E7-7A81-D5F2-0913-6ADCB7C01A72}"/>
              </a:ext>
            </a:extLst>
          </p:cNvPr>
          <p:cNvSpPr txBox="1"/>
          <p:nvPr/>
        </p:nvSpPr>
        <p:spPr>
          <a:xfrm>
            <a:off x="9249295" y="6230402"/>
            <a:ext cx="1914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Auto Tech Class</a:t>
            </a:r>
          </a:p>
        </p:txBody>
      </p:sp>
    </p:spTree>
    <p:extLst>
      <p:ext uri="{BB962C8B-B14F-4D97-AF65-F5344CB8AC3E}">
        <p14:creationId xmlns:p14="http://schemas.microsoft.com/office/powerpoint/2010/main" val="211347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AEF8ACE-420C-AB2F-3F9F-6C7B48223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164" y="5193105"/>
            <a:ext cx="2287754" cy="142540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BF67D00-7AE2-420D-969F-8A31B907C848}"/>
              </a:ext>
            </a:extLst>
          </p:cNvPr>
          <p:cNvSpPr/>
          <p:nvPr/>
        </p:nvSpPr>
        <p:spPr>
          <a:xfrm>
            <a:off x="270225" y="200296"/>
            <a:ext cx="4134672" cy="6418217"/>
          </a:xfrm>
          <a:prstGeom prst="rect">
            <a:avLst/>
          </a:prstGeom>
          <a:solidFill>
            <a:srgbClr val="009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70F0D3-EB53-49F3-AB3B-0CB3884B3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46" y="290611"/>
            <a:ext cx="666750" cy="733425"/>
          </a:xfrm>
          <a:prstGeom prst="rect">
            <a:avLst/>
          </a:prstGeom>
        </p:spPr>
      </p:pic>
      <p:sp>
        <p:nvSpPr>
          <p:cNvPr id="44" name="Google Shape;482;p89">
            <a:extLst>
              <a:ext uri="{FF2B5EF4-FFF2-40B4-BE49-F238E27FC236}">
                <a16:creationId xmlns:a16="http://schemas.microsoft.com/office/drawing/2014/main" id="{6B844F8E-DB5A-4CC7-8907-64DCBAB9C858}"/>
              </a:ext>
            </a:extLst>
          </p:cNvPr>
          <p:cNvSpPr txBox="1"/>
          <p:nvPr/>
        </p:nvSpPr>
        <p:spPr>
          <a:xfrm>
            <a:off x="323922" y="1024036"/>
            <a:ext cx="4002152" cy="2958933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Access Control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Intercom - </a:t>
            </a:r>
            <a:r>
              <a:rPr lang="en-US" b="1" dirty="0">
                <a:solidFill>
                  <a:srgbClr val="C00000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2023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Card Readers</a:t>
            </a:r>
          </a:p>
          <a:p>
            <a:pPr marL="1066785" lvl="1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Intrusion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Cameras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Bollards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Fire Sprinkler System Upgrades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Secure Vestibule</a:t>
            </a:r>
          </a:p>
        </p:txBody>
      </p:sp>
      <p:sp>
        <p:nvSpPr>
          <p:cNvPr id="46" name="object 7">
            <a:extLst>
              <a:ext uri="{FF2B5EF4-FFF2-40B4-BE49-F238E27FC236}">
                <a16:creationId xmlns:a16="http://schemas.microsoft.com/office/drawing/2014/main" id="{D56EA527-5366-491B-AAE7-211C4922715F}"/>
              </a:ext>
            </a:extLst>
          </p:cNvPr>
          <p:cNvSpPr txBox="1">
            <a:spLocks/>
          </p:cNvSpPr>
          <p:nvPr/>
        </p:nvSpPr>
        <p:spPr>
          <a:xfrm>
            <a:off x="1114694" y="522734"/>
            <a:ext cx="3088910" cy="363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50" kern="0" spc="15">
                <a:solidFill>
                  <a:srgbClr val="FFFFFF"/>
                </a:solidFill>
              </a:rPr>
              <a:t>Safety and Security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12B26269-72F5-48A7-AE7A-0C8203FE9F90}"/>
              </a:ext>
            </a:extLst>
          </p:cNvPr>
          <p:cNvSpPr txBox="1">
            <a:spLocks/>
          </p:cNvSpPr>
          <p:nvPr/>
        </p:nvSpPr>
        <p:spPr>
          <a:xfrm>
            <a:off x="-95470" y="5838764"/>
            <a:ext cx="4299074" cy="7493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spc="15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PROMISES MADE </a:t>
            </a:r>
          </a:p>
          <a:p>
            <a:pPr marL="492759" marR="5080" lvl="0" indent="-480695" algn="ctr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spc="15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           PROMISES KEPT</a:t>
            </a:r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2871B7B4-98E9-4CDE-95B1-1B9C7AC5225E}"/>
              </a:ext>
            </a:extLst>
          </p:cNvPr>
          <p:cNvSpPr txBox="1">
            <a:spLocks/>
          </p:cNvSpPr>
          <p:nvPr/>
        </p:nvSpPr>
        <p:spPr>
          <a:xfrm>
            <a:off x="7203105" y="3097010"/>
            <a:ext cx="2290590" cy="2862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spc="15" dirty="0">
                <a:solidFill>
                  <a:srgbClr val="FFFFFF"/>
                </a:solidFill>
              </a:rPr>
              <a:t>Exterior Camera</a:t>
            </a:r>
          </a:p>
        </p:txBody>
      </p:sp>
      <p:sp>
        <p:nvSpPr>
          <p:cNvPr id="30" name="object 7">
            <a:extLst>
              <a:ext uri="{FF2B5EF4-FFF2-40B4-BE49-F238E27FC236}">
                <a16:creationId xmlns:a16="http://schemas.microsoft.com/office/drawing/2014/main" id="{C7477A68-72CC-4C40-BCBF-EA26423952EF}"/>
              </a:ext>
            </a:extLst>
          </p:cNvPr>
          <p:cNvSpPr txBox="1">
            <a:spLocks/>
          </p:cNvSpPr>
          <p:nvPr/>
        </p:nvSpPr>
        <p:spPr>
          <a:xfrm>
            <a:off x="4687765" y="2953894"/>
            <a:ext cx="1648433" cy="2862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spc="15" dirty="0">
                <a:solidFill>
                  <a:srgbClr val="FFFFFF"/>
                </a:solidFill>
              </a:rPr>
              <a:t>Card Reader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F6066E-5CF5-4100-240E-3B817A46B0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5281" y="534362"/>
            <a:ext cx="2550666" cy="1922435"/>
          </a:xfrm>
          <a:prstGeom prst="rect">
            <a:avLst/>
          </a:prstGeom>
        </p:spPr>
      </p:pic>
      <p:pic>
        <p:nvPicPr>
          <p:cNvPr id="28" name="Picture 27" descr="A picture containing text, red&#10;&#10;Description automatically generated">
            <a:extLst>
              <a:ext uri="{FF2B5EF4-FFF2-40B4-BE49-F238E27FC236}">
                <a16:creationId xmlns:a16="http://schemas.microsoft.com/office/drawing/2014/main" id="{C353970B-0854-3246-F714-29FD6C993D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15701" y="-235161"/>
            <a:ext cx="2550997" cy="3461154"/>
          </a:xfrm>
          <a:prstGeom prst="rect">
            <a:avLst/>
          </a:prstGeom>
        </p:spPr>
      </p:pic>
      <p:pic>
        <p:nvPicPr>
          <p:cNvPr id="32" name="Picture 31" descr="A picture containing stone, cement, concrete&#10;&#10;Description automatically generated">
            <a:extLst>
              <a:ext uri="{FF2B5EF4-FFF2-40B4-BE49-F238E27FC236}">
                <a16:creationId xmlns:a16="http://schemas.microsoft.com/office/drawing/2014/main" id="{E00FDA56-27FE-3603-EC53-AA5790E422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8225" y="556794"/>
            <a:ext cx="2566085" cy="1862151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8C3D925-0AB2-A417-97C9-F6F1F4C0AE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0297" y="2777214"/>
            <a:ext cx="2286760" cy="2370171"/>
          </a:xfrm>
          <a:prstGeom prst="rect">
            <a:avLst/>
          </a:prstGeom>
        </p:spPr>
      </p:pic>
      <p:sp>
        <p:nvSpPr>
          <p:cNvPr id="39" name="Google Shape;482;p89">
            <a:extLst>
              <a:ext uri="{FF2B5EF4-FFF2-40B4-BE49-F238E27FC236}">
                <a16:creationId xmlns:a16="http://schemas.microsoft.com/office/drawing/2014/main" id="{9D67CCED-7EC3-4614-1E97-B8AB47974002}"/>
              </a:ext>
            </a:extLst>
          </p:cNvPr>
          <p:cNvSpPr txBox="1"/>
          <p:nvPr/>
        </p:nvSpPr>
        <p:spPr>
          <a:xfrm>
            <a:off x="6764014" y="2377306"/>
            <a:ext cx="1421019" cy="485393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169329">
              <a:lnSpc>
                <a:spcPct val="115000"/>
              </a:lnSpc>
              <a:buClr>
                <a:schemeClr val="dk1"/>
              </a:buClr>
              <a:buSzPts val="1600"/>
            </a:pPr>
            <a:r>
              <a:rPr lang="en-US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Cameras</a:t>
            </a:r>
          </a:p>
        </p:txBody>
      </p:sp>
      <p:sp>
        <p:nvSpPr>
          <p:cNvPr id="31" name="Google Shape;482;p89">
            <a:extLst>
              <a:ext uri="{FF2B5EF4-FFF2-40B4-BE49-F238E27FC236}">
                <a16:creationId xmlns:a16="http://schemas.microsoft.com/office/drawing/2014/main" id="{3DD01B8B-C067-1857-297A-F4CDA0A0455C}"/>
              </a:ext>
            </a:extLst>
          </p:cNvPr>
          <p:cNvSpPr txBox="1"/>
          <p:nvPr/>
        </p:nvSpPr>
        <p:spPr>
          <a:xfrm>
            <a:off x="9776457" y="6165021"/>
            <a:ext cx="2064196" cy="403261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169329">
              <a:lnSpc>
                <a:spcPct val="115000"/>
              </a:lnSpc>
              <a:buClr>
                <a:schemeClr val="dk1"/>
              </a:buClr>
              <a:buSzPts val="1600"/>
            </a:pPr>
            <a:r>
              <a:rPr lang="en-US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Bollards/Benches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B231E1-AE8F-F146-168F-237C1F4C0064}"/>
              </a:ext>
            </a:extLst>
          </p:cNvPr>
          <p:cNvSpPr/>
          <p:nvPr/>
        </p:nvSpPr>
        <p:spPr>
          <a:xfrm>
            <a:off x="4431043" y="2818917"/>
            <a:ext cx="2434513" cy="2283385"/>
          </a:xfrm>
          <a:prstGeom prst="rect">
            <a:avLst/>
          </a:prstGeom>
          <a:solidFill>
            <a:schemeClr val="accent3">
              <a:lumMod val="60000"/>
              <a:lumOff val="40000"/>
              <a:alpha val="64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Google Shape;482;p89">
            <a:extLst>
              <a:ext uri="{FF2B5EF4-FFF2-40B4-BE49-F238E27FC236}">
                <a16:creationId xmlns:a16="http://schemas.microsoft.com/office/drawing/2014/main" id="{DF3E5CE1-1207-58CA-D56A-E387BB9EB003}"/>
              </a:ext>
            </a:extLst>
          </p:cNvPr>
          <p:cNvSpPr txBox="1"/>
          <p:nvPr/>
        </p:nvSpPr>
        <p:spPr>
          <a:xfrm rot="20190825">
            <a:off x="4717375" y="3624293"/>
            <a:ext cx="1826553" cy="485393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169329">
              <a:lnSpc>
                <a:spcPct val="115000"/>
              </a:lnSpc>
              <a:buClr>
                <a:schemeClr val="dk1"/>
              </a:buClr>
              <a:buSzPts val="1600"/>
            </a:pPr>
            <a:r>
              <a:rPr lang="en-US" sz="2000" b="1" dirty="0">
                <a:solidFill>
                  <a:srgbClr val="FF0000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Coming Soon</a:t>
            </a:r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id="{8009DAD3-167C-460B-9529-90C5BF958E0D}"/>
              </a:ext>
            </a:extLst>
          </p:cNvPr>
          <p:cNvSpPr txBox="1">
            <a:spLocks/>
          </p:cNvSpPr>
          <p:nvPr/>
        </p:nvSpPr>
        <p:spPr>
          <a:xfrm>
            <a:off x="7080718" y="6295326"/>
            <a:ext cx="1502453" cy="2862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spc="15" dirty="0">
                <a:solidFill>
                  <a:srgbClr val="FFFFFF"/>
                </a:solidFill>
              </a:rPr>
              <a:t>Intercom</a:t>
            </a: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8FDAEE77-6E52-48EB-A002-3EF6585A0024}"/>
              </a:ext>
            </a:extLst>
          </p:cNvPr>
          <p:cNvSpPr txBox="1">
            <a:spLocks/>
          </p:cNvSpPr>
          <p:nvPr/>
        </p:nvSpPr>
        <p:spPr>
          <a:xfrm>
            <a:off x="5052920" y="6289183"/>
            <a:ext cx="1711094" cy="2385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spc="15" dirty="0">
                <a:solidFill>
                  <a:schemeClr val="tx1"/>
                </a:solidFill>
              </a:rPr>
              <a:t>Intrusion</a:t>
            </a:r>
          </a:p>
        </p:txBody>
      </p:sp>
      <p:pic>
        <p:nvPicPr>
          <p:cNvPr id="4" name="Picture 3" descr="A picture containing outdoor, sky, ground&#10;&#10;Description automatically generated">
            <a:extLst>
              <a:ext uri="{FF2B5EF4-FFF2-40B4-BE49-F238E27FC236}">
                <a16:creationId xmlns:a16="http://schemas.microsoft.com/office/drawing/2014/main" id="{6047593E-5775-3F03-27BA-863B8D784B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50" y="2862699"/>
            <a:ext cx="5056619" cy="2171434"/>
          </a:xfrm>
          <a:prstGeom prst="rect">
            <a:avLst/>
          </a:prstGeom>
        </p:spPr>
      </p:pic>
      <p:pic>
        <p:nvPicPr>
          <p:cNvPr id="7" name="Picture 6" descr="A picture containing indoor, red, ceiling, floor&#10;&#10;Description automatically generated">
            <a:extLst>
              <a:ext uri="{FF2B5EF4-FFF2-40B4-BE49-F238E27FC236}">
                <a16:creationId xmlns:a16="http://schemas.microsoft.com/office/drawing/2014/main" id="{D020CF61-D9EB-42A6-8D6E-1EFFE79461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105" y="5048941"/>
            <a:ext cx="5002525" cy="16211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964AC6F-F744-175B-5B11-63DBA1E6ED27}"/>
              </a:ext>
            </a:extLst>
          </p:cNvPr>
          <p:cNvSpPr/>
          <p:nvPr/>
        </p:nvSpPr>
        <p:spPr>
          <a:xfrm>
            <a:off x="8434476" y="219916"/>
            <a:ext cx="3541393" cy="2566085"/>
          </a:xfrm>
          <a:prstGeom prst="rect">
            <a:avLst/>
          </a:prstGeom>
          <a:solidFill>
            <a:schemeClr val="accent3">
              <a:lumMod val="60000"/>
              <a:lumOff val="40000"/>
              <a:alpha val="64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Google Shape;482;p89">
            <a:extLst>
              <a:ext uri="{FF2B5EF4-FFF2-40B4-BE49-F238E27FC236}">
                <a16:creationId xmlns:a16="http://schemas.microsoft.com/office/drawing/2014/main" id="{E80FDD30-F45C-9076-577A-806686EF782C}"/>
              </a:ext>
            </a:extLst>
          </p:cNvPr>
          <p:cNvSpPr txBox="1"/>
          <p:nvPr/>
        </p:nvSpPr>
        <p:spPr>
          <a:xfrm>
            <a:off x="9476153" y="2362498"/>
            <a:ext cx="1421019" cy="485393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169329">
              <a:lnSpc>
                <a:spcPct val="115000"/>
              </a:lnSpc>
              <a:buClr>
                <a:schemeClr val="dk1"/>
              </a:buClr>
              <a:buSzPts val="1600"/>
            </a:pPr>
            <a:r>
              <a:rPr lang="en-US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Fire Alarm</a:t>
            </a:r>
          </a:p>
        </p:txBody>
      </p:sp>
      <p:sp>
        <p:nvSpPr>
          <p:cNvPr id="41" name="Google Shape;482;p89">
            <a:extLst>
              <a:ext uri="{FF2B5EF4-FFF2-40B4-BE49-F238E27FC236}">
                <a16:creationId xmlns:a16="http://schemas.microsoft.com/office/drawing/2014/main" id="{A822CEC6-3614-3B82-B107-78E836C7BC1A}"/>
              </a:ext>
            </a:extLst>
          </p:cNvPr>
          <p:cNvSpPr txBox="1"/>
          <p:nvPr/>
        </p:nvSpPr>
        <p:spPr>
          <a:xfrm rot="20190825">
            <a:off x="9345512" y="1475453"/>
            <a:ext cx="1826553" cy="485393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169329">
              <a:lnSpc>
                <a:spcPct val="115000"/>
              </a:lnSpc>
              <a:buClr>
                <a:schemeClr val="dk1"/>
              </a:buClr>
              <a:buSzPts val="1600"/>
            </a:pPr>
            <a:r>
              <a:rPr lang="en-US" sz="2000" b="1" dirty="0">
                <a:solidFill>
                  <a:srgbClr val="FF0000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Coming Soon</a:t>
            </a:r>
          </a:p>
        </p:txBody>
      </p:sp>
      <p:sp>
        <p:nvSpPr>
          <p:cNvPr id="42" name="object 7">
            <a:extLst>
              <a:ext uri="{FF2B5EF4-FFF2-40B4-BE49-F238E27FC236}">
                <a16:creationId xmlns:a16="http://schemas.microsoft.com/office/drawing/2014/main" id="{2211734E-44F3-9629-9252-9325EBE1B8E1}"/>
              </a:ext>
            </a:extLst>
          </p:cNvPr>
          <p:cNvSpPr txBox="1">
            <a:spLocks/>
          </p:cNvSpPr>
          <p:nvPr/>
        </p:nvSpPr>
        <p:spPr>
          <a:xfrm>
            <a:off x="9025230" y="4659758"/>
            <a:ext cx="1502453" cy="2862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spc="15" dirty="0">
                <a:solidFill>
                  <a:srgbClr val="FFFFFF"/>
                </a:solidFill>
              </a:rPr>
              <a:t>Bollards</a:t>
            </a:r>
          </a:p>
        </p:txBody>
      </p:sp>
      <p:sp>
        <p:nvSpPr>
          <p:cNvPr id="48" name="Google Shape;482;p89">
            <a:extLst>
              <a:ext uri="{FF2B5EF4-FFF2-40B4-BE49-F238E27FC236}">
                <a16:creationId xmlns:a16="http://schemas.microsoft.com/office/drawing/2014/main" id="{C310FA29-A5C0-FC61-F96F-F68DFC6C26FC}"/>
              </a:ext>
            </a:extLst>
          </p:cNvPr>
          <p:cNvSpPr txBox="1"/>
          <p:nvPr/>
        </p:nvSpPr>
        <p:spPr>
          <a:xfrm>
            <a:off x="4696313" y="2269065"/>
            <a:ext cx="1741294" cy="401051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169329">
              <a:lnSpc>
                <a:spcPct val="115000"/>
              </a:lnSpc>
              <a:buClr>
                <a:schemeClr val="dk1"/>
              </a:buClr>
              <a:buSzPts val="1600"/>
            </a:pPr>
            <a:r>
              <a:rPr lang="en-US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Card Readers</a:t>
            </a:r>
          </a:p>
        </p:txBody>
      </p:sp>
      <p:sp>
        <p:nvSpPr>
          <p:cNvPr id="37" name="Google Shape;482;p89">
            <a:extLst>
              <a:ext uri="{FF2B5EF4-FFF2-40B4-BE49-F238E27FC236}">
                <a16:creationId xmlns:a16="http://schemas.microsoft.com/office/drawing/2014/main" id="{E9A865BB-6D1B-4C53-E19A-8BF91223156E}"/>
              </a:ext>
            </a:extLst>
          </p:cNvPr>
          <p:cNvSpPr txBox="1"/>
          <p:nvPr/>
        </p:nvSpPr>
        <p:spPr>
          <a:xfrm>
            <a:off x="4753359" y="4602349"/>
            <a:ext cx="1741294" cy="401051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169329">
              <a:lnSpc>
                <a:spcPct val="115000"/>
              </a:lnSpc>
              <a:buClr>
                <a:schemeClr val="dk1"/>
              </a:buClr>
              <a:buSzPts val="1600"/>
            </a:pPr>
            <a:r>
              <a:rPr lang="en-US" b="1" dirty="0">
                <a:solidFill>
                  <a:schemeClr val="bg1"/>
                </a:solidFill>
                <a:latin typeface="Gotham Medium"/>
                <a:ea typeface="Century Gothic"/>
                <a:cs typeface="Century Gothic"/>
                <a:sym typeface="Century Gothic"/>
              </a:rPr>
              <a:t>Intercom</a:t>
            </a:r>
          </a:p>
        </p:txBody>
      </p:sp>
      <p:sp>
        <p:nvSpPr>
          <p:cNvPr id="49" name="object 7">
            <a:extLst>
              <a:ext uri="{FF2B5EF4-FFF2-40B4-BE49-F238E27FC236}">
                <a16:creationId xmlns:a16="http://schemas.microsoft.com/office/drawing/2014/main" id="{83580A20-77F6-8D8D-1CD0-77B87F07DDCC}"/>
              </a:ext>
            </a:extLst>
          </p:cNvPr>
          <p:cNvSpPr txBox="1">
            <a:spLocks/>
          </p:cNvSpPr>
          <p:nvPr/>
        </p:nvSpPr>
        <p:spPr>
          <a:xfrm>
            <a:off x="8275954" y="6388272"/>
            <a:ext cx="2343210" cy="2862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eaLnBrk="1" hangingPunct="1">
              <a:defRPr sz="2650" b="0" i="0">
                <a:solidFill>
                  <a:srgbClr val="58595B"/>
                </a:solidFill>
                <a:latin typeface="Gotham Medium"/>
                <a:ea typeface="+mj-ea"/>
                <a:cs typeface="Gotham Medium"/>
              </a:defRPr>
            </a:lvl1pPr>
          </a:lstStyle>
          <a:p>
            <a:pPr marL="492759" marR="5080" lvl="0" indent="-480695" defTabSz="914400" eaLnBrk="1" fontAlgn="auto" latinLnBrk="0" hangingPunct="1">
              <a:lnSpc>
                <a:spcPct val="7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spc="15" dirty="0">
                <a:solidFill>
                  <a:srgbClr val="FFFFFF"/>
                </a:solidFill>
              </a:rPr>
              <a:t>Secure Vestibule</a:t>
            </a:r>
          </a:p>
        </p:txBody>
      </p:sp>
    </p:spTree>
    <p:extLst>
      <p:ext uri="{BB962C8B-B14F-4D97-AF65-F5344CB8AC3E}">
        <p14:creationId xmlns:p14="http://schemas.microsoft.com/office/powerpoint/2010/main" val="231650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8a177a-9e1d-4964-858b-ea53c00f3f97" xsi:nil="true"/>
    <lcf76f155ced4ddcb4097134ff3c332f xmlns="d5133a0f-e125-48af-b6ad-e38296e4c99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A778500447AC4E8170F07530B9DC76" ma:contentTypeVersion="16" ma:contentTypeDescription="Create a new document." ma:contentTypeScope="" ma:versionID="cdaaaf90290e8e17a0ce6fe617cd2b43">
  <xsd:schema xmlns:xsd="http://www.w3.org/2001/XMLSchema" xmlns:xs="http://www.w3.org/2001/XMLSchema" xmlns:p="http://schemas.microsoft.com/office/2006/metadata/properties" xmlns:ns2="d5133a0f-e125-48af-b6ad-e38296e4c99c" xmlns:ns3="c48a177a-9e1d-4964-858b-ea53c00f3f97" targetNamespace="http://schemas.microsoft.com/office/2006/metadata/properties" ma:root="true" ma:fieldsID="12ad19b468f8c96ba5bc07ce8e4ba073" ns2:_="" ns3:_="">
    <xsd:import namespace="d5133a0f-e125-48af-b6ad-e38296e4c99c"/>
    <xsd:import namespace="c48a177a-9e1d-4964-858b-ea53c00f3f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133a0f-e125-48af-b6ad-e38296e4c9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a43907d-6f8f-426c-8051-071ba34338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8a177a-9e1d-4964-858b-ea53c00f3f9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141bb94-8b0d-4c3d-b68d-c73b93b2512b}" ma:internalName="TaxCatchAll" ma:showField="CatchAllData" ma:web="c48a177a-9e1d-4964-858b-ea53c00f3f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39CA8C-521A-4B9E-9BC9-EAA49007194F}">
  <ds:schemaRefs>
    <ds:schemaRef ds:uri="http://schemas.microsoft.com/office/2006/metadata/properties"/>
    <ds:schemaRef ds:uri="http://www.w3.org/2000/xmlns/"/>
    <ds:schemaRef ds:uri="http://schemas.microsoft.com/office/infopath/2007/PartnerControls"/>
    <ds:schemaRef ds:uri="70fac91e-9233-4030-bed1-f1c4f9dbc760"/>
    <ds:schemaRef ds:uri="46533c24-bb1f-4485-bd61-412da9048e6e"/>
  </ds:schemaRefs>
</ds:datastoreItem>
</file>

<file path=customXml/itemProps2.xml><?xml version="1.0" encoding="utf-8"?>
<ds:datastoreItem xmlns:ds="http://schemas.openxmlformats.org/officeDocument/2006/customXml" ds:itemID="{3912B335-BD32-4E8E-93F3-BAC4FA2511E6}"/>
</file>

<file path=customXml/itemProps3.xml><?xml version="1.0" encoding="utf-8"?>
<ds:datastoreItem xmlns:ds="http://schemas.openxmlformats.org/officeDocument/2006/customXml" ds:itemID="{B2B29BAD-5C28-4FCE-B9FB-4B76D68867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4894</TotalTime>
  <Words>2755</Words>
  <Application>Microsoft Office PowerPoint</Application>
  <PresentationFormat>Widescreen</PresentationFormat>
  <Paragraphs>1153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Adobe Gothic Std B</vt:lpstr>
      <vt:lpstr>Arial</vt:lpstr>
      <vt:lpstr>Arial Narrow</vt:lpstr>
      <vt:lpstr>Calibri</vt:lpstr>
      <vt:lpstr>Calibri Light</vt:lpstr>
      <vt:lpstr>Courier New</vt:lpstr>
      <vt:lpstr>Gotham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Goehring, Lelia Ann</dc:creator>
  <cp:lastModifiedBy>Caban, Lyndsey S.</cp:lastModifiedBy>
  <cp:revision>234</cp:revision>
  <cp:lastPrinted>2020-11-05T20:18:56Z</cp:lastPrinted>
  <dcterms:created xsi:type="dcterms:W3CDTF">2020-10-08T21:36:14Z</dcterms:created>
  <dcterms:modified xsi:type="dcterms:W3CDTF">2022-09-15T17:07:41Z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0x01010052A778500447AC4E8170F07530B9DC76</vt:lpwstr>
  </property>
  <property fmtid="{D5CDD505-2E9C-101B-9397-08002B2CF9AE}" pid="3" name="MediaServiceImageTags">
    <vt:lpwstr/>
  </property>
</Properties>
</file>