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2" r:id="rId5"/>
    <p:sldId id="268" r:id="rId6"/>
    <p:sldId id="271" r:id="rId7"/>
    <p:sldId id="272" r:id="rId8"/>
    <p:sldId id="273" r:id="rId9"/>
    <p:sldId id="274" r:id="rId10"/>
    <p:sldId id="275" r:id="rId11"/>
    <p:sldId id="276" r:id="rId12"/>
    <p:sldId id="277" r:id="rId13"/>
    <p:sldId id="278" r:id="rId14"/>
    <p:sldId id="279" r:id="rId15"/>
    <p:sldId id="280" r:id="rId16"/>
    <p:sldId id="281" r:id="rId17"/>
    <p:sldId id="282" r:id="rId18"/>
  </p:sldIdLst>
  <p:sldSz cx="18288000" cy="10287000"/>
  <p:notesSz cx="7010400" cy="9236075"/>
  <p:embeddedFontLst>
    <p:embeddedFont>
      <p:font typeface="Calibri" panose="020F0502020204030204" pitchFamily="34" charset="0"/>
      <p:regular r:id="rId19"/>
      <p:bold r:id="rId20"/>
      <p:italic r:id="rId21"/>
      <p:boldItalic r:id="rId22"/>
    </p:embeddedFont>
    <p:embeddedFont>
      <p:font typeface="Carelia" panose="020B0604020202020204" charset="0"/>
      <p:regular r:id="rId23"/>
    </p:embeddedFont>
    <p:embeddedFont>
      <p:font typeface="Dosis" pitchFamily="2" charset="0"/>
      <p:regular r:id="rId24"/>
      <p:bold r:id="rId25"/>
    </p:embeddedFont>
    <p:embeddedFont>
      <p:font typeface="Dosis Medium"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B18A3-5878-480D-9C0E-C2BFC05FA138}" v="232" dt="2024-01-19T22:03:5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0"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i Avila" userId="6e481704-7654-4233-805b-ba8def061820" providerId="ADAL" clId="{190B18A3-5878-480D-9C0E-C2BFC05FA138}"/>
    <pc:docChg chg="undo custSel delSld modSld sldOrd">
      <pc:chgData name="Livi Avila" userId="6e481704-7654-4233-805b-ba8def061820" providerId="ADAL" clId="{190B18A3-5878-480D-9C0E-C2BFC05FA138}" dt="2024-01-19T22:03:53.348" v="1278"/>
      <pc:docMkLst>
        <pc:docMk/>
      </pc:docMkLst>
      <pc:sldChg chg="modSp mod">
        <pc:chgData name="Livi Avila" userId="6e481704-7654-4233-805b-ba8def061820" providerId="ADAL" clId="{190B18A3-5878-480D-9C0E-C2BFC05FA138}" dt="2024-01-12T13:56:37.624" v="46" actId="20577"/>
        <pc:sldMkLst>
          <pc:docMk/>
          <pc:sldMk cId="0" sldId="256"/>
        </pc:sldMkLst>
        <pc:spChg chg="mod">
          <ac:chgData name="Livi Avila" userId="6e481704-7654-4233-805b-ba8def061820" providerId="ADAL" clId="{190B18A3-5878-480D-9C0E-C2BFC05FA138}" dt="2024-01-12T13:56:27.047" v="28" actId="1076"/>
          <ac:spMkLst>
            <pc:docMk/>
            <pc:sldMk cId="0" sldId="256"/>
            <ac:spMk id="2" creationId="{00000000-0000-0000-0000-000000000000}"/>
          </ac:spMkLst>
        </pc:spChg>
        <pc:spChg chg="mod">
          <ac:chgData name="Livi Avila" userId="6e481704-7654-4233-805b-ba8def061820" providerId="ADAL" clId="{190B18A3-5878-480D-9C0E-C2BFC05FA138}" dt="2024-01-12T13:56:32.954" v="35" actId="20577"/>
          <ac:spMkLst>
            <pc:docMk/>
            <pc:sldMk cId="0" sldId="256"/>
            <ac:spMk id="5" creationId="{00000000-0000-0000-0000-000000000000}"/>
          </ac:spMkLst>
        </pc:spChg>
        <pc:spChg chg="mod">
          <ac:chgData name="Livi Avila" userId="6e481704-7654-4233-805b-ba8def061820" providerId="ADAL" clId="{190B18A3-5878-480D-9C0E-C2BFC05FA138}" dt="2024-01-12T13:56:37.624" v="46" actId="20577"/>
          <ac:spMkLst>
            <pc:docMk/>
            <pc:sldMk cId="0" sldId="256"/>
            <ac:spMk id="9" creationId="{00000000-0000-0000-0000-000000000000}"/>
          </ac:spMkLst>
        </pc:spChg>
      </pc:sldChg>
      <pc:sldChg chg="modSp mod">
        <pc:chgData name="Livi Avila" userId="6e481704-7654-4233-805b-ba8def061820" providerId="ADAL" clId="{190B18A3-5878-480D-9C0E-C2BFC05FA138}" dt="2024-01-19T19:47:36.187" v="1206" actId="1076"/>
        <pc:sldMkLst>
          <pc:docMk/>
          <pc:sldMk cId="0" sldId="257"/>
        </pc:sldMkLst>
        <pc:spChg chg="mod">
          <ac:chgData name="Livi Avila" userId="6e481704-7654-4233-805b-ba8def061820" providerId="ADAL" clId="{190B18A3-5878-480D-9C0E-C2BFC05FA138}" dt="2024-01-19T19:47:36.187" v="1206" actId="1076"/>
          <ac:spMkLst>
            <pc:docMk/>
            <pc:sldMk cId="0" sldId="257"/>
            <ac:spMk id="7" creationId="{00000000-0000-0000-0000-000000000000}"/>
          </ac:spMkLst>
        </pc:spChg>
        <pc:spChg chg="mod">
          <ac:chgData name="Livi Avila" userId="6e481704-7654-4233-805b-ba8def061820" providerId="ADAL" clId="{190B18A3-5878-480D-9C0E-C2BFC05FA138}" dt="2024-01-12T13:59:04.603" v="120"/>
          <ac:spMkLst>
            <pc:docMk/>
            <pc:sldMk cId="0" sldId="257"/>
            <ac:spMk id="8" creationId="{00000000-0000-0000-0000-000000000000}"/>
          </ac:spMkLst>
        </pc:spChg>
        <pc:grpChg chg="mod">
          <ac:chgData name="Livi Avila" userId="6e481704-7654-4233-805b-ba8def061820" providerId="ADAL" clId="{190B18A3-5878-480D-9C0E-C2BFC05FA138}" dt="2024-01-19T19:47:30.383" v="1205" actId="14100"/>
          <ac:grpSpMkLst>
            <pc:docMk/>
            <pc:sldMk cId="0" sldId="257"/>
            <ac:grpSpMk id="3" creationId="{00000000-0000-0000-0000-000000000000}"/>
          </ac:grpSpMkLst>
        </pc:grpChg>
      </pc:sldChg>
      <pc:sldChg chg="addSp modSp mod">
        <pc:chgData name="Livi Avila" userId="6e481704-7654-4233-805b-ba8def061820" providerId="ADAL" clId="{190B18A3-5878-480D-9C0E-C2BFC05FA138}" dt="2024-01-19T14:02:23.874" v="150" actId="1076"/>
        <pc:sldMkLst>
          <pc:docMk/>
          <pc:sldMk cId="0" sldId="258"/>
        </pc:sldMkLst>
        <pc:spChg chg="mod">
          <ac:chgData name="Livi Avila" userId="6e481704-7654-4233-805b-ba8def061820" providerId="ADAL" clId="{190B18A3-5878-480D-9C0E-C2BFC05FA138}" dt="2024-01-12T13:59:15.644" v="121"/>
          <ac:spMkLst>
            <pc:docMk/>
            <pc:sldMk cId="0" sldId="258"/>
            <ac:spMk id="13" creationId="{00000000-0000-0000-0000-000000000000}"/>
          </ac:spMkLst>
        </pc:spChg>
        <pc:spChg chg="mod">
          <ac:chgData name="Livi Avila" userId="6e481704-7654-4233-805b-ba8def061820" providerId="ADAL" clId="{190B18A3-5878-480D-9C0E-C2BFC05FA138}" dt="2024-01-19T14:01:57.055" v="148"/>
          <ac:spMkLst>
            <pc:docMk/>
            <pc:sldMk cId="0" sldId="258"/>
            <ac:spMk id="14" creationId="{00000000-0000-0000-0000-000000000000}"/>
          </ac:spMkLst>
        </pc:spChg>
        <pc:spChg chg="mod">
          <ac:chgData name="Livi Avila" userId="6e481704-7654-4233-805b-ba8def061820" providerId="ADAL" clId="{190B18A3-5878-480D-9C0E-C2BFC05FA138}" dt="2024-01-12T13:59:29.702" v="129" actId="20577"/>
          <ac:spMkLst>
            <pc:docMk/>
            <pc:sldMk cId="0" sldId="258"/>
            <ac:spMk id="15" creationId="{00000000-0000-0000-0000-000000000000}"/>
          </ac:spMkLst>
        </pc:spChg>
        <pc:spChg chg="mod">
          <ac:chgData name="Livi Avila" userId="6e481704-7654-4233-805b-ba8def061820" providerId="ADAL" clId="{190B18A3-5878-480D-9C0E-C2BFC05FA138}" dt="2024-01-19T14:01:35.585" v="147" actId="20577"/>
          <ac:spMkLst>
            <pc:docMk/>
            <pc:sldMk cId="0" sldId="258"/>
            <ac:spMk id="17" creationId="{00000000-0000-0000-0000-000000000000}"/>
          </ac:spMkLst>
        </pc:spChg>
        <pc:picChg chg="add mod">
          <ac:chgData name="Livi Avila" userId="6e481704-7654-4233-805b-ba8def061820" providerId="ADAL" clId="{190B18A3-5878-480D-9C0E-C2BFC05FA138}" dt="2024-01-19T14:02:23.874" v="150" actId="1076"/>
          <ac:picMkLst>
            <pc:docMk/>
            <pc:sldMk cId="0" sldId="258"/>
            <ac:picMk id="18" creationId="{D02703B5-77EF-FC5F-86DB-69CA52CB5B68}"/>
          </ac:picMkLst>
        </pc:picChg>
      </pc:sldChg>
      <pc:sldChg chg="modSp mod">
        <pc:chgData name="Livi Avila" userId="6e481704-7654-4233-805b-ba8def061820" providerId="ADAL" clId="{190B18A3-5878-480D-9C0E-C2BFC05FA138}" dt="2024-01-19T16:08:25.260" v="483" actId="20577"/>
        <pc:sldMkLst>
          <pc:docMk/>
          <pc:sldMk cId="0" sldId="262"/>
        </pc:sldMkLst>
        <pc:spChg chg="mod">
          <ac:chgData name="Livi Avila" userId="6e481704-7654-4233-805b-ba8def061820" providerId="ADAL" clId="{190B18A3-5878-480D-9C0E-C2BFC05FA138}" dt="2024-01-19T14:02:30.446" v="151"/>
          <ac:spMkLst>
            <pc:docMk/>
            <pc:sldMk cId="0" sldId="262"/>
            <ac:spMk id="8" creationId="{00000000-0000-0000-0000-000000000000}"/>
          </ac:spMkLst>
        </pc:spChg>
        <pc:spChg chg="mod">
          <ac:chgData name="Livi Avila" userId="6e481704-7654-4233-805b-ba8def061820" providerId="ADAL" clId="{190B18A3-5878-480D-9C0E-C2BFC05FA138}" dt="2024-01-19T14:05:32.146" v="201" actId="20577"/>
          <ac:spMkLst>
            <pc:docMk/>
            <pc:sldMk cId="0" sldId="262"/>
            <ac:spMk id="11" creationId="{00000000-0000-0000-0000-000000000000}"/>
          </ac:spMkLst>
        </pc:spChg>
        <pc:spChg chg="mod">
          <ac:chgData name="Livi Avila" userId="6e481704-7654-4233-805b-ba8def061820" providerId="ADAL" clId="{190B18A3-5878-480D-9C0E-C2BFC05FA138}" dt="2024-01-19T14:02:40.055" v="152" actId="1076"/>
          <ac:spMkLst>
            <pc:docMk/>
            <pc:sldMk cId="0" sldId="262"/>
            <ac:spMk id="13" creationId="{00000000-0000-0000-0000-000000000000}"/>
          </ac:spMkLst>
        </pc:spChg>
        <pc:spChg chg="mod">
          <ac:chgData name="Livi Avila" userId="6e481704-7654-4233-805b-ba8def061820" providerId="ADAL" clId="{190B18A3-5878-480D-9C0E-C2BFC05FA138}" dt="2024-01-19T16:08:25.260" v="483" actId="20577"/>
          <ac:spMkLst>
            <pc:docMk/>
            <pc:sldMk cId="0" sldId="262"/>
            <ac:spMk id="14" creationId="{00000000-0000-0000-0000-000000000000}"/>
          </ac:spMkLst>
        </pc:spChg>
        <pc:spChg chg="mod">
          <ac:chgData name="Livi Avila" userId="6e481704-7654-4233-805b-ba8def061820" providerId="ADAL" clId="{190B18A3-5878-480D-9C0E-C2BFC05FA138}" dt="2024-01-19T14:06:22.274" v="213"/>
          <ac:spMkLst>
            <pc:docMk/>
            <pc:sldMk cId="0" sldId="262"/>
            <ac:spMk id="15" creationId="{00000000-0000-0000-0000-000000000000}"/>
          </ac:spMkLst>
        </pc:spChg>
        <pc:spChg chg="mod">
          <ac:chgData name="Livi Avila" userId="6e481704-7654-4233-805b-ba8def061820" providerId="ADAL" clId="{190B18A3-5878-480D-9C0E-C2BFC05FA138}" dt="2024-01-19T14:03:00.376" v="179" actId="20577"/>
          <ac:spMkLst>
            <pc:docMk/>
            <pc:sldMk cId="0" sldId="262"/>
            <ac:spMk id="18" creationId="{00000000-0000-0000-0000-000000000000}"/>
          </ac:spMkLst>
        </pc:spChg>
      </pc:sldChg>
      <pc:sldChg chg="modSp mod">
        <pc:chgData name="Livi Avila" userId="6e481704-7654-4233-805b-ba8def061820" providerId="ADAL" clId="{190B18A3-5878-480D-9C0E-C2BFC05FA138}" dt="2024-01-19T14:08:45.627" v="268" actId="33524"/>
        <pc:sldMkLst>
          <pc:docMk/>
          <pc:sldMk cId="0" sldId="268"/>
        </pc:sldMkLst>
        <pc:spChg chg="mod">
          <ac:chgData name="Livi Avila" userId="6e481704-7654-4233-805b-ba8def061820" providerId="ADAL" clId="{190B18A3-5878-480D-9C0E-C2BFC05FA138}" dt="2024-01-19T14:06:56.005" v="235" actId="14100"/>
          <ac:spMkLst>
            <pc:docMk/>
            <pc:sldMk cId="0" sldId="268"/>
            <ac:spMk id="3" creationId="{00000000-0000-0000-0000-000000000000}"/>
          </ac:spMkLst>
        </pc:spChg>
        <pc:spChg chg="mod">
          <ac:chgData name="Livi Avila" userId="6e481704-7654-4233-805b-ba8def061820" providerId="ADAL" clId="{190B18A3-5878-480D-9C0E-C2BFC05FA138}" dt="2024-01-19T14:07:20.184" v="244" actId="20577"/>
          <ac:spMkLst>
            <pc:docMk/>
            <pc:sldMk cId="0" sldId="268"/>
            <ac:spMk id="29" creationId="{00000000-0000-0000-0000-000000000000}"/>
          </ac:spMkLst>
        </pc:spChg>
        <pc:spChg chg="mod">
          <ac:chgData name="Livi Avila" userId="6e481704-7654-4233-805b-ba8def061820" providerId="ADAL" clId="{190B18A3-5878-480D-9C0E-C2BFC05FA138}" dt="2024-01-19T14:07:11.051" v="239" actId="20577"/>
          <ac:spMkLst>
            <pc:docMk/>
            <pc:sldMk cId="0" sldId="268"/>
            <ac:spMk id="32" creationId="{00000000-0000-0000-0000-000000000000}"/>
          </ac:spMkLst>
        </pc:spChg>
        <pc:spChg chg="mod">
          <ac:chgData name="Livi Avila" userId="6e481704-7654-4233-805b-ba8def061820" providerId="ADAL" clId="{190B18A3-5878-480D-9C0E-C2BFC05FA138}" dt="2024-01-19T14:07:58.827" v="253" actId="20577"/>
          <ac:spMkLst>
            <pc:docMk/>
            <pc:sldMk cId="0" sldId="268"/>
            <ac:spMk id="34" creationId="{BDF3404E-783C-9568-73DC-22FD704F2D9D}"/>
          </ac:spMkLst>
        </pc:spChg>
        <pc:spChg chg="mod">
          <ac:chgData name="Livi Avila" userId="6e481704-7654-4233-805b-ba8def061820" providerId="ADAL" clId="{190B18A3-5878-480D-9C0E-C2BFC05FA138}" dt="2024-01-19T14:08:09.118" v="254"/>
          <ac:spMkLst>
            <pc:docMk/>
            <pc:sldMk cId="0" sldId="268"/>
            <ac:spMk id="40" creationId="{9D17110F-8EF6-55FC-F7B3-B48608C05E8A}"/>
          </ac:spMkLst>
        </pc:spChg>
        <pc:spChg chg="mod">
          <ac:chgData name="Livi Avila" userId="6e481704-7654-4233-805b-ba8def061820" providerId="ADAL" clId="{190B18A3-5878-480D-9C0E-C2BFC05FA138}" dt="2024-01-19T14:08:45.627" v="268" actId="33524"/>
          <ac:spMkLst>
            <pc:docMk/>
            <pc:sldMk cId="0" sldId="268"/>
            <ac:spMk id="43" creationId="{60F3B700-D796-C418-2E2D-C69366A52EA3}"/>
          </ac:spMkLst>
        </pc:spChg>
      </pc:sldChg>
      <pc:sldChg chg="del">
        <pc:chgData name="Livi Avila" userId="6e481704-7654-4233-805b-ba8def061820" providerId="ADAL" clId="{190B18A3-5878-480D-9C0E-C2BFC05FA138}" dt="2024-01-19T19:15:57.719" v="1129" actId="47"/>
        <pc:sldMkLst>
          <pc:docMk/>
          <pc:sldMk cId="0" sldId="269"/>
        </pc:sldMkLst>
      </pc:sldChg>
      <pc:sldChg chg="del">
        <pc:chgData name="Livi Avila" userId="6e481704-7654-4233-805b-ba8def061820" providerId="ADAL" clId="{190B18A3-5878-480D-9C0E-C2BFC05FA138}" dt="2024-01-19T18:38:12.591" v="1080" actId="47"/>
        <pc:sldMkLst>
          <pc:docMk/>
          <pc:sldMk cId="0" sldId="270"/>
        </pc:sldMkLst>
      </pc:sldChg>
      <pc:sldChg chg="modSp mod ord">
        <pc:chgData name="Livi Avila" userId="6e481704-7654-4233-805b-ba8def061820" providerId="ADAL" clId="{190B18A3-5878-480D-9C0E-C2BFC05FA138}" dt="2024-01-19T16:08:06.904" v="460" actId="20577"/>
        <pc:sldMkLst>
          <pc:docMk/>
          <pc:sldMk cId="866326504" sldId="271"/>
        </pc:sldMkLst>
        <pc:spChg chg="mod">
          <ac:chgData name="Livi Avila" userId="6e481704-7654-4233-805b-ba8def061820" providerId="ADAL" clId="{190B18A3-5878-480D-9C0E-C2BFC05FA138}" dt="2024-01-19T15:26:47.317" v="310"/>
          <ac:spMkLst>
            <pc:docMk/>
            <pc:sldMk cId="866326504" sldId="271"/>
            <ac:spMk id="11" creationId="{00000000-0000-0000-0000-000000000000}"/>
          </ac:spMkLst>
        </pc:spChg>
        <pc:spChg chg="mod">
          <ac:chgData name="Livi Avila" userId="6e481704-7654-4233-805b-ba8def061820" providerId="ADAL" clId="{190B18A3-5878-480D-9C0E-C2BFC05FA138}" dt="2024-01-19T16:08:06.904" v="460" actId="20577"/>
          <ac:spMkLst>
            <pc:docMk/>
            <pc:sldMk cId="866326504" sldId="271"/>
            <ac:spMk id="14" creationId="{00000000-0000-0000-0000-000000000000}"/>
          </ac:spMkLst>
        </pc:spChg>
      </pc:sldChg>
      <pc:sldChg chg="modSp mod">
        <pc:chgData name="Livi Avila" userId="6e481704-7654-4233-805b-ba8def061820" providerId="ADAL" clId="{190B18A3-5878-480D-9C0E-C2BFC05FA138}" dt="2024-01-19T15:38:55.048" v="414" actId="1076"/>
        <pc:sldMkLst>
          <pc:docMk/>
          <pc:sldMk cId="139227155" sldId="272"/>
        </pc:sldMkLst>
        <pc:spChg chg="mod">
          <ac:chgData name="Livi Avila" userId="6e481704-7654-4233-805b-ba8def061820" providerId="ADAL" clId="{190B18A3-5878-480D-9C0E-C2BFC05FA138}" dt="2024-01-19T15:27:34.358" v="312" actId="14100"/>
          <ac:spMkLst>
            <pc:docMk/>
            <pc:sldMk cId="139227155" sldId="272"/>
            <ac:spMk id="3" creationId="{00000000-0000-0000-0000-000000000000}"/>
          </ac:spMkLst>
        </pc:spChg>
        <pc:spChg chg="mod">
          <ac:chgData name="Livi Avila" userId="6e481704-7654-4233-805b-ba8def061820" providerId="ADAL" clId="{190B18A3-5878-480D-9C0E-C2BFC05FA138}" dt="2024-01-19T15:28:14.225" v="327" actId="1076"/>
          <ac:spMkLst>
            <pc:docMk/>
            <pc:sldMk cId="139227155" sldId="272"/>
            <ac:spMk id="26" creationId="{00000000-0000-0000-0000-000000000000}"/>
          </ac:spMkLst>
        </pc:spChg>
        <pc:spChg chg="mod">
          <ac:chgData name="Livi Avila" userId="6e481704-7654-4233-805b-ba8def061820" providerId="ADAL" clId="{190B18A3-5878-480D-9C0E-C2BFC05FA138}" dt="2024-01-19T15:34:07.963" v="358" actId="1076"/>
          <ac:spMkLst>
            <pc:docMk/>
            <pc:sldMk cId="139227155" sldId="272"/>
            <ac:spMk id="29" creationId="{00000000-0000-0000-0000-000000000000}"/>
          </ac:spMkLst>
        </pc:spChg>
        <pc:spChg chg="mod">
          <ac:chgData name="Livi Avila" userId="6e481704-7654-4233-805b-ba8def061820" providerId="ADAL" clId="{190B18A3-5878-480D-9C0E-C2BFC05FA138}" dt="2024-01-19T15:34:52.665" v="373" actId="20577"/>
          <ac:spMkLst>
            <pc:docMk/>
            <pc:sldMk cId="139227155" sldId="272"/>
            <ac:spMk id="31" creationId="{00000000-0000-0000-0000-000000000000}"/>
          </ac:spMkLst>
        </pc:spChg>
        <pc:spChg chg="mod">
          <ac:chgData name="Livi Avila" userId="6e481704-7654-4233-805b-ba8def061820" providerId="ADAL" clId="{190B18A3-5878-480D-9C0E-C2BFC05FA138}" dt="2024-01-19T15:37:06.062" v="401" actId="20577"/>
          <ac:spMkLst>
            <pc:docMk/>
            <pc:sldMk cId="139227155" sldId="272"/>
            <ac:spMk id="33" creationId="{00000000-0000-0000-0000-000000000000}"/>
          </ac:spMkLst>
        </pc:spChg>
        <pc:spChg chg="mod">
          <ac:chgData name="Livi Avila" userId="6e481704-7654-4233-805b-ba8def061820" providerId="ADAL" clId="{190B18A3-5878-480D-9C0E-C2BFC05FA138}" dt="2024-01-19T15:28:24.387" v="336" actId="20577"/>
          <ac:spMkLst>
            <pc:docMk/>
            <pc:sldMk cId="139227155" sldId="272"/>
            <ac:spMk id="36" creationId="{00000000-0000-0000-0000-000000000000}"/>
          </ac:spMkLst>
        </pc:spChg>
        <pc:spChg chg="mod">
          <ac:chgData name="Livi Avila" userId="6e481704-7654-4233-805b-ba8def061820" providerId="ADAL" clId="{190B18A3-5878-480D-9C0E-C2BFC05FA138}" dt="2024-01-19T15:38:55.048" v="414" actId="1076"/>
          <ac:spMkLst>
            <pc:docMk/>
            <pc:sldMk cId="139227155" sldId="272"/>
            <ac:spMk id="39" creationId="{8C792AF3-7811-981A-AC34-C0D85A5E8A04}"/>
          </ac:spMkLst>
        </pc:spChg>
      </pc:sldChg>
      <pc:sldChg chg="modSp mod">
        <pc:chgData name="Livi Avila" userId="6e481704-7654-4233-805b-ba8def061820" providerId="ADAL" clId="{190B18A3-5878-480D-9C0E-C2BFC05FA138}" dt="2024-01-19T17:10:29.476" v="533" actId="20577"/>
        <pc:sldMkLst>
          <pc:docMk/>
          <pc:sldMk cId="470589710" sldId="273"/>
        </pc:sldMkLst>
        <pc:spChg chg="mod">
          <ac:chgData name="Livi Avila" userId="6e481704-7654-4233-805b-ba8def061820" providerId="ADAL" clId="{190B18A3-5878-480D-9C0E-C2BFC05FA138}" dt="2024-01-19T17:09:32.014" v="529" actId="20577"/>
          <ac:spMkLst>
            <pc:docMk/>
            <pc:sldMk cId="470589710" sldId="273"/>
            <ac:spMk id="11" creationId="{00000000-0000-0000-0000-000000000000}"/>
          </ac:spMkLst>
        </pc:spChg>
        <pc:spChg chg="mod">
          <ac:chgData name="Livi Avila" userId="6e481704-7654-4233-805b-ba8def061820" providerId="ADAL" clId="{190B18A3-5878-480D-9C0E-C2BFC05FA138}" dt="2024-01-19T16:07:56.571" v="437" actId="20577"/>
          <ac:spMkLst>
            <pc:docMk/>
            <pc:sldMk cId="470589710" sldId="273"/>
            <ac:spMk id="14" creationId="{00000000-0000-0000-0000-000000000000}"/>
          </ac:spMkLst>
        </pc:spChg>
        <pc:spChg chg="mod">
          <ac:chgData name="Livi Avila" userId="6e481704-7654-4233-805b-ba8def061820" providerId="ADAL" clId="{190B18A3-5878-480D-9C0E-C2BFC05FA138}" dt="2024-01-19T17:10:29.476" v="533" actId="20577"/>
          <ac:spMkLst>
            <pc:docMk/>
            <pc:sldMk cId="470589710" sldId="273"/>
            <ac:spMk id="15" creationId="{00000000-0000-0000-0000-000000000000}"/>
          </ac:spMkLst>
        </pc:spChg>
        <pc:spChg chg="mod">
          <ac:chgData name="Livi Avila" userId="6e481704-7654-4233-805b-ba8def061820" providerId="ADAL" clId="{190B18A3-5878-480D-9C0E-C2BFC05FA138}" dt="2024-01-19T16:07:41.349" v="416" actId="20577"/>
          <ac:spMkLst>
            <pc:docMk/>
            <pc:sldMk cId="470589710" sldId="273"/>
            <ac:spMk id="18" creationId="{00000000-0000-0000-0000-000000000000}"/>
          </ac:spMkLst>
        </pc:spChg>
      </pc:sldChg>
      <pc:sldChg chg="modSp mod">
        <pc:chgData name="Livi Avila" userId="6e481704-7654-4233-805b-ba8def061820" providerId="ADAL" clId="{190B18A3-5878-480D-9C0E-C2BFC05FA138}" dt="2024-01-19T17:17:17.732" v="698" actId="20577"/>
        <pc:sldMkLst>
          <pc:docMk/>
          <pc:sldMk cId="3179623454" sldId="274"/>
        </pc:sldMkLst>
        <pc:spChg chg="mod">
          <ac:chgData name="Livi Avila" userId="6e481704-7654-4233-805b-ba8def061820" providerId="ADAL" clId="{190B18A3-5878-480D-9C0E-C2BFC05FA138}" dt="2024-01-19T17:10:42.291" v="535" actId="14100"/>
          <ac:spMkLst>
            <pc:docMk/>
            <pc:sldMk cId="3179623454" sldId="274"/>
            <ac:spMk id="3" creationId="{00000000-0000-0000-0000-000000000000}"/>
          </ac:spMkLst>
        </pc:spChg>
        <pc:spChg chg="mod">
          <ac:chgData name="Livi Avila" userId="6e481704-7654-4233-805b-ba8def061820" providerId="ADAL" clId="{190B18A3-5878-480D-9C0E-C2BFC05FA138}" dt="2024-01-19T17:12:10.781" v="562" actId="14100"/>
          <ac:spMkLst>
            <pc:docMk/>
            <pc:sldMk cId="3179623454" sldId="274"/>
            <ac:spMk id="11" creationId="{00000000-0000-0000-0000-000000000000}"/>
          </ac:spMkLst>
        </pc:spChg>
        <pc:spChg chg="mod">
          <ac:chgData name="Livi Avila" userId="6e481704-7654-4233-805b-ba8def061820" providerId="ADAL" clId="{190B18A3-5878-480D-9C0E-C2BFC05FA138}" dt="2024-01-19T17:11:32.710" v="558" actId="20577"/>
          <ac:spMkLst>
            <pc:docMk/>
            <pc:sldMk cId="3179623454" sldId="274"/>
            <ac:spMk id="29" creationId="{00000000-0000-0000-0000-000000000000}"/>
          </ac:spMkLst>
        </pc:spChg>
        <pc:spChg chg="mod">
          <ac:chgData name="Livi Avila" userId="6e481704-7654-4233-805b-ba8def061820" providerId="ADAL" clId="{190B18A3-5878-480D-9C0E-C2BFC05FA138}" dt="2024-01-19T17:15:45.299" v="643" actId="20577"/>
          <ac:spMkLst>
            <pc:docMk/>
            <pc:sldMk cId="3179623454" sldId="274"/>
            <ac:spMk id="33" creationId="{00000000-0000-0000-0000-000000000000}"/>
          </ac:spMkLst>
        </pc:spChg>
        <pc:spChg chg="mod">
          <ac:chgData name="Livi Avila" userId="6e481704-7654-4233-805b-ba8def061820" providerId="ADAL" clId="{190B18A3-5878-480D-9C0E-C2BFC05FA138}" dt="2024-01-19T17:16:41.492" v="667" actId="20577"/>
          <ac:spMkLst>
            <pc:docMk/>
            <pc:sldMk cId="3179623454" sldId="274"/>
            <ac:spMk id="34" creationId="{00000000-0000-0000-0000-000000000000}"/>
          </ac:spMkLst>
        </pc:spChg>
        <pc:spChg chg="mod">
          <ac:chgData name="Livi Avila" userId="6e481704-7654-4233-805b-ba8def061820" providerId="ADAL" clId="{190B18A3-5878-480D-9C0E-C2BFC05FA138}" dt="2024-01-19T17:17:17.732" v="698" actId="20577"/>
          <ac:spMkLst>
            <pc:docMk/>
            <pc:sldMk cId="3179623454" sldId="274"/>
            <ac:spMk id="40" creationId="{9D17110F-8EF6-55FC-F7B3-B48608C05E8A}"/>
          </ac:spMkLst>
        </pc:spChg>
      </pc:sldChg>
      <pc:sldChg chg="modSp mod">
        <pc:chgData name="Livi Avila" userId="6e481704-7654-4233-805b-ba8def061820" providerId="ADAL" clId="{190B18A3-5878-480D-9C0E-C2BFC05FA138}" dt="2024-01-19T17:20:34.902" v="755" actId="20577"/>
        <pc:sldMkLst>
          <pc:docMk/>
          <pc:sldMk cId="2895647687" sldId="275"/>
        </pc:sldMkLst>
        <pc:spChg chg="mod">
          <ac:chgData name="Livi Avila" userId="6e481704-7654-4233-805b-ba8def061820" providerId="ADAL" clId="{190B18A3-5878-480D-9C0E-C2BFC05FA138}" dt="2024-01-19T17:18:55.388" v="730"/>
          <ac:spMkLst>
            <pc:docMk/>
            <pc:sldMk cId="2895647687" sldId="275"/>
            <ac:spMk id="11" creationId="{00000000-0000-0000-0000-000000000000}"/>
          </ac:spMkLst>
        </pc:spChg>
        <pc:spChg chg="mod">
          <ac:chgData name="Livi Avila" userId="6e481704-7654-4233-805b-ba8def061820" providerId="ADAL" clId="{190B18A3-5878-480D-9C0E-C2BFC05FA138}" dt="2024-01-19T17:17:51.677" v="719" actId="20577"/>
          <ac:spMkLst>
            <pc:docMk/>
            <pc:sldMk cId="2895647687" sldId="275"/>
            <ac:spMk id="14" creationId="{00000000-0000-0000-0000-000000000000}"/>
          </ac:spMkLst>
        </pc:spChg>
        <pc:spChg chg="mod">
          <ac:chgData name="Livi Avila" userId="6e481704-7654-4233-805b-ba8def061820" providerId="ADAL" clId="{190B18A3-5878-480D-9C0E-C2BFC05FA138}" dt="2024-01-19T17:20:34.902" v="755" actId="20577"/>
          <ac:spMkLst>
            <pc:docMk/>
            <pc:sldMk cId="2895647687" sldId="275"/>
            <ac:spMk id="15" creationId="{00000000-0000-0000-0000-000000000000}"/>
          </ac:spMkLst>
        </pc:spChg>
        <pc:spChg chg="mod">
          <ac:chgData name="Livi Avila" userId="6e481704-7654-4233-805b-ba8def061820" providerId="ADAL" clId="{190B18A3-5878-480D-9C0E-C2BFC05FA138}" dt="2024-01-19T17:17:57.822" v="721" actId="20577"/>
          <ac:spMkLst>
            <pc:docMk/>
            <pc:sldMk cId="2895647687" sldId="275"/>
            <ac:spMk id="18" creationId="{00000000-0000-0000-0000-000000000000}"/>
          </ac:spMkLst>
        </pc:spChg>
      </pc:sldChg>
      <pc:sldChg chg="modSp mod">
        <pc:chgData name="Livi Avila" userId="6e481704-7654-4233-805b-ba8def061820" providerId="ADAL" clId="{190B18A3-5878-480D-9C0E-C2BFC05FA138}" dt="2024-01-19T17:31:40.563" v="894" actId="20577"/>
        <pc:sldMkLst>
          <pc:docMk/>
          <pc:sldMk cId="2027775012" sldId="276"/>
        </pc:sldMkLst>
        <pc:spChg chg="mod">
          <ac:chgData name="Livi Avila" userId="6e481704-7654-4233-805b-ba8def061820" providerId="ADAL" clId="{190B18A3-5878-480D-9C0E-C2BFC05FA138}" dt="2024-01-19T17:25:44.959" v="757" actId="14100"/>
          <ac:spMkLst>
            <pc:docMk/>
            <pc:sldMk cId="2027775012" sldId="276"/>
            <ac:spMk id="3" creationId="{00000000-0000-0000-0000-000000000000}"/>
          </ac:spMkLst>
        </pc:spChg>
        <pc:spChg chg="mod">
          <ac:chgData name="Livi Avila" userId="6e481704-7654-4233-805b-ba8def061820" providerId="ADAL" clId="{190B18A3-5878-480D-9C0E-C2BFC05FA138}" dt="2024-01-19T17:30:34.623" v="850" actId="1076"/>
          <ac:spMkLst>
            <pc:docMk/>
            <pc:sldMk cId="2027775012" sldId="276"/>
            <ac:spMk id="20" creationId="{00000000-0000-0000-0000-000000000000}"/>
          </ac:spMkLst>
        </pc:spChg>
        <pc:spChg chg="mod">
          <ac:chgData name="Livi Avila" userId="6e481704-7654-4233-805b-ba8def061820" providerId="ADAL" clId="{190B18A3-5878-480D-9C0E-C2BFC05FA138}" dt="2024-01-19T17:25:56.042" v="758" actId="20577"/>
          <ac:spMkLst>
            <pc:docMk/>
            <pc:sldMk cId="2027775012" sldId="276"/>
            <ac:spMk id="28" creationId="{00000000-0000-0000-0000-000000000000}"/>
          </ac:spMkLst>
        </pc:spChg>
        <pc:spChg chg="mod">
          <ac:chgData name="Livi Avila" userId="6e481704-7654-4233-805b-ba8def061820" providerId="ADAL" clId="{190B18A3-5878-480D-9C0E-C2BFC05FA138}" dt="2024-01-19T17:26:34.524" v="779" actId="20577"/>
          <ac:spMkLst>
            <pc:docMk/>
            <pc:sldMk cId="2027775012" sldId="276"/>
            <ac:spMk id="29" creationId="{00000000-0000-0000-0000-000000000000}"/>
          </ac:spMkLst>
        </pc:spChg>
        <pc:spChg chg="mod">
          <ac:chgData name="Livi Avila" userId="6e481704-7654-4233-805b-ba8def061820" providerId="ADAL" clId="{190B18A3-5878-480D-9C0E-C2BFC05FA138}" dt="2024-01-19T17:28:27.197" v="824" actId="20577"/>
          <ac:spMkLst>
            <pc:docMk/>
            <pc:sldMk cId="2027775012" sldId="276"/>
            <ac:spMk id="31" creationId="{00000000-0000-0000-0000-000000000000}"/>
          </ac:spMkLst>
        </pc:spChg>
        <pc:spChg chg="mod">
          <ac:chgData name="Livi Avila" userId="6e481704-7654-4233-805b-ba8def061820" providerId="ADAL" clId="{190B18A3-5878-480D-9C0E-C2BFC05FA138}" dt="2024-01-19T17:28:13.093" v="808" actId="14100"/>
          <ac:spMkLst>
            <pc:docMk/>
            <pc:sldMk cId="2027775012" sldId="276"/>
            <ac:spMk id="33" creationId="{00000000-0000-0000-0000-000000000000}"/>
          </ac:spMkLst>
        </pc:spChg>
        <pc:spChg chg="mod">
          <ac:chgData name="Livi Avila" userId="6e481704-7654-4233-805b-ba8def061820" providerId="ADAL" clId="{190B18A3-5878-480D-9C0E-C2BFC05FA138}" dt="2024-01-19T17:30:02.867" v="847" actId="20577"/>
          <ac:spMkLst>
            <pc:docMk/>
            <pc:sldMk cId="2027775012" sldId="276"/>
            <ac:spMk id="34" creationId="{00000000-0000-0000-0000-000000000000}"/>
          </ac:spMkLst>
        </pc:spChg>
        <pc:spChg chg="mod">
          <ac:chgData name="Livi Avila" userId="6e481704-7654-4233-805b-ba8def061820" providerId="ADAL" clId="{190B18A3-5878-480D-9C0E-C2BFC05FA138}" dt="2024-01-19T17:30:29.364" v="849" actId="1076"/>
          <ac:spMkLst>
            <pc:docMk/>
            <pc:sldMk cId="2027775012" sldId="276"/>
            <ac:spMk id="37" creationId="{E8E30BE7-0ACC-8C3E-53EB-A93B87AA622F}"/>
          </ac:spMkLst>
        </pc:spChg>
        <pc:spChg chg="mod">
          <ac:chgData name="Livi Avila" userId="6e481704-7654-4233-805b-ba8def061820" providerId="ADAL" clId="{190B18A3-5878-480D-9C0E-C2BFC05FA138}" dt="2024-01-19T17:31:40.563" v="894" actId="20577"/>
          <ac:spMkLst>
            <pc:docMk/>
            <pc:sldMk cId="2027775012" sldId="276"/>
            <ac:spMk id="40" creationId="{9D17110F-8EF6-55FC-F7B3-B48608C05E8A}"/>
          </ac:spMkLst>
        </pc:spChg>
        <pc:grpChg chg="mod">
          <ac:chgData name="Livi Avila" userId="6e481704-7654-4233-805b-ba8def061820" providerId="ADAL" clId="{190B18A3-5878-480D-9C0E-C2BFC05FA138}" dt="2024-01-19T17:30:19.248" v="848" actId="14100"/>
          <ac:grpSpMkLst>
            <pc:docMk/>
            <pc:sldMk cId="2027775012" sldId="276"/>
            <ac:grpSpMk id="17" creationId="{00000000-0000-0000-0000-000000000000}"/>
          </ac:grpSpMkLst>
        </pc:grpChg>
        <pc:grpChg chg="mod">
          <ac:chgData name="Livi Avila" userId="6e481704-7654-4233-805b-ba8def061820" providerId="ADAL" clId="{190B18A3-5878-480D-9C0E-C2BFC05FA138}" dt="2024-01-19T17:30:44.981" v="851" actId="14100"/>
          <ac:grpSpMkLst>
            <pc:docMk/>
            <pc:sldMk cId="2027775012" sldId="276"/>
            <ac:grpSpMk id="21" creationId="{00000000-0000-0000-0000-000000000000}"/>
          </ac:grpSpMkLst>
        </pc:grpChg>
      </pc:sldChg>
      <pc:sldChg chg="modSp mod">
        <pc:chgData name="Livi Avila" userId="6e481704-7654-4233-805b-ba8def061820" providerId="ADAL" clId="{190B18A3-5878-480D-9C0E-C2BFC05FA138}" dt="2024-01-19T18:08:22.835" v="934" actId="20577"/>
        <pc:sldMkLst>
          <pc:docMk/>
          <pc:sldMk cId="1378197515" sldId="277"/>
        </pc:sldMkLst>
        <pc:spChg chg="mod">
          <ac:chgData name="Livi Avila" userId="6e481704-7654-4233-805b-ba8def061820" providerId="ADAL" clId="{190B18A3-5878-480D-9C0E-C2BFC05FA138}" dt="2024-01-19T18:07:04.026" v="927" actId="20577"/>
          <ac:spMkLst>
            <pc:docMk/>
            <pc:sldMk cId="1378197515" sldId="277"/>
            <ac:spMk id="11" creationId="{00000000-0000-0000-0000-000000000000}"/>
          </ac:spMkLst>
        </pc:spChg>
        <pc:spChg chg="mod">
          <ac:chgData name="Livi Avila" userId="6e481704-7654-4233-805b-ba8def061820" providerId="ADAL" clId="{190B18A3-5878-480D-9C0E-C2BFC05FA138}" dt="2024-01-19T18:05:54.630" v="918" actId="20577"/>
          <ac:spMkLst>
            <pc:docMk/>
            <pc:sldMk cId="1378197515" sldId="277"/>
            <ac:spMk id="14" creationId="{00000000-0000-0000-0000-000000000000}"/>
          </ac:spMkLst>
        </pc:spChg>
        <pc:spChg chg="mod">
          <ac:chgData name="Livi Avila" userId="6e481704-7654-4233-805b-ba8def061820" providerId="ADAL" clId="{190B18A3-5878-480D-9C0E-C2BFC05FA138}" dt="2024-01-19T18:08:22.835" v="934" actId="20577"/>
          <ac:spMkLst>
            <pc:docMk/>
            <pc:sldMk cId="1378197515" sldId="277"/>
            <ac:spMk id="15" creationId="{00000000-0000-0000-0000-000000000000}"/>
          </ac:spMkLst>
        </pc:spChg>
        <pc:spChg chg="mod">
          <ac:chgData name="Livi Avila" userId="6e481704-7654-4233-805b-ba8def061820" providerId="ADAL" clId="{190B18A3-5878-480D-9C0E-C2BFC05FA138}" dt="2024-01-19T18:06:00.927" v="920" actId="20577"/>
          <ac:spMkLst>
            <pc:docMk/>
            <pc:sldMk cId="1378197515" sldId="277"/>
            <ac:spMk id="18" creationId="{00000000-0000-0000-0000-000000000000}"/>
          </ac:spMkLst>
        </pc:spChg>
      </pc:sldChg>
      <pc:sldChg chg="addSp delSp modSp mod">
        <pc:chgData name="Livi Avila" userId="6e481704-7654-4233-805b-ba8def061820" providerId="ADAL" clId="{190B18A3-5878-480D-9C0E-C2BFC05FA138}" dt="2024-01-19T18:58:15.259" v="1128"/>
        <pc:sldMkLst>
          <pc:docMk/>
          <pc:sldMk cId="384159575" sldId="278"/>
        </pc:sldMkLst>
        <pc:spChg chg="mod">
          <ac:chgData name="Livi Avila" userId="6e481704-7654-4233-805b-ba8def061820" providerId="ADAL" clId="{190B18A3-5878-480D-9C0E-C2BFC05FA138}" dt="2024-01-19T18:06:52.569" v="925" actId="14100"/>
          <ac:spMkLst>
            <pc:docMk/>
            <pc:sldMk cId="384159575" sldId="278"/>
            <ac:spMk id="3" creationId="{00000000-0000-0000-0000-000000000000}"/>
          </ac:spMkLst>
        </pc:spChg>
        <pc:spChg chg="add mod">
          <ac:chgData name="Livi Avila" userId="6e481704-7654-4233-805b-ba8def061820" providerId="ADAL" clId="{190B18A3-5878-480D-9C0E-C2BFC05FA138}" dt="2024-01-19T18:58:15.259" v="1128"/>
          <ac:spMkLst>
            <pc:docMk/>
            <pc:sldMk cId="384159575" sldId="278"/>
            <ac:spMk id="16" creationId="{E2E7CECC-0411-741E-49A3-C00147999CC9}"/>
          </ac:spMkLst>
        </pc:spChg>
        <pc:spChg chg="mod">
          <ac:chgData name="Livi Avila" userId="6e481704-7654-4233-805b-ba8def061820" providerId="ADAL" clId="{190B18A3-5878-480D-9C0E-C2BFC05FA138}" dt="2024-01-19T18:57:19.375" v="1126" actId="1076"/>
          <ac:spMkLst>
            <pc:docMk/>
            <pc:sldMk cId="384159575" sldId="278"/>
            <ac:spMk id="25" creationId="{00000000-0000-0000-0000-000000000000}"/>
          </ac:spMkLst>
        </pc:spChg>
        <pc:spChg chg="del">
          <ac:chgData name="Livi Avila" userId="6e481704-7654-4233-805b-ba8def061820" providerId="ADAL" clId="{190B18A3-5878-480D-9C0E-C2BFC05FA138}" dt="2024-01-19T18:57:12.171" v="1124" actId="478"/>
          <ac:spMkLst>
            <pc:docMk/>
            <pc:sldMk cId="384159575" sldId="278"/>
            <ac:spMk id="26" creationId="{00000000-0000-0000-0000-000000000000}"/>
          </ac:spMkLst>
        </pc:spChg>
        <pc:spChg chg="mod">
          <ac:chgData name="Livi Avila" userId="6e481704-7654-4233-805b-ba8def061820" providerId="ADAL" clId="{190B18A3-5878-480D-9C0E-C2BFC05FA138}" dt="2024-01-19T18:25:23.577" v="939" actId="1076"/>
          <ac:spMkLst>
            <pc:docMk/>
            <pc:sldMk cId="384159575" sldId="278"/>
            <ac:spMk id="29" creationId="{00000000-0000-0000-0000-000000000000}"/>
          </ac:spMkLst>
        </pc:spChg>
        <pc:spChg chg="mod">
          <ac:chgData name="Livi Avila" userId="6e481704-7654-4233-805b-ba8def061820" providerId="ADAL" clId="{190B18A3-5878-480D-9C0E-C2BFC05FA138}" dt="2024-01-19T18:57:01.825" v="1123"/>
          <ac:spMkLst>
            <pc:docMk/>
            <pc:sldMk cId="384159575" sldId="278"/>
            <ac:spMk id="31" creationId="{00000000-0000-0000-0000-000000000000}"/>
          </ac:spMkLst>
        </pc:spChg>
        <pc:spChg chg="mod">
          <ac:chgData name="Livi Avila" userId="6e481704-7654-4233-805b-ba8def061820" providerId="ADAL" clId="{190B18A3-5878-480D-9C0E-C2BFC05FA138}" dt="2024-01-19T18:26:14.303" v="942" actId="14100"/>
          <ac:spMkLst>
            <pc:docMk/>
            <pc:sldMk cId="384159575" sldId="278"/>
            <ac:spMk id="34" creationId="{00000000-0000-0000-0000-000000000000}"/>
          </ac:spMkLst>
        </pc:spChg>
        <pc:spChg chg="del">
          <ac:chgData name="Livi Avila" userId="6e481704-7654-4233-805b-ba8def061820" providerId="ADAL" clId="{190B18A3-5878-480D-9C0E-C2BFC05FA138}" dt="2024-01-19T18:57:16.998" v="1125" actId="478"/>
          <ac:spMkLst>
            <pc:docMk/>
            <pc:sldMk cId="384159575" sldId="278"/>
            <ac:spMk id="36" creationId="{00000000-0000-0000-0000-000000000000}"/>
          </ac:spMkLst>
        </pc:spChg>
        <pc:grpChg chg="mod">
          <ac:chgData name="Livi Avila" userId="6e481704-7654-4233-805b-ba8def061820" providerId="ADAL" clId="{190B18A3-5878-480D-9C0E-C2BFC05FA138}" dt="2024-01-19T18:25:12.271" v="936" actId="1076"/>
          <ac:grpSpMkLst>
            <pc:docMk/>
            <pc:sldMk cId="384159575" sldId="278"/>
            <ac:grpSpMk id="7" creationId="{00000000-0000-0000-0000-000000000000}"/>
          </ac:grpSpMkLst>
        </pc:grpChg>
        <pc:grpChg chg="mod">
          <ac:chgData name="Livi Avila" userId="6e481704-7654-4233-805b-ba8def061820" providerId="ADAL" clId="{190B18A3-5878-480D-9C0E-C2BFC05FA138}" dt="2024-01-19T18:26:08.678" v="941" actId="14100"/>
          <ac:grpSpMkLst>
            <pc:docMk/>
            <pc:sldMk cId="384159575" sldId="278"/>
            <ac:grpSpMk id="17" creationId="{00000000-0000-0000-0000-000000000000}"/>
          </ac:grpSpMkLst>
        </pc:grpChg>
      </pc:sldChg>
      <pc:sldChg chg="modSp mod">
        <pc:chgData name="Livi Avila" userId="6e481704-7654-4233-805b-ba8def061820" providerId="ADAL" clId="{190B18A3-5878-480D-9C0E-C2BFC05FA138}" dt="2024-01-19T18:37:07.669" v="1079" actId="20577"/>
        <pc:sldMkLst>
          <pc:docMk/>
          <pc:sldMk cId="2247296277" sldId="279"/>
        </pc:sldMkLst>
        <pc:spChg chg="mod">
          <ac:chgData name="Livi Avila" userId="6e481704-7654-4233-805b-ba8def061820" providerId="ADAL" clId="{190B18A3-5878-480D-9C0E-C2BFC05FA138}" dt="2024-01-19T18:37:07.669" v="1079" actId="20577"/>
          <ac:spMkLst>
            <pc:docMk/>
            <pc:sldMk cId="2247296277" sldId="279"/>
            <ac:spMk id="10" creationId="{8CF6B76D-E19A-70DB-3025-5BBBDE141CCC}"/>
          </ac:spMkLst>
        </pc:spChg>
        <pc:spChg chg="mod">
          <ac:chgData name="Livi Avila" userId="6e481704-7654-4233-805b-ba8def061820" providerId="ADAL" clId="{190B18A3-5878-480D-9C0E-C2BFC05FA138}" dt="2024-01-19T18:34:25.062" v="1030" actId="20577"/>
          <ac:spMkLst>
            <pc:docMk/>
            <pc:sldMk cId="2247296277" sldId="279"/>
            <ac:spMk id="11" creationId="{00000000-0000-0000-0000-000000000000}"/>
          </ac:spMkLst>
        </pc:spChg>
        <pc:spChg chg="mod">
          <ac:chgData name="Livi Avila" userId="6e481704-7654-4233-805b-ba8def061820" providerId="ADAL" clId="{190B18A3-5878-480D-9C0E-C2BFC05FA138}" dt="2024-01-19T18:27:08.997" v="966" actId="20577"/>
          <ac:spMkLst>
            <pc:docMk/>
            <pc:sldMk cId="2247296277" sldId="279"/>
            <ac:spMk id="14" creationId="{00000000-0000-0000-0000-000000000000}"/>
          </ac:spMkLst>
        </pc:spChg>
        <pc:spChg chg="mod">
          <ac:chgData name="Livi Avila" userId="6e481704-7654-4233-805b-ba8def061820" providerId="ADAL" clId="{190B18A3-5878-480D-9C0E-C2BFC05FA138}" dt="2024-01-19T18:27:14.895" v="968" actId="20577"/>
          <ac:spMkLst>
            <pc:docMk/>
            <pc:sldMk cId="2247296277" sldId="279"/>
            <ac:spMk id="18" creationId="{00000000-0000-0000-0000-000000000000}"/>
          </ac:spMkLst>
        </pc:spChg>
        <pc:grpChg chg="mod">
          <ac:chgData name="Livi Avila" userId="6e481704-7654-4233-805b-ba8def061820" providerId="ADAL" clId="{190B18A3-5878-480D-9C0E-C2BFC05FA138}" dt="2024-01-19T18:33:51.434" v="1017" actId="1076"/>
          <ac:grpSpMkLst>
            <pc:docMk/>
            <pc:sldMk cId="2247296277" sldId="279"/>
            <ac:grpSpMk id="3" creationId="{00000000-0000-0000-0000-000000000000}"/>
          </ac:grpSpMkLst>
        </pc:grpChg>
      </pc:sldChg>
      <pc:sldChg chg="modSp mod">
        <pc:chgData name="Livi Avila" userId="6e481704-7654-4233-805b-ba8def061820" providerId="ADAL" clId="{190B18A3-5878-480D-9C0E-C2BFC05FA138}" dt="2024-01-19T18:31:53.947" v="1002" actId="1076"/>
        <pc:sldMkLst>
          <pc:docMk/>
          <pc:sldMk cId="3651034416" sldId="280"/>
        </pc:sldMkLst>
        <pc:spChg chg="mod">
          <ac:chgData name="Livi Avila" userId="6e481704-7654-4233-805b-ba8def061820" providerId="ADAL" clId="{190B18A3-5878-480D-9C0E-C2BFC05FA138}" dt="2024-01-19T18:27:44.788" v="972" actId="20577"/>
          <ac:spMkLst>
            <pc:docMk/>
            <pc:sldMk cId="3651034416" sldId="280"/>
            <ac:spMk id="3" creationId="{00000000-0000-0000-0000-000000000000}"/>
          </ac:spMkLst>
        </pc:spChg>
        <pc:spChg chg="mod">
          <ac:chgData name="Livi Avila" userId="6e481704-7654-4233-805b-ba8def061820" providerId="ADAL" clId="{190B18A3-5878-480D-9C0E-C2BFC05FA138}" dt="2024-01-19T18:27:49.083" v="973" actId="20577"/>
          <ac:spMkLst>
            <pc:docMk/>
            <pc:sldMk cId="3651034416" sldId="280"/>
            <ac:spMk id="28" creationId="{00000000-0000-0000-0000-000000000000}"/>
          </ac:spMkLst>
        </pc:spChg>
        <pc:spChg chg="mod">
          <ac:chgData name="Livi Avila" userId="6e481704-7654-4233-805b-ba8def061820" providerId="ADAL" clId="{190B18A3-5878-480D-9C0E-C2BFC05FA138}" dt="2024-01-19T18:29:30.984" v="996" actId="1076"/>
          <ac:spMkLst>
            <pc:docMk/>
            <pc:sldMk cId="3651034416" sldId="280"/>
            <ac:spMk id="29" creationId="{00000000-0000-0000-0000-000000000000}"/>
          </ac:spMkLst>
        </pc:spChg>
        <pc:spChg chg="mod">
          <ac:chgData name="Livi Avila" userId="6e481704-7654-4233-805b-ba8def061820" providerId="ADAL" clId="{190B18A3-5878-480D-9C0E-C2BFC05FA138}" dt="2024-01-19T18:30:54.637" v="999"/>
          <ac:spMkLst>
            <pc:docMk/>
            <pc:sldMk cId="3651034416" sldId="280"/>
            <ac:spMk id="31" creationId="{00000000-0000-0000-0000-000000000000}"/>
          </ac:spMkLst>
        </pc:spChg>
        <pc:spChg chg="mod">
          <ac:chgData name="Livi Avila" userId="6e481704-7654-4233-805b-ba8def061820" providerId="ADAL" clId="{190B18A3-5878-480D-9C0E-C2BFC05FA138}" dt="2024-01-19T18:31:53.947" v="1002" actId="1076"/>
          <ac:spMkLst>
            <pc:docMk/>
            <pc:sldMk cId="3651034416" sldId="280"/>
            <ac:spMk id="34" creationId="{00000000-0000-0000-0000-000000000000}"/>
          </ac:spMkLst>
        </pc:spChg>
        <pc:grpChg chg="mod">
          <ac:chgData name="Livi Avila" userId="6e481704-7654-4233-805b-ba8def061820" providerId="ADAL" clId="{190B18A3-5878-480D-9C0E-C2BFC05FA138}" dt="2024-01-19T18:31:47.176" v="1001" actId="14100"/>
          <ac:grpSpMkLst>
            <pc:docMk/>
            <pc:sldMk cId="3651034416" sldId="280"/>
            <ac:grpSpMk id="17" creationId="{00000000-0000-0000-0000-000000000000}"/>
          </ac:grpSpMkLst>
        </pc:grpChg>
      </pc:sldChg>
      <pc:sldChg chg="addSp delSp modSp mod">
        <pc:chgData name="Livi Avila" userId="6e481704-7654-4233-805b-ba8def061820" providerId="ADAL" clId="{190B18A3-5878-480D-9C0E-C2BFC05FA138}" dt="2024-01-19T22:03:53.348" v="1278"/>
        <pc:sldMkLst>
          <pc:docMk/>
          <pc:sldMk cId="4124534840" sldId="281"/>
        </pc:sldMkLst>
        <pc:spChg chg="mod">
          <ac:chgData name="Livi Avila" userId="6e481704-7654-4233-805b-ba8def061820" providerId="ADAL" clId="{190B18A3-5878-480D-9C0E-C2BFC05FA138}" dt="2024-01-19T21:16:53.473" v="1207" actId="20577"/>
          <ac:spMkLst>
            <pc:docMk/>
            <pc:sldMk cId="4124534840" sldId="281"/>
            <ac:spMk id="2" creationId="{00000000-0000-0000-0000-000000000000}"/>
          </ac:spMkLst>
        </pc:spChg>
        <pc:spChg chg="mod">
          <ac:chgData name="Livi Avila" userId="6e481704-7654-4233-805b-ba8def061820" providerId="ADAL" clId="{190B18A3-5878-480D-9C0E-C2BFC05FA138}" dt="2024-01-19T18:39:52.025" v="1115" actId="20577"/>
          <ac:spMkLst>
            <pc:docMk/>
            <pc:sldMk cId="4124534840" sldId="281"/>
            <ac:spMk id="3" creationId="{00000000-0000-0000-0000-000000000000}"/>
          </ac:spMkLst>
        </pc:spChg>
        <pc:spChg chg="mod">
          <ac:chgData name="Livi Avila" userId="6e481704-7654-4233-805b-ba8def061820" providerId="ADAL" clId="{190B18A3-5878-480D-9C0E-C2BFC05FA138}" dt="2024-01-19T18:39:38.631" v="1110" actId="1076"/>
          <ac:spMkLst>
            <pc:docMk/>
            <pc:sldMk cId="4124534840" sldId="281"/>
            <ac:spMk id="15" creationId="{F62049C4-CB77-AD15-9DC4-7A9D15F8D03B}"/>
          </ac:spMkLst>
        </pc:spChg>
        <pc:spChg chg="mod">
          <ac:chgData name="Livi Avila" userId="6e481704-7654-4233-805b-ba8def061820" providerId="ADAL" clId="{190B18A3-5878-480D-9C0E-C2BFC05FA138}" dt="2024-01-19T18:40:47.455" v="1121" actId="20577"/>
          <ac:spMkLst>
            <pc:docMk/>
            <pc:sldMk cId="4124534840" sldId="281"/>
            <ac:spMk id="16" creationId="{12835B2C-A541-7B54-A6A5-130FF3E499E9}"/>
          </ac:spMkLst>
        </pc:spChg>
        <pc:spChg chg="add mod">
          <ac:chgData name="Livi Avila" userId="6e481704-7654-4233-805b-ba8def061820" providerId="ADAL" clId="{190B18A3-5878-480D-9C0E-C2BFC05FA138}" dt="2024-01-19T22:03:48.344" v="1275"/>
          <ac:spMkLst>
            <pc:docMk/>
            <pc:sldMk cId="4124534840" sldId="281"/>
            <ac:spMk id="18" creationId="{21FB4157-D491-5EA9-77AD-32E903DF44F0}"/>
          </ac:spMkLst>
        </pc:spChg>
        <pc:spChg chg="mod">
          <ac:chgData name="Livi Avila" userId="6e481704-7654-4233-805b-ba8def061820" providerId="ADAL" clId="{190B18A3-5878-480D-9C0E-C2BFC05FA138}" dt="2024-01-19T19:26:49.685" v="1202" actId="1076"/>
          <ac:spMkLst>
            <pc:docMk/>
            <pc:sldMk cId="4124534840" sldId="281"/>
            <ac:spMk id="28" creationId="{214C1836-5D40-A3AE-5ABC-D5604D80BBEF}"/>
          </ac:spMkLst>
        </pc:spChg>
        <pc:spChg chg="mod">
          <ac:chgData name="Livi Avila" userId="6e481704-7654-4233-805b-ba8def061820" providerId="ADAL" clId="{190B18A3-5878-480D-9C0E-C2BFC05FA138}" dt="2024-01-19T19:24:12.260" v="1199" actId="14100"/>
          <ac:spMkLst>
            <pc:docMk/>
            <pc:sldMk cId="4124534840" sldId="281"/>
            <ac:spMk id="29" creationId="{DD3EFB91-9FCA-A1F7-1CED-4E6D383730A6}"/>
          </ac:spMkLst>
        </pc:spChg>
        <pc:spChg chg="add del mod">
          <ac:chgData name="Livi Avila" userId="6e481704-7654-4233-805b-ba8def061820" providerId="ADAL" clId="{190B18A3-5878-480D-9C0E-C2BFC05FA138}" dt="2024-01-19T22:03:53.348" v="1278"/>
          <ac:spMkLst>
            <pc:docMk/>
            <pc:sldMk cId="4124534840" sldId="281"/>
            <ac:spMk id="33" creationId="{436E071F-5F55-CCCA-2FCC-982426A9A87B}"/>
          </ac:spMkLst>
        </pc:spChg>
        <pc:grpChg chg="mod">
          <ac:chgData name="Livi Avila" userId="6e481704-7654-4233-805b-ba8def061820" providerId="ADAL" clId="{190B18A3-5878-480D-9C0E-C2BFC05FA138}" dt="2024-01-19T18:39:01.808" v="1105" actId="1076"/>
          <ac:grpSpMkLst>
            <pc:docMk/>
            <pc:sldMk cId="4124534840" sldId="281"/>
            <ac:grpSpMk id="7" creationId="{00000000-0000-0000-0000-000000000000}"/>
          </ac:grpSpMkLst>
        </pc:grpChg>
        <pc:grpChg chg="mod">
          <ac:chgData name="Livi Avila" userId="6e481704-7654-4233-805b-ba8def061820" providerId="ADAL" clId="{190B18A3-5878-480D-9C0E-C2BFC05FA138}" dt="2024-01-19T19:26:42.659" v="1201" actId="14100"/>
          <ac:grpSpMkLst>
            <pc:docMk/>
            <pc:sldMk cId="4124534840" sldId="281"/>
            <ac:grpSpMk id="21" creationId="{00000000-0000-0000-0000-000000000000}"/>
          </ac:grpSpMkLst>
        </pc:grpChg>
      </pc:sldChg>
      <pc:sldChg chg="modSp mod">
        <pc:chgData name="Livi Avila" userId="6e481704-7654-4233-805b-ba8def061820" providerId="ADAL" clId="{190B18A3-5878-480D-9C0E-C2BFC05FA138}" dt="2024-01-19T19:18:53.958" v="1194" actId="20577"/>
        <pc:sldMkLst>
          <pc:docMk/>
          <pc:sldMk cId="0" sldId="282"/>
        </pc:sldMkLst>
        <pc:spChg chg="mod">
          <ac:chgData name="Livi Avila" userId="6e481704-7654-4233-805b-ba8def061820" providerId="ADAL" clId="{190B18A3-5878-480D-9C0E-C2BFC05FA138}" dt="2024-01-19T19:18:53.958" v="1194" actId="20577"/>
          <ac:spMkLst>
            <pc:docMk/>
            <pc:sldMk cId="0" sldId="282"/>
            <ac:spMk id="8" creationId="{00000000-0000-0000-0000-000000000000}"/>
          </ac:spMkLst>
        </pc:spChg>
        <pc:grpChg chg="mod">
          <ac:chgData name="Livi Avila" userId="6e481704-7654-4233-805b-ba8def061820" providerId="ADAL" clId="{190B18A3-5878-480D-9C0E-C2BFC05FA138}" dt="2024-01-19T19:18:04.249" v="1149" actId="1076"/>
          <ac:grpSpMkLst>
            <pc:docMk/>
            <pc:sldMk cId="0" sldId="282"/>
            <ac:grpSpMk id="3"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3.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6.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5.png"/><Relationship Id="rId2" Type="http://schemas.openxmlformats.org/officeDocument/2006/relationships/image" Target="../media/image1.jpe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5.jpe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18" Type="http://schemas.openxmlformats.org/officeDocument/2006/relationships/image" Target="../media/image59.png"/><Relationship Id="rId3" Type="http://schemas.openxmlformats.org/officeDocument/2006/relationships/image" Target="../media/image35.png"/><Relationship Id="rId21" Type="http://schemas.openxmlformats.org/officeDocument/2006/relationships/hyperlink" Target="https://mailcherokeek12ga-my.sharepoint.com/personal/9935425_cherokeek12_net/Documents/Literacy%20Night/23-24/Aditional%20Activities%20Spanish.pdf" TargetMode="External"/><Relationship Id="rId7" Type="http://schemas.openxmlformats.org/officeDocument/2006/relationships/image" Target="../media/image39.png"/><Relationship Id="rId12" Type="http://schemas.openxmlformats.org/officeDocument/2006/relationships/image" Target="../media/image34.svg"/><Relationship Id="rId17" Type="http://schemas.openxmlformats.org/officeDocument/2006/relationships/image" Target="../media/image58.png"/><Relationship Id="rId2" Type="http://schemas.openxmlformats.org/officeDocument/2006/relationships/image" Target="../media/image1.jpeg"/><Relationship Id="rId16" Type="http://schemas.openxmlformats.org/officeDocument/2006/relationships/image" Target="../media/image57.png"/><Relationship Id="rId20"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3.png"/><Relationship Id="rId5" Type="http://schemas.openxmlformats.org/officeDocument/2006/relationships/image" Target="../media/image31.png"/><Relationship Id="rId15" Type="http://schemas.openxmlformats.org/officeDocument/2006/relationships/image" Target="../media/image56.png"/><Relationship Id="rId10" Type="http://schemas.openxmlformats.org/officeDocument/2006/relationships/image" Target="../media/image46.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45.png"/><Relationship Id="rId1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2.png"/><Relationship Id="rId7" Type="http://schemas.openxmlformats.org/officeDocument/2006/relationships/hyperlink" Target="https://forms.office.com/r/pM4TtFWs1t"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hyperlink" Target="https://forms.office.com/r/a8rda8UX8a" TargetMode="External"/><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1.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2.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2663033" y="6195861"/>
            <a:ext cx="6914093" cy="5028432"/>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4029971" y="4820778"/>
            <a:ext cx="10228058" cy="1710875"/>
          </a:xfrm>
          <a:custGeom>
            <a:avLst/>
            <a:gdLst/>
            <a:ahLst/>
            <a:cxnLst/>
            <a:rect l="l" t="t" r="r" b="b"/>
            <a:pathLst>
              <a:path w="10228058" h="1710875">
                <a:moveTo>
                  <a:pt x="0" y="0"/>
                </a:moveTo>
                <a:lnTo>
                  <a:pt x="10228058" y="0"/>
                </a:lnTo>
                <a:lnTo>
                  <a:pt x="10228058" y="1710876"/>
                </a:lnTo>
                <a:lnTo>
                  <a:pt x="0" y="17108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3718992" y="3711419"/>
            <a:ext cx="10850017" cy="3488134"/>
          </a:xfrm>
          <a:prstGeom prst="rect">
            <a:avLst/>
          </a:prstGeom>
        </p:spPr>
        <p:txBody>
          <a:bodyPr lIns="0" tIns="0" rIns="0" bIns="0" rtlCol="0" anchor="t">
            <a:spAutoFit/>
          </a:bodyPr>
          <a:lstStyle/>
          <a:p>
            <a:pPr algn="ctr">
              <a:lnSpc>
                <a:spcPts val="27236"/>
              </a:lnSpc>
            </a:pPr>
            <a:r>
              <a:rPr lang="en-US" sz="19454" dirty="0" err="1">
                <a:solidFill>
                  <a:srgbClr val="01070A"/>
                </a:solidFill>
                <a:latin typeface="Carelia"/>
              </a:rPr>
              <a:t>Lectura</a:t>
            </a:r>
            <a:endParaRPr lang="en-US" sz="19454" dirty="0">
              <a:solidFill>
                <a:srgbClr val="01070A"/>
              </a:solidFill>
              <a:latin typeface="Carelia"/>
            </a:endParaRPr>
          </a:p>
        </p:txBody>
      </p:sp>
      <p:sp>
        <p:nvSpPr>
          <p:cNvPr id="6" name="Freeform 6"/>
          <p:cNvSpPr/>
          <p:nvPr/>
        </p:nvSpPr>
        <p:spPr>
          <a:xfrm>
            <a:off x="12456379" y="5404911"/>
            <a:ext cx="8246933" cy="6247677"/>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5308980" y="-1652824"/>
            <a:ext cx="8905028" cy="5575060"/>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3495846">
            <a:off x="-3929800" y="-2685694"/>
            <a:ext cx="5243739" cy="7338566"/>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5106302" y="2524060"/>
            <a:ext cx="8075396" cy="1603003"/>
          </a:xfrm>
          <a:prstGeom prst="rect">
            <a:avLst/>
          </a:prstGeom>
        </p:spPr>
        <p:txBody>
          <a:bodyPr lIns="0" tIns="0" rIns="0" bIns="0" rtlCol="0" anchor="t">
            <a:spAutoFit/>
          </a:bodyPr>
          <a:lstStyle/>
          <a:p>
            <a:pPr marL="0" lvl="0" indent="0" algn="ctr">
              <a:lnSpc>
                <a:spcPts val="12458"/>
              </a:lnSpc>
            </a:pPr>
            <a:r>
              <a:rPr lang="en-US" sz="8898" dirty="0" err="1">
                <a:solidFill>
                  <a:srgbClr val="01070A"/>
                </a:solidFill>
                <a:latin typeface="Carelia"/>
              </a:rPr>
              <a:t>Noche</a:t>
            </a:r>
            <a:r>
              <a:rPr lang="en-US" sz="8898" dirty="0">
                <a:solidFill>
                  <a:srgbClr val="01070A"/>
                </a:solidFill>
                <a:latin typeface="Carelia"/>
              </a:rPr>
              <a:t> de</a:t>
            </a:r>
          </a:p>
        </p:txBody>
      </p:sp>
      <p:sp>
        <p:nvSpPr>
          <p:cNvPr id="10" name="TextBox 10"/>
          <p:cNvSpPr txBox="1"/>
          <p:nvPr/>
        </p:nvSpPr>
        <p:spPr>
          <a:xfrm>
            <a:off x="5822069" y="848388"/>
            <a:ext cx="6639489" cy="583365"/>
          </a:xfrm>
          <a:prstGeom prst="rect">
            <a:avLst/>
          </a:prstGeom>
        </p:spPr>
        <p:txBody>
          <a:bodyPr lIns="0" tIns="0" rIns="0" bIns="0" rtlCol="0" anchor="t">
            <a:spAutoFit/>
          </a:bodyPr>
          <a:lstStyle/>
          <a:p>
            <a:pPr algn="ctr">
              <a:lnSpc>
                <a:spcPts val="5032"/>
              </a:lnSpc>
            </a:pPr>
            <a:r>
              <a:rPr lang="en-US" sz="3550">
                <a:solidFill>
                  <a:srgbClr val="01070A"/>
                </a:solidFill>
                <a:latin typeface="Dosis"/>
              </a:rPr>
              <a:t>23-24 Clark Creek Elementary</a:t>
            </a:r>
            <a:endParaRPr lang="en-US" sz="3594">
              <a:solidFill>
                <a:srgbClr val="01070A"/>
              </a:solidFill>
              <a:latin typeface="Dosis"/>
            </a:endParaRPr>
          </a:p>
        </p:txBody>
      </p:sp>
      <p:sp>
        <p:nvSpPr>
          <p:cNvPr id="11" name="TextBox 11"/>
          <p:cNvSpPr txBox="1"/>
          <p:nvPr/>
        </p:nvSpPr>
        <p:spPr>
          <a:xfrm>
            <a:off x="5617772" y="7808819"/>
            <a:ext cx="6639489" cy="1867050"/>
          </a:xfrm>
          <a:prstGeom prst="rect">
            <a:avLst/>
          </a:prstGeom>
        </p:spPr>
        <p:txBody>
          <a:bodyPr lIns="0" tIns="0" rIns="0" bIns="0" rtlCol="0" anchor="t">
            <a:spAutoFit/>
          </a:bodyPr>
          <a:lstStyle/>
          <a:p>
            <a:pPr algn="ctr">
              <a:lnSpc>
                <a:spcPts val="5032"/>
              </a:lnSpc>
            </a:pPr>
            <a:r>
              <a:rPr lang="en-US" sz="3594" dirty="0">
                <a:solidFill>
                  <a:srgbClr val="01070A"/>
                </a:solidFill>
                <a:latin typeface="Dosis"/>
              </a:rPr>
              <a:t>01/23/24</a:t>
            </a:r>
          </a:p>
          <a:p>
            <a:pPr algn="ctr">
              <a:lnSpc>
                <a:spcPts val="5032"/>
              </a:lnSpc>
            </a:pPr>
            <a:r>
              <a:rPr lang="en-US" sz="3594" dirty="0">
                <a:solidFill>
                  <a:srgbClr val="01070A"/>
                </a:solidFill>
                <a:latin typeface="Dosis"/>
              </a:rPr>
              <a:t>Virtual Event </a:t>
            </a:r>
          </a:p>
          <a:p>
            <a:pPr algn="ctr">
              <a:lnSpc>
                <a:spcPts val="5032"/>
              </a:lnSpc>
            </a:pPr>
            <a:r>
              <a:rPr lang="en-US" sz="3594" dirty="0">
                <a:solidFill>
                  <a:srgbClr val="01070A"/>
                </a:solidFill>
                <a:latin typeface="Dosis"/>
              </a:rPr>
              <a:t>Website at 8:00am</a:t>
            </a:r>
          </a:p>
        </p:txBody>
      </p:sp>
      <p:pic>
        <p:nvPicPr>
          <p:cNvPr id="13" name="Picture 12" descr="A red bird with yellow beak&#10;&#10;Description automatically generated">
            <a:extLst>
              <a:ext uri="{FF2B5EF4-FFF2-40B4-BE49-F238E27FC236}">
                <a16:creationId xmlns:a16="http://schemas.microsoft.com/office/drawing/2014/main" id="{C79C60A8-0851-8423-C598-4644DEDFFF5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21819">
            <a:off x="15190711" y="7949380"/>
            <a:ext cx="1263235" cy="11587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5048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dirty="0" err="1">
                <a:solidFill>
                  <a:srgbClr val="01070A"/>
                </a:solidFill>
                <a:latin typeface="Carelia"/>
              </a:rPr>
              <a:t>Tercer</a:t>
            </a:r>
            <a:r>
              <a:rPr lang="en-US" sz="5350" dirty="0">
                <a:solidFill>
                  <a:srgbClr val="01070A"/>
                </a:solidFill>
                <a:latin typeface="Carelia"/>
              </a:rPr>
              <a:t> Grado</a:t>
            </a:r>
            <a:endParaRPr lang="en-US" dirty="0"/>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092236"/>
            <a:ext cx="5844955" cy="5130700"/>
          </a:xfrm>
          <a:prstGeom prst="rect">
            <a:avLst/>
          </a:prstGeom>
        </p:spPr>
        <p:txBody>
          <a:bodyPr wrap="square" lIns="0" tIns="0" rIns="0" bIns="0" rtlCol="0" anchor="t">
            <a:spAutoFit/>
          </a:bodyPr>
          <a:lstStyle/>
          <a:p>
            <a:pPr marL="342900" indent="-342900" algn="ctr">
              <a:lnSpc>
                <a:spcPts val="3075"/>
              </a:lnSpc>
              <a:buFont typeface="Arial"/>
              <a:buChar char="•"/>
            </a:pPr>
            <a:r>
              <a:rPr lang="es-ES" sz="2150" dirty="0">
                <a:solidFill>
                  <a:srgbClr val="01070A"/>
                </a:solidFill>
                <a:latin typeface="Dosis"/>
              </a:rPr>
              <a:t>Nuestras actividades se centran en la comprensión lectora y la escritura</a:t>
            </a:r>
            <a:r>
              <a:rPr lang="en-US" sz="2150" dirty="0">
                <a:solidFill>
                  <a:srgbClr val="01070A"/>
                </a:solidFill>
                <a:latin typeface="Dosis"/>
              </a:rPr>
              <a:t>.</a:t>
            </a:r>
            <a:endParaRPr lang="en-US" sz="2150" dirty="0">
              <a:solidFill>
                <a:srgbClr val="01070A"/>
              </a:solidFill>
              <a:latin typeface="Dosis"/>
              <a:ea typeface="Calibri"/>
              <a:cs typeface="Calibri"/>
            </a:endParaRPr>
          </a:p>
          <a:p>
            <a:pPr marL="800100" lvl="1" indent="-342900" algn="ctr">
              <a:lnSpc>
                <a:spcPts val="3075"/>
              </a:lnSpc>
              <a:buFont typeface="Courier New"/>
              <a:buChar char="o"/>
            </a:pPr>
            <a:r>
              <a:rPr lang="en-US" b="1" dirty="0" err="1">
                <a:solidFill>
                  <a:srgbClr val="01070A"/>
                </a:solidFill>
                <a:latin typeface="Dosis"/>
                <a:ea typeface="Calibri"/>
                <a:cs typeface="Calibri"/>
              </a:rPr>
              <a:t>Comprensión</a:t>
            </a:r>
            <a:r>
              <a:rPr lang="en-US" b="1" dirty="0">
                <a:solidFill>
                  <a:srgbClr val="01070A"/>
                </a:solidFill>
                <a:latin typeface="Dosis"/>
                <a:ea typeface="Calibri"/>
                <a:cs typeface="Calibri"/>
              </a:rPr>
              <a:t> de la </a:t>
            </a:r>
            <a:r>
              <a:rPr lang="en-US" b="1" dirty="0" err="1">
                <a:solidFill>
                  <a:srgbClr val="01070A"/>
                </a:solidFill>
                <a:latin typeface="Dosis"/>
                <a:ea typeface="Calibri"/>
                <a:cs typeface="Calibri"/>
              </a:rPr>
              <a:t>lectura</a:t>
            </a:r>
            <a:r>
              <a:rPr lang="en-US" dirty="0">
                <a:solidFill>
                  <a:srgbClr val="01070A"/>
                </a:solidFill>
                <a:latin typeface="Dosis"/>
                <a:ea typeface="Calibri"/>
                <a:cs typeface="Calibri"/>
              </a:rPr>
              <a:t>: </a:t>
            </a:r>
            <a:r>
              <a:rPr lang="es-ES" dirty="0">
                <a:solidFill>
                  <a:srgbClr val="01070A"/>
                </a:solidFill>
                <a:latin typeface="Dosis"/>
                <a:ea typeface="Calibri"/>
                <a:cs typeface="Calibri"/>
              </a:rPr>
              <a:t>Comprender, recordar y conectarse con lo que está leyendo</a:t>
            </a:r>
            <a:endParaRPr lang="en-US" dirty="0">
              <a:solidFill>
                <a:srgbClr val="01070A"/>
              </a:solidFill>
              <a:latin typeface="Dosis"/>
              <a:ea typeface="Calibri"/>
              <a:cs typeface="Calibri"/>
            </a:endParaRPr>
          </a:p>
          <a:p>
            <a:pPr marL="342900" indent="-342900" algn="ctr">
              <a:lnSpc>
                <a:spcPts val="3075"/>
              </a:lnSpc>
              <a:buFont typeface="Arial"/>
              <a:buChar char="•"/>
            </a:pPr>
            <a:r>
              <a:rPr lang="es-ES" sz="2150" dirty="0">
                <a:solidFill>
                  <a:srgbClr val="01070A"/>
                </a:solidFill>
                <a:latin typeface="Dosis"/>
              </a:rPr>
              <a:t>Entender lo que lees es el objetivo como lector. Es lo que todo lector está buscando, pero se necesita práctica y trabajo duro para llegar allí</a:t>
            </a:r>
            <a:r>
              <a:rPr lang="en-US" sz="2150" dirty="0">
                <a:solidFill>
                  <a:srgbClr val="01070A"/>
                </a:solidFill>
                <a:latin typeface="Dosis"/>
              </a:rPr>
              <a:t>.</a:t>
            </a:r>
          </a:p>
          <a:p>
            <a:pPr marL="342900" indent="-342900" algn="ctr">
              <a:lnSpc>
                <a:spcPts val="3075"/>
              </a:lnSpc>
              <a:buFont typeface="Arial"/>
              <a:buChar char="•"/>
            </a:pPr>
            <a:r>
              <a:rPr lang="es-ES" sz="2150" dirty="0">
                <a:solidFill>
                  <a:srgbClr val="01070A"/>
                </a:solidFill>
                <a:latin typeface="Dosis"/>
              </a:rPr>
              <a:t>Escribir es una excelente manera de expresarte y compartir lo que has aprendido. Es una habilidad esencial para la vida cotidiana</a:t>
            </a:r>
            <a:r>
              <a:rPr lang="en-US" sz="2150" dirty="0">
                <a:solidFill>
                  <a:srgbClr val="01070A"/>
                </a:solidFill>
                <a:latin typeface="Dosis"/>
              </a:rPr>
              <a:t>. </a:t>
            </a:r>
            <a:endParaRPr lang="en-US" dirty="0"/>
          </a:p>
          <a:p>
            <a:pPr marL="342900" indent="-342900" algn="ctr">
              <a:lnSpc>
                <a:spcPts val="3075"/>
              </a:lnSpc>
              <a:buFont typeface="Arial"/>
              <a:buChar char="•"/>
            </a:pPr>
            <a:r>
              <a:rPr lang="es-ES" sz="2150" dirty="0">
                <a:solidFill>
                  <a:srgbClr val="01070A"/>
                </a:solidFill>
                <a:latin typeface="Dosis"/>
              </a:rPr>
              <a:t>Ambos enfoques se enseñan en mini lecciones en grupos grandes y lecciones guiadas en grupos pequeños durante nuestro día</a:t>
            </a:r>
            <a:r>
              <a:rPr lang="en-US" sz="2150" dirty="0">
                <a:solidFill>
                  <a:srgbClr val="01070A"/>
                </a:solidFill>
                <a:latin typeface="Dosis"/>
              </a:rPr>
              <a:t>.</a:t>
            </a: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Enfoque de la Noche de Lectura</a:t>
              </a:r>
              <a:endParaRPr lang="en-US" dirty="0"/>
            </a:p>
          </p:txBody>
        </p:sp>
      </p:grpSp>
      <p:sp>
        <p:nvSpPr>
          <p:cNvPr id="15" name="TextBox 15"/>
          <p:cNvSpPr txBox="1"/>
          <p:nvPr/>
        </p:nvSpPr>
        <p:spPr>
          <a:xfrm>
            <a:off x="9231043" y="4332031"/>
            <a:ext cx="7041545" cy="3938066"/>
          </a:xfrm>
          <a:prstGeom prst="rect">
            <a:avLst/>
          </a:prstGeom>
        </p:spPr>
        <p:txBody>
          <a:bodyPr wrap="square" lIns="0" tIns="0" rIns="0" bIns="0" rtlCol="0" anchor="t">
            <a:spAutoFit/>
          </a:bodyPr>
          <a:lstStyle/>
          <a:p>
            <a:pPr algn="ctr">
              <a:lnSpc>
                <a:spcPts val="3075"/>
              </a:lnSpc>
            </a:pPr>
            <a:r>
              <a:rPr lang="es-ES" sz="2150" dirty="0">
                <a:solidFill>
                  <a:srgbClr val="01070A"/>
                </a:solidFill>
                <a:latin typeface="Dosis"/>
              </a:rPr>
              <a:t>Cómo puede ayudar a su hijo/a con su comprensión</a:t>
            </a:r>
            <a:r>
              <a:rPr lang="en-US" sz="2150" dirty="0">
                <a:solidFill>
                  <a:srgbClr val="01070A"/>
                </a:solidFill>
                <a:latin typeface="Dosis"/>
              </a:rPr>
              <a:t>: </a:t>
            </a:r>
          </a:p>
          <a:p>
            <a:pPr algn="ctr">
              <a:lnSpc>
                <a:spcPts val="3075"/>
              </a:lnSpc>
            </a:pPr>
            <a:r>
              <a:rPr lang="en-US" sz="2150" dirty="0">
                <a:solidFill>
                  <a:srgbClr val="01070A"/>
                </a:solidFill>
                <a:latin typeface="Dosis"/>
              </a:rPr>
              <a:t>-</a:t>
            </a:r>
            <a:r>
              <a:rPr lang="es-ES" sz="2150" dirty="0">
                <a:solidFill>
                  <a:srgbClr val="01070A"/>
                </a:solidFill>
                <a:latin typeface="Dosis"/>
              </a:rPr>
              <a:t>Lea con su hijo todos los días. Permíteles que ellos también te lean</a:t>
            </a:r>
            <a:r>
              <a:rPr lang="en-US" sz="2150" dirty="0">
                <a:solidFill>
                  <a:srgbClr val="01070A"/>
                </a:solidFill>
                <a:latin typeface="Dosis"/>
              </a:rPr>
              <a:t>.</a:t>
            </a:r>
          </a:p>
          <a:p>
            <a:pPr algn="ctr">
              <a:lnSpc>
                <a:spcPts val="3075"/>
              </a:lnSpc>
            </a:pPr>
            <a:r>
              <a:rPr lang="en-US" sz="2150" dirty="0">
                <a:solidFill>
                  <a:srgbClr val="01070A"/>
                </a:solidFill>
                <a:latin typeface="Dosis"/>
              </a:rPr>
              <a:t>-</a:t>
            </a:r>
            <a:r>
              <a:rPr lang="es-ES" sz="2150" dirty="0">
                <a:solidFill>
                  <a:srgbClr val="01070A"/>
                </a:solidFill>
                <a:latin typeface="Dosis"/>
              </a:rPr>
              <a:t>Hazles preguntas sobre lo que están leyendo</a:t>
            </a:r>
            <a:r>
              <a:rPr lang="en-US" sz="2150" dirty="0">
                <a:solidFill>
                  <a:srgbClr val="01070A"/>
                </a:solidFill>
                <a:latin typeface="Dosis"/>
              </a:rPr>
              <a:t>.</a:t>
            </a:r>
          </a:p>
          <a:p>
            <a:pPr algn="ctr">
              <a:lnSpc>
                <a:spcPts val="3075"/>
              </a:lnSpc>
            </a:pPr>
            <a:r>
              <a:rPr lang="en-US" sz="2150" dirty="0">
                <a:solidFill>
                  <a:srgbClr val="01070A"/>
                </a:solidFill>
                <a:latin typeface="Dosis"/>
              </a:rPr>
              <a:t>-</a:t>
            </a:r>
            <a:r>
              <a:rPr lang="es-ES" sz="2150" dirty="0">
                <a:solidFill>
                  <a:srgbClr val="01070A"/>
                </a:solidFill>
                <a:latin typeface="Dosis"/>
              </a:rPr>
              <a:t>Habla con ellos sobre los personajes o temas de los libros</a:t>
            </a:r>
            <a:r>
              <a:rPr lang="en-US" sz="2150" dirty="0">
                <a:solidFill>
                  <a:srgbClr val="01070A"/>
                </a:solidFill>
                <a:latin typeface="Dosis"/>
              </a:rPr>
              <a:t>.</a:t>
            </a:r>
          </a:p>
          <a:p>
            <a:pPr algn="ctr">
              <a:lnSpc>
                <a:spcPts val="3075"/>
              </a:lnSpc>
            </a:pPr>
            <a:endParaRPr lang="en-US" sz="2150" dirty="0">
              <a:solidFill>
                <a:srgbClr val="01070A"/>
              </a:solidFill>
              <a:latin typeface="Dosis"/>
            </a:endParaRPr>
          </a:p>
          <a:p>
            <a:pPr algn="ctr">
              <a:lnSpc>
                <a:spcPts val="3075"/>
              </a:lnSpc>
            </a:pPr>
            <a:r>
              <a:rPr lang="es-ES" sz="2150" dirty="0">
                <a:solidFill>
                  <a:srgbClr val="01070A"/>
                </a:solidFill>
                <a:latin typeface="Dosis"/>
              </a:rPr>
              <a:t>Cómo puede ayudar a su hijo con su escritura</a:t>
            </a:r>
            <a:r>
              <a:rPr lang="en-US" sz="2150" dirty="0">
                <a:solidFill>
                  <a:srgbClr val="01070A"/>
                </a:solidFill>
                <a:latin typeface="Dosis"/>
              </a:rPr>
              <a:t>:</a:t>
            </a:r>
          </a:p>
          <a:p>
            <a:pPr algn="ctr">
              <a:lnSpc>
                <a:spcPts val="3075"/>
              </a:lnSpc>
            </a:pPr>
            <a:r>
              <a:rPr lang="en-US" sz="2150" dirty="0">
                <a:solidFill>
                  <a:srgbClr val="01070A"/>
                </a:solidFill>
                <a:latin typeface="Dosis"/>
              </a:rPr>
              <a:t>-Dales </a:t>
            </a:r>
            <a:r>
              <a:rPr lang="en-US" sz="2150" dirty="0" err="1">
                <a:solidFill>
                  <a:srgbClr val="01070A"/>
                </a:solidFill>
                <a:latin typeface="Dosis"/>
              </a:rPr>
              <a:t>tiempo</a:t>
            </a:r>
            <a:r>
              <a:rPr lang="en-US" sz="2150" dirty="0">
                <a:solidFill>
                  <a:srgbClr val="01070A"/>
                </a:solidFill>
                <a:latin typeface="Dosis"/>
              </a:rPr>
              <a:t> para </a:t>
            </a:r>
            <a:r>
              <a:rPr lang="en-US" sz="2150" dirty="0" err="1">
                <a:solidFill>
                  <a:srgbClr val="01070A"/>
                </a:solidFill>
                <a:latin typeface="Dosis"/>
              </a:rPr>
              <a:t>practicar</a:t>
            </a:r>
            <a:r>
              <a:rPr lang="en-US" sz="2150" dirty="0">
                <a:solidFill>
                  <a:srgbClr val="01070A"/>
                </a:solidFill>
                <a:latin typeface="Dosis"/>
              </a:rPr>
              <a:t>.</a:t>
            </a:r>
          </a:p>
          <a:p>
            <a:pPr algn="ctr">
              <a:lnSpc>
                <a:spcPts val="3075"/>
              </a:lnSpc>
            </a:pPr>
            <a:r>
              <a:rPr lang="en-US" sz="2150" dirty="0">
                <a:solidFill>
                  <a:srgbClr val="01070A"/>
                </a:solidFill>
                <a:latin typeface="Dosis"/>
              </a:rPr>
              <a:t>-</a:t>
            </a:r>
            <a:r>
              <a:rPr lang="en-US" sz="2150" dirty="0" err="1">
                <a:solidFill>
                  <a:srgbClr val="01070A"/>
                </a:solidFill>
                <a:latin typeface="Dosis"/>
              </a:rPr>
              <a:t>Fomenta</a:t>
            </a:r>
            <a:r>
              <a:rPr lang="en-US" sz="2150" dirty="0">
                <a:solidFill>
                  <a:srgbClr val="01070A"/>
                </a:solidFill>
                <a:latin typeface="Dosis"/>
              </a:rPr>
              <a:t> sus ideas.</a:t>
            </a:r>
          </a:p>
          <a:p>
            <a:pPr algn="ctr">
              <a:lnSpc>
                <a:spcPts val="3075"/>
              </a:lnSpc>
            </a:pPr>
            <a:r>
              <a:rPr lang="en-US" sz="2150" dirty="0">
                <a:solidFill>
                  <a:srgbClr val="01070A"/>
                </a:solidFill>
                <a:latin typeface="Dosis"/>
              </a:rPr>
              <a:t>-</a:t>
            </a:r>
            <a:r>
              <a:rPr lang="es-ES" sz="2150" dirty="0">
                <a:solidFill>
                  <a:srgbClr val="01070A"/>
                </a:solidFill>
                <a:latin typeface="Dosis"/>
              </a:rPr>
              <a:t>Pídeles que agreguen más detalles o más razones a su escritura</a:t>
            </a:r>
            <a:r>
              <a:rPr lang="en-US" sz="2150" dirty="0">
                <a:solidFill>
                  <a:srgbClr val="01070A"/>
                </a:solidFill>
                <a:latin typeface="Dosis"/>
              </a:rPr>
              <a:t>.</a:t>
            </a:r>
          </a:p>
          <a:p>
            <a:pPr algn="ctr">
              <a:lnSpc>
                <a:spcPts val="3075"/>
              </a:lnSpc>
            </a:pPr>
            <a:r>
              <a:rPr lang="en-US" sz="2150" dirty="0">
                <a:solidFill>
                  <a:srgbClr val="01070A"/>
                </a:solidFill>
                <a:latin typeface="Dosis"/>
              </a:rPr>
              <a:t>-</a:t>
            </a:r>
            <a:r>
              <a:rPr lang="es-ES" sz="2150" dirty="0" err="1">
                <a:solidFill>
                  <a:srgbClr val="01070A"/>
                </a:solidFill>
                <a:latin typeface="Dosis"/>
              </a:rPr>
              <a:t>Déles</a:t>
            </a:r>
            <a:r>
              <a:rPr lang="es-ES" sz="2150" dirty="0">
                <a:solidFill>
                  <a:srgbClr val="01070A"/>
                </a:solidFill>
                <a:latin typeface="Dosis"/>
              </a:rPr>
              <a:t> tiempo para compartir lo que han escrito.</a:t>
            </a:r>
            <a:endParaRPr lang="en-US" sz="2150" dirty="0">
              <a:solidFill>
                <a:srgbClr val="01070A"/>
              </a:solidFill>
              <a:latin typeface="Dosis"/>
            </a:endParaRP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Ayuda de padres en casa</a:t>
              </a:r>
              <a:endParaRPr lang="en-US" dirty="0"/>
            </a:p>
          </p:txBody>
        </p:sp>
      </p:grpSp>
    </p:spTree>
    <p:extLst>
      <p:ext uri="{BB962C8B-B14F-4D97-AF65-F5344CB8AC3E}">
        <p14:creationId xmlns:p14="http://schemas.microsoft.com/office/powerpoint/2010/main" val="289564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41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10360090" cy="1718419"/>
          </a:xfrm>
          <a:prstGeom prst="rect">
            <a:avLst/>
          </a:prstGeom>
        </p:spPr>
        <p:txBody>
          <a:bodyPr wrap="square" lIns="0" tIns="0" rIns="0" bIns="0" rtlCol="0" anchor="t">
            <a:spAutoFit/>
          </a:bodyPr>
          <a:lstStyle/>
          <a:p>
            <a:pPr algn="ctr">
              <a:lnSpc>
                <a:spcPts val="6732"/>
              </a:lnSpc>
              <a:spcBef>
                <a:spcPct val="0"/>
              </a:spcBef>
            </a:pPr>
            <a:r>
              <a:rPr lang="es-ES" sz="4800" b="1" dirty="0">
                <a:solidFill>
                  <a:srgbClr val="01070A"/>
                </a:solidFill>
                <a:latin typeface="Carelia"/>
              </a:rPr>
              <a:t>¿Qué hay en tu bolso?
Instrucciones de Tercer Grado</a:t>
            </a:r>
            <a:endParaRPr lang="en-US" sz="4800" dirty="0">
              <a:solidFill>
                <a:srgbClr val="01070A"/>
              </a:solidFill>
              <a:latin typeface="Carelia"/>
            </a:endParaRP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72348" y="5542193"/>
            <a:ext cx="5286013" cy="2117344"/>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986406" y="5542193"/>
            <a:ext cx="459847" cy="628362"/>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256788" y="7872789"/>
            <a:ext cx="5209874" cy="2203193"/>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699062" y="2219543"/>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dirty="0" err="1">
                <a:solidFill>
                  <a:srgbClr val="01070A"/>
                </a:solidFill>
                <a:latin typeface="Carelia"/>
              </a:rPr>
              <a:t>Materiales</a:t>
            </a:r>
            <a:endParaRPr lang="en-US" dirty="0"/>
          </a:p>
        </p:txBody>
      </p:sp>
      <p:sp>
        <p:nvSpPr>
          <p:cNvPr id="29" name="TextBox 29"/>
          <p:cNvSpPr txBox="1"/>
          <p:nvPr/>
        </p:nvSpPr>
        <p:spPr>
          <a:xfrm>
            <a:off x="2182886" y="4101503"/>
            <a:ext cx="2410089" cy="2535181"/>
          </a:xfrm>
          <a:prstGeom prst="rect">
            <a:avLst/>
          </a:prstGeom>
        </p:spPr>
        <p:txBody>
          <a:bodyPr lIns="0" tIns="0" rIns="0" bIns="0" rtlCol="0" anchor="t">
            <a:spAutoFit/>
          </a:bodyPr>
          <a:lstStyle/>
          <a:p>
            <a:pPr marL="285750" indent="-285750" algn="ctr">
              <a:lnSpc>
                <a:spcPts val="2481"/>
              </a:lnSpc>
              <a:buFont typeface="Arial"/>
              <a:buChar char="•"/>
            </a:pPr>
            <a:r>
              <a:rPr lang="es-ES" sz="1750" dirty="0">
                <a:solidFill>
                  <a:srgbClr val="01070A"/>
                </a:solidFill>
                <a:latin typeface="Dosis"/>
              </a:rPr>
              <a:t>Separador de libros para realizar un seguimiento y calificar los libros que su estudiante ha leído este año.
Lectura de pasajes
Indicaciones de escritura
Resaltadores</a:t>
            </a:r>
            <a:endParaRPr lang="en-US" sz="1750" dirty="0">
              <a:solidFill>
                <a:srgbClr val="01070A"/>
              </a:solidFill>
              <a:latin typeface="Dosis"/>
            </a:endParaRP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lvl="0" algn="ctr">
              <a:lnSpc>
                <a:spcPts val="3039"/>
              </a:lnSpc>
              <a:spcBef>
                <a:spcPct val="0"/>
              </a:spcBef>
            </a:pPr>
            <a:r>
              <a:rPr lang="en-US" sz="2150" dirty="0" err="1">
                <a:solidFill>
                  <a:srgbClr val="01070A"/>
                </a:solidFill>
                <a:latin typeface="Carelia"/>
              </a:rPr>
              <a:t>Folletos</a:t>
            </a:r>
            <a:endParaRPr lang="en-US" dirty="0"/>
          </a:p>
        </p:txBody>
      </p:sp>
      <p:sp>
        <p:nvSpPr>
          <p:cNvPr id="31" name="TextBox 31"/>
          <p:cNvSpPr txBox="1"/>
          <p:nvPr/>
        </p:nvSpPr>
        <p:spPr>
          <a:xfrm>
            <a:off x="8148219" y="3622840"/>
            <a:ext cx="2737681" cy="1779974"/>
          </a:xfrm>
          <a:prstGeom prst="rect">
            <a:avLst/>
          </a:prstGeom>
        </p:spPr>
        <p:txBody>
          <a:bodyPr wrap="square" lIns="0" tIns="0" rIns="0" bIns="0" rtlCol="0" anchor="t">
            <a:spAutoFit/>
          </a:bodyPr>
          <a:lstStyle/>
          <a:p>
            <a:pPr marL="285750" indent="-285750" algn="ctr">
              <a:lnSpc>
                <a:spcPts val="2201"/>
              </a:lnSpc>
              <a:buFont typeface="Arial"/>
              <a:buChar char="•"/>
            </a:pPr>
            <a:r>
              <a:rPr lang="es-ES" dirty="0">
                <a:solidFill>
                  <a:srgbClr val="01070A"/>
                </a:solidFill>
                <a:latin typeface="Dosis"/>
                <a:ea typeface="+mn-lt"/>
                <a:cs typeface="+mn-lt"/>
              </a:rPr>
              <a:t>Preguntas de comprensión para libros de ficción y no ficción</a:t>
            </a:r>
            <a:r>
              <a:rPr lang="en-US" dirty="0">
                <a:solidFill>
                  <a:srgbClr val="01070A"/>
                </a:solidFill>
                <a:latin typeface="Dosis"/>
                <a:ea typeface="+mn-lt"/>
                <a:cs typeface="+mn-lt"/>
              </a:rPr>
              <a:t>.</a:t>
            </a:r>
            <a:endParaRPr lang="en-US" dirty="0">
              <a:solidFill>
                <a:srgbClr val="01070A"/>
              </a:solidFill>
              <a:latin typeface="Dosis"/>
              <a:ea typeface="Calibri"/>
              <a:cs typeface="Calibri"/>
            </a:endParaRPr>
          </a:p>
          <a:p>
            <a:pPr marL="285750" indent="-285750" algn="ctr">
              <a:lnSpc>
                <a:spcPts val="2481"/>
              </a:lnSpc>
              <a:buFont typeface="Arial"/>
              <a:buChar char="•"/>
            </a:pPr>
            <a:endParaRPr lang="en-US" dirty="0">
              <a:solidFill>
                <a:srgbClr val="01070A"/>
              </a:solidFill>
              <a:latin typeface="Dosis"/>
              <a:cs typeface="Arial"/>
            </a:endParaRPr>
          </a:p>
          <a:p>
            <a:pPr marL="285750" indent="-285750" algn="ctr">
              <a:lnSpc>
                <a:spcPts val="2481"/>
              </a:lnSpc>
              <a:buFont typeface="Arial"/>
              <a:buChar char="•"/>
            </a:pPr>
            <a:r>
              <a:rPr lang="en-US" dirty="0">
                <a:solidFill>
                  <a:srgbClr val="01070A"/>
                </a:solidFill>
                <a:latin typeface="Dosis"/>
                <a:cs typeface="Arial"/>
              </a:rPr>
              <a:t>Lista de </a:t>
            </a:r>
            <a:r>
              <a:rPr lang="en-US" dirty="0" err="1">
                <a:solidFill>
                  <a:srgbClr val="01070A"/>
                </a:solidFill>
                <a:latin typeface="Dosis"/>
                <a:cs typeface="Arial"/>
              </a:rPr>
              <a:t>Verificacion</a:t>
            </a:r>
            <a:r>
              <a:rPr lang="en-US" dirty="0">
                <a:solidFill>
                  <a:srgbClr val="01070A"/>
                </a:solidFill>
                <a:latin typeface="Dosis"/>
                <a:cs typeface="Arial"/>
              </a:rPr>
              <a:t> de </a:t>
            </a:r>
            <a:r>
              <a:rPr lang="en-US" dirty="0" err="1">
                <a:solidFill>
                  <a:srgbClr val="01070A"/>
                </a:solidFill>
                <a:latin typeface="Dosis"/>
                <a:cs typeface="Arial"/>
              </a:rPr>
              <a:t>Escritura</a:t>
            </a:r>
            <a:endParaRPr lang="en-US" dirty="0">
              <a:latin typeface="Dosis"/>
              <a:ea typeface="Calibri"/>
              <a:cs typeface="Calibri"/>
            </a:endParaRP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s-ES" sz="2150" dirty="0">
                <a:solidFill>
                  <a:srgbClr val="01070A"/>
                </a:solidFill>
                <a:latin typeface="Carelia"/>
              </a:rPr>
              <a:t>Actividades para trabajar con su hijo</a:t>
            </a:r>
            <a:r>
              <a:rPr lang="en-US" sz="2150" dirty="0">
                <a:solidFill>
                  <a:srgbClr val="01070A"/>
                </a:solidFill>
                <a:latin typeface="Carelia"/>
              </a:rPr>
              <a:t>.</a:t>
            </a:r>
            <a:endParaRPr lang="en-US" dirty="0"/>
          </a:p>
        </p:txBody>
      </p:sp>
      <p:sp>
        <p:nvSpPr>
          <p:cNvPr id="33" name="TextBox 33"/>
          <p:cNvSpPr txBox="1"/>
          <p:nvPr/>
        </p:nvSpPr>
        <p:spPr>
          <a:xfrm>
            <a:off x="7099499" y="7408702"/>
            <a:ext cx="2790578" cy="2398221"/>
          </a:xfrm>
          <a:prstGeom prst="rect">
            <a:avLst/>
          </a:prstGeom>
        </p:spPr>
        <p:txBody>
          <a:bodyPr wrap="square" lIns="0" tIns="0" rIns="0" bIns="0" rtlCol="0" anchor="t">
            <a:spAutoFit/>
          </a:bodyPr>
          <a:lstStyle/>
          <a:p>
            <a:pPr algn="ctr">
              <a:lnSpc>
                <a:spcPts val="2075"/>
              </a:lnSpc>
            </a:pPr>
            <a:r>
              <a:rPr lang="en-US" sz="1450" u="sng" dirty="0" err="1">
                <a:solidFill>
                  <a:srgbClr val="01070A"/>
                </a:solidFill>
                <a:latin typeface="Dosis"/>
              </a:rPr>
              <a:t>Comprensión</a:t>
            </a:r>
            <a:r>
              <a:rPr lang="en-US" sz="1450" u="sng" dirty="0">
                <a:solidFill>
                  <a:srgbClr val="01070A"/>
                </a:solidFill>
                <a:latin typeface="Dosis"/>
              </a:rPr>
              <a:t> de </a:t>
            </a:r>
            <a:r>
              <a:rPr lang="en-US" sz="1450" u="sng" dirty="0" err="1">
                <a:solidFill>
                  <a:srgbClr val="01070A"/>
                </a:solidFill>
                <a:latin typeface="Dosis"/>
              </a:rPr>
              <a:t>lectura</a:t>
            </a:r>
            <a:r>
              <a:rPr lang="en-US" sz="1450" u="sng" dirty="0">
                <a:solidFill>
                  <a:srgbClr val="01070A"/>
                </a:solidFill>
                <a:latin typeface="Dosis"/>
              </a:rPr>
              <a:t>:</a:t>
            </a:r>
            <a:r>
              <a:rPr lang="en-US" sz="1450" dirty="0">
                <a:solidFill>
                  <a:srgbClr val="01070A"/>
                </a:solidFill>
                <a:latin typeface="Dosis"/>
              </a:rPr>
              <a:t> </a:t>
            </a:r>
          </a:p>
          <a:p>
            <a:pPr algn="ctr">
              <a:lnSpc>
                <a:spcPts val="2075"/>
              </a:lnSpc>
            </a:pPr>
            <a:r>
              <a:rPr lang="es-ES" sz="1450" dirty="0">
                <a:solidFill>
                  <a:srgbClr val="01070A"/>
                </a:solidFill>
                <a:latin typeface="Dosis"/>
              </a:rPr>
              <a:t>Lea un pasaje o una historia con su estudiante y haga preguntas</a:t>
            </a:r>
            <a:r>
              <a:rPr lang="en-US" sz="1450" dirty="0">
                <a:solidFill>
                  <a:srgbClr val="01070A"/>
                </a:solidFill>
                <a:latin typeface="Dosis"/>
              </a:rPr>
              <a:t>!</a:t>
            </a:r>
            <a:endParaRPr lang="en-US" dirty="0"/>
          </a:p>
          <a:p>
            <a:pPr algn="ctr">
              <a:lnSpc>
                <a:spcPts val="2075"/>
              </a:lnSpc>
            </a:pPr>
            <a:endParaRPr lang="en-US" sz="1450" dirty="0">
              <a:solidFill>
                <a:srgbClr val="01070A"/>
              </a:solidFill>
              <a:latin typeface="Dosis"/>
            </a:endParaRPr>
          </a:p>
          <a:p>
            <a:pPr algn="ctr">
              <a:lnSpc>
                <a:spcPts val="2075"/>
              </a:lnSpc>
            </a:pPr>
            <a:r>
              <a:rPr lang="en-US" sz="1450" u="sng" dirty="0" err="1">
                <a:solidFill>
                  <a:srgbClr val="01070A"/>
                </a:solidFill>
                <a:latin typeface="Dosis"/>
              </a:rPr>
              <a:t>Escritura</a:t>
            </a:r>
            <a:r>
              <a:rPr lang="en-US" sz="1450" u="sng" dirty="0">
                <a:solidFill>
                  <a:srgbClr val="01070A"/>
                </a:solidFill>
                <a:latin typeface="Dosis"/>
              </a:rPr>
              <a:t>:</a:t>
            </a:r>
            <a:r>
              <a:rPr lang="en-US" sz="1450" dirty="0">
                <a:solidFill>
                  <a:srgbClr val="01070A"/>
                </a:solidFill>
                <a:latin typeface="Dosis"/>
              </a:rPr>
              <a:t> </a:t>
            </a:r>
          </a:p>
          <a:p>
            <a:pPr algn="ctr">
              <a:lnSpc>
                <a:spcPts val="2075"/>
              </a:lnSpc>
            </a:pPr>
            <a:r>
              <a:rPr lang="es-ES" sz="1450" dirty="0">
                <a:solidFill>
                  <a:srgbClr val="01070A"/>
                </a:solidFill>
                <a:latin typeface="Dosis"/>
              </a:rPr>
              <a:t>Esté ahí para apoyarlo mientras su estudiante escribe, recuérdele que use sus listas de verificación. Deja que compartan el producto final contigo</a:t>
            </a:r>
            <a:r>
              <a:rPr lang="en-US" sz="1450" dirty="0">
                <a:solidFill>
                  <a:srgbClr val="01070A"/>
                </a:solidFill>
                <a:latin typeface="Dosis"/>
              </a:rPr>
              <a:t>!</a:t>
            </a:r>
          </a:p>
        </p:txBody>
      </p:sp>
      <p:sp>
        <p:nvSpPr>
          <p:cNvPr id="34" name="TextBox 34"/>
          <p:cNvSpPr txBox="1"/>
          <p:nvPr/>
        </p:nvSpPr>
        <p:spPr>
          <a:xfrm>
            <a:off x="12187765" y="5827286"/>
            <a:ext cx="5048428" cy="1859612"/>
          </a:xfrm>
          <a:prstGeom prst="rect">
            <a:avLst/>
          </a:prstGeom>
        </p:spPr>
        <p:txBody>
          <a:bodyPr wrap="square" lIns="0" tIns="0" rIns="0" bIns="0" rtlCol="0" anchor="t">
            <a:spAutoFit/>
          </a:bodyPr>
          <a:lstStyle/>
          <a:p>
            <a:pPr>
              <a:lnSpc>
                <a:spcPts val="2075"/>
              </a:lnSpc>
            </a:pPr>
            <a:r>
              <a:rPr lang="en-US" sz="1450" dirty="0">
                <a:solidFill>
                  <a:srgbClr val="01070A"/>
                </a:solidFill>
                <a:latin typeface="Dosis"/>
              </a:rPr>
              <a:t>-</a:t>
            </a:r>
            <a:r>
              <a:rPr lang="es-ES" sz="1450" dirty="0">
                <a:solidFill>
                  <a:srgbClr val="01070A"/>
                </a:solidFill>
                <a:latin typeface="Dosis"/>
              </a:rPr>
              <a:t>Encuentra tu página de preguntas de comprensión lectora y un pasaje de lectura</a:t>
            </a:r>
            <a:r>
              <a:rPr lang="en-US" sz="1450" dirty="0">
                <a:solidFill>
                  <a:srgbClr val="01070A"/>
                </a:solidFill>
                <a:latin typeface="Dosis"/>
              </a:rPr>
              <a:t>. </a:t>
            </a:r>
          </a:p>
          <a:p>
            <a:pPr>
              <a:lnSpc>
                <a:spcPts val="2075"/>
              </a:lnSpc>
            </a:pPr>
            <a:r>
              <a:rPr lang="en-US" sz="1450" dirty="0">
                <a:solidFill>
                  <a:srgbClr val="01070A"/>
                </a:solidFill>
                <a:latin typeface="Dosis"/>
              </a:rPr>
              <a:t>-</a:t>
            </a:r>
            <a:r>
              <a:rPr lang="es-ES" sz="1450" dirty="0">
                <a:solidFill>
                  <a:srgbClr val="01070A"/>
                </a:solidFill>
                <a:latin typeface="Dosis"/>
              </a:rPr>
              <a:t>Haz primero las preguntas "antes de leer". Luego permita que su estudiante lea.</a:t>
            </a:r>
            <a:endParaRPr lang="en-US" sz="1450" dirty="0">
              <a:solidFill>
                <a:srgbClr val="01070A"/>
              </a:solidFill>
              <a:latin typeface="Dosis"/>
            </a:endParaRPr>
          </a:p>
          <a:p>
            <a:pPr>
              <a:lnSpc>
                <a:spcPts val="2075"/>
              </a:lnSpc>
            </a:pPr>
            <a:r>
              <a:rPr lang="en-US" sz="1450" dirty="0">
                <a:solidFill>
                  <a:srgbClr val="01070A"/>
                </a:solidFill>
                <a:latin typeface="Dosis"/>
              </a:rPr>
              <a:t>-</a:t>
            </a:r>
            <a:r>
              <a:rPr lang="es-ES" sz="1450" dirty="0">
                <a:solidFill>
                  <a:srgbClr val="01070A"/>
                </a:solidFill>
                <a:latin typeface="Dosis"/>
              </a:rPr>
              <a:t>Durante la lectura, </a:t>
            </a:r>
            <a:r>
              <a:rPr lang="es-ES" sz="1450" dirty="0" err="1">
                <a:solidFill>
                  <a:srgbClr val="01070A"/>
                </a:solidFill>
                <a:latin typeface="Dosis"/>
              </a:rPr>
              <a:t>hagale</a:t>
            </a:r>
            <a:r>
              <a:rPr lang="es-ES" sz="1450" dirty="0">
                <a:solidFill>
                  <a:srgbClr val="01070A"/>
                </a:solidFill>
                <a:latin typeface="Dosis"/>
              </a:rPr>
              <a:t> las preguntas "durante la lectura"</a:t>
            </a:r>
            <a:r>
              <a:rPr lang="en-US" sz="1450" dirty="0">
                <a:solidFill>
                  <a:srgbClr val="01070A"/>
                </a:solidFill>
                <a:latin typeface="Dosis"/>
              </a:rPr>
              <a:t>.. </a:t>
            </a:r>
          </a:p>
          <a:p>
            <a:pPr>
              <a:lnSpc>
                <a:spcPts val="2075"/>
              </a:lnSpc>
            </a:pPr>
            <a:r>
              <a:rPr lang="en-US" sz="1450" dirty="0">
                <a:solidFill>
                  <a:srgbClr val="01070A"/>
                </a:solidFill>
                <a:latin typeface="Dosis"/>
              </a:rPr>
              <a:t>-</a:t>
            </a:r>
            <a:r>
              <a:rPr lang="es-ES" sz="1450" dirty="0">
                <a:solidFill>
                  <a:srgbClr val="01070A"/>
                </a:solidFill>
                <a:latin typeface="Dosis"/>
              </a:rPr>
              <a:t>Una vez que su estudiante haya terminado de leer, haga las preguntas "después de la lectura"</a:t>
            </a:r>
            <a:r>
              <a:rPr lang="en-US" sz="1450" dirty="0">
                <a:solidFill>
                  <a:srgbClr val="01070A"/>
                </a:solidFill>
                <a:latin typeface="Dosis"/>
              </a:rPr>
              <a:t>.</a:t>
            </a:r>
          </a:p>
        </p:txBody>
      </p:sp>
      <p:sp>
        <p:nvSpPr>
          <p:cNvPr id="37" name="TextBox 30">
            <a:extLst>
              <a:ext uri="{FF2B5EF4-FFF2-40B4-BE49-F238E27FC236}">
                <a16:creationId xmlns:a16="http://schemas.microsoft.com/office/drawing/2014/main" id="{E8E30BE7-0ACC-8C3E-53EB-A93B87AA622F}"/>
              </a:ext>
            </a:extLst>
          </p:cNvPr>
          <p:cNvSpPr txBox="1"/>
          <p:nvPr/>
        </p:nvSpPr>
        <p:spPr>
          <a:xfrm>
            <a:off x="12160526" y="5498510"/>
            <a:ext cx="5306136" cy="384721"/>
          </a:xfrm>
          <a:prstGeom prst="rect">
            <a:avLst/>
          </a:prstGeom>
        </p:spPr>
        <p:txBody>
          <a:bodyPr wrap="square"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1 – Reading Comprehension</a:t>
            </a:r>
            <a:endParaRPr lang="en-US" dirty="0">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294072" y="7828047"/>
            <a:ext cx="4063010" cy="384721"/>
          </a:xfrm>
          <a:prstGeom prst="rect">
            <a:avLst/>
          </a:prstGeom>
        </p:spPr>
        <p:txBody>
          <a:bodyPr wrap="square"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2 - </a:t>
            </a:r>
            <a:r>
              <a:rPr lang="en-US" sz="2150" dirty="0" err="1">
                <a:solidFill>
                  <a:srgbClr val="01070A"/>
                </a:solidFill>
                <a:latin typeface="Carelia"/>
              </a:rPr>
              <a:t>Escritura</a:t>
            </a:r>
            <a:endParaRPr lang="en-US" dirty="0">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301400" y="8216370"/>
            <a:ext cx="4956580" cy="1859612"/>
          </a:xfrm>
          <a:prstGeom prst="rect">
            <a:avLst/>
          </a:prstGeom>
        </p:spPr>
        <p:txBody>
          <a:bodyPr wrap="square" lIns="0" tIns="0" rIns="0" bIns="0" rtlCol="0" anchor="t">
            <a:spAutoFit/>
          </a:bodyPr>
          <a:lstStyle/>
          <a:p>
            <a:pPr>
              <a:lnSpc>
                <a:spcPts val="2075"/>
              </a:lnSpc>
            </a:pPr>
            <a:r>
              <a:rPr lang="en-US" sz="1450" dirty="0">
                <a:solidFill>
                  <a:srgbClr val="01070A"/>
                </a:solidFill>
                <a:latin typeface="Dosis"/>
              </a:rPr>
              <a:t>-</a:t>
            </a:r>
            <a:r>
              <a:rPr lang="es-ES" sz="1450" dirty="0">
                <a:solidFill>
                  <a:srgbClr val="01070A"/>
                </a:solidFill>
                <a:latin typeface="Dosis"/>
              </a:rPr>
              <a:t>Pida a su estudiante que elija una sugerencia de la lista de opciones</a:t>
            </a:r>
            <a:r>
              <a:rPr lang="en-US" sz="1450" dirty="0">
                <a:solidFill>
                  <a:srgbClr val="01070A"/>
                </a:solidFill>
                <a:latin typeface="Dosis"/>
              </a:rPr>
              <a:t>.</a:t>
            </a:r>
            <a:endParaRPr lang="en-US" dirty="0"/>
          </a:p>
          <a:p>
            <a:pPr>
              <a:lnSpc>
                <a:spcPts val="2075"/>
              </a:lnSpc>
            </a:pPr>
            <a:r>
              <a:rPr lang="en-US" sz="1450" dirty="0">
                <a:solidFill>
                  <a:srgbClr val="01070A"/>
                </a:solidFill>
                <a:latin typeface="Dosis"/>
              </a:rPr>
              <a:t>-</a:t>
            </a:r>
            <a:r>
              <a:rPr lang="es-ES" sz="1450" dirty="0">
                <a:solidFill>
                  <a:srgbClr val="01070A"/>
                </a:solidFill>
                <a:latin typeface="Dosis"/>
              </a:rPr>
              <a:t>Dales cualquier papel para que escriban o usen el cuaderno en la bolsa. Permítales buscar información con usted si es necesario</a:t>
            </a:r>
            <a:r>
              <a:rPr lang="en-US" sz="1450" dirty="0">
                <a:solidFill>
                  <a:srgbClr val="01070A"/>
                </a:solidFill>
                <a:latin typeface="Dosis"/>
              </a:rPr>
              <a:t>.</a:t>
            </a:r>
          </a:p>
          <a:p>
            <a:pPr>
              <a:lnSpc>
                <a:spcPts val="2075"/>
              </a:lnSpc>
            </a:pPr>
            <a:r>
              <a:rPr lang="en-US" sz="1450" dirty="0">
                <a:solidFill>
                  <a:srgbClr val="01070A"/>
                </a:solidFill>
                <a:latin typeface="Dosis"/>
              </a:rPr>
              <a:t>-</a:t>
            </a:r>
            <a:r>
              <a:rPr lang="es-ES" sz="1450" dirty="0">
                <a:solidFill>
                  <a:srgbClr val="01070A"/>
                </a:solidFill>
                <a:latin typeface="Dosis"/>
              </a:rPr>
              <a:t>Dales tiempo para escribir. Asegúrese de que tengan la lista de verificación de escritura con ellos mientras escriben</a:t>
            </a:r>
            <a:r>
              <a:rPr lang="en-US" sz="1450" dirty="0">
                <a:solidFill>
                  <a:srgbClr val="01070A"/>
                </a:solidFill>
                <a:latin typeface="Dosis"/>
              </a:rPr>
              <a:t>.</a:t>
            </a:r>
          </a:p>
          <a:p>
            <a:pPr>
              <a:lnSpc>
                <a:spcPts val="2075"/>
              </a:lnSpc>
            </a:pPr>
            <a:r>
              <a:rPr lang="en-US" sz="1450" dirty="0">
                <a:solidFill>
                  <a:srgbClr val="01070A"/>
                </a:solidFill>
                <a:latin typeface="Dosis"/>
              </a:rPr>
              <a:t>-</a:t>
            </a:r>
            <a:r>
              <a:rPr lang="es-ES" sz="1450" dirty="0">
                <a:solidFill>
                  <a:srgbClr val="01070A"/>
                </a:solidFill>
                <a:latin typeface="Dosis"/>
              </a:rPr>
              <a:t>Permita que su estudiante tenga tiempo para compartir lo que escribió</a:t>
            </a:r>
            <a:r>
              <a:rPr lang="en-US" sz="1450" dirty="0">
                <a:solidFill>
                  <a:srgbClr val="01070A"/>
                </a:solidFill>
                <a:latin typeface="Dosis"/>
              </a:rPr>
              <a:t>!</a:t>
            </a:r>
          </a:p>
        </p:txBody>
      </p:sp>
      <p:pic>
        <p:nvPicPr>
          <p:cNvPr id="35" name="Picture 34">
            <a:extLst>
              <a:ext uri="{FF2B5EF4-FFF2-40B4-BE49-F238E27FC236}">
                <a16:creationId xmlns:a16="http://schemas.microsoft.com/office/drawing/2014/main" id="{4F2511D1-A140-1555-B673-C5D9BA9DA626}"/>
              </a:ext>
            </a:extLst>
          </p:cNvPr>
          <p:cNvPicPr>
            <a:picLocks noChangeAspect="1"/>
          </p:cNvPicPr>
          <p:nvPr/>
        </p:nvPicPr>
        <p:blipFill>
          <a:blip r:embed="rId21"/>
          <a:stretch>
            <a:fillRect/>
          </a:stretch>
        </p:blipFill>
        <p:spPr>
          <a:xfrm>
            <a:off x="13914368" y="2987744"/>
            <a:ext cx="1317764" cy="932208"/>
          </a:xfrm>
          <a:prstGeom prst="rect">
            <a:avLst/>
          </a:prstGeom>
        </p:spPr>
      </p:pic>
      <p:pic>
        <p:nvPicPr>
          <p:cNvPr id="39" name="Picture 38" descr="A poster with writing and writing on it&#10;&#10;Description automatically generated">
            <a:extLst>
              <a:ext uri="{FF2B5EF4-FFF2-40B4-BE49-F238E27FC236}">
                <a16:creationId xmlns:a16="http://schemas.microsoft.com/office/drawing/2014/main" id="{D87BBAB3-E1B1-B691-5E7C-68D31392E962}"/>
              </a:ext>
            </a:extLst>
          </p:cNvPr>
          <p:cNvPicPr>
            <a:picLocks noChangeAspect="1"/>
          </p:cNvPicPr>
          <p:nvPr/>
        </p:nvPicPr>
        <p:blipFill>
          <a:blip r:embed="rId22"/>
          <a:stretch>
            <a:fillRect/>
          </a:stretch>
        </p:blipFill>
        <p:spPr>
          <a:xfrm>
            <a:off x="15286383" y="3117366"/>
            <a:ext cx="1021245" cy="1480517"/>
          </a:xfrm>
          <a:prstGeom prst="rect">
            <a:avLst/>
          </a:prstGeom>
        </p:spPr>
      </p:pic>
    </p:spTree>
    <p:extLst>
      <p:ext uri="{BB962C8B-B14F-4D97-AF65-F5344CB8AC3E}">
        <p14:creationId xmlns:p14="http://schemas.microsoft.com/office/powerpoint/2010/main" val="202777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dirty="0">
                <a:solidFill>
                  <a:srgbClr val="01070A"/>
                </a:solidFill>
                <a:latin typeface="Carelia"/>
              </a:rPr>
              <a:t>Cuarto Grado</a:t>
            </a:r>
            <a:endParaRPr lang="en-US" dirty="0"/>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345234" y="4816440"/>
            <a:ext cx="5844955" cy="3557192"/>
          </a:xfrm>
          <a:prstGeom prst="rect">
            <a:avLst/>
          </a:prstGeom>
        </p:spPr>
        <p:txBody>
          <a:bodyPr wrap="square" lIns="0" tIns="0" rIns="0" bIns="0" rtlCol="0" anchor="t">
            <a:spAutoFit/>
          </a:bodyPr>
          <a:lstStyle/>
          <a:p>
            <a:pPr marL="342900" indent="-342900" algn="ctr">
              <a:lnSpc>
                <a:spcPts val="3075"/>
              </a:lnSpc>
              <a:buFont typeface="Arial"/>
              <a:buChar char="•"/>
            </a:pPr>
            <a:r>
              <a:rPr lang="es-ES" sz="2400" dirty="0">
                <a:solidFill>
                  <a:srgbClr val="01070A"/>
                </a:solidFill>
                <a:latin typeface="Dosis"/>
              </a:rPr>
              <a:t>La escritura narrativa es nuestro enfoque</a:t>
            </a:r>
          </a:p>
          <a:p>
            <a:pPr marL="342900" indent="-342900" algn="ctr">
              <a:lnSpc>
                <a:spcPts val="3075"/>
              </a:lnSpc>
              <a:buFont typeface="Arial"/>
              <a:buChar char="•"/>
            </a:pPr>
            <a:r>
              <a:rPr lang="es-ES" sz="2400" dirty="0">
                <a:solidFill>
                  <a:srgbClr val="01070A"/>
                </a:solidFill>
                <a:latin typeface="Dosis"/>
              </a:rPr>
              <a:t>Esta es una habilidad importante para desarrollar, ya que ayuda a los estudiantes a mejorar las habilidades de lectura, desarrollar habilidades de escritura, refinar el pensamiento, practicar habilidades organizativas y desarrollar su imaginación</a:t>
            </a:r>
          </a:p>
          <a:p>
            <a:pPr marL="342900" indent="-342900" algn="ctr">
              <a:lnSpc>
                <a:spcPts val="3075"/>
              </a:lnSpc>
              <a:buFont typeface="Arial"/>
              <a:buChar char="•"/>
            </a:pPr>
            <a:r>
              <a:rPr lang="es-ES" sz="2400" dirty="0">
                <a:solidFill>
                  <a:srgbClr val="01070A"/>
                </a:solidFill>
                <a:latin typeface="Dosis"/>
              </a:rPr>
              <a:t>La escritura narrativa se practica en el taller de escritores en la clase de su estudiante</a:t>
            </a:r>
            <a:r>
              <a:rPr lang="en-US" sz="2400" dirty="0">
                <a:solidFill>
                  <a:srgbClr val="01070A"/>
                </a:solidFill>
                <a:latin typeface="Dosis"/>
              </a:rPr>
              <a:t>.</a:t>
            </a:r>
            <a:endParaRPr lang="en-US" dirty="0"/>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Enfoque de la Noche de Literatura</a:t>
              </a:r>
              <a:endParaRPr lang="en-US" dirty="0"/>
            </a:p>
          </p:txBody>
        </p:sp>
      </p:grpSp>
      <p:sp>
        <p:nvSpPr>
          <p:cNvPr id="15" name="TextBox 15"/>
          <p:cNvSpPr txBox="1"/>
          <p:nvPr/>
        </p:nvSpPr>
        <p:spPr>
          <a:xfrm>
            <a:off x="9588279" y="4872639"/>
            <a:ext cx="6490015" cy="3323987"/>
          </a:xfrm>
          <a:prstGeom prst="rect">
            <a:avLst/>
          </a:prstGeom>
        </p:spPr>
        <p:txBody>
          <a:bodyPr wrap="square" lIns="0" tIns="0" rIns="0" bIns="0" rtlCol="0" anchor="t">
            <a:spAutoFit/>
          </a:bodyPr>
          <a:lstStyle/>
          <a:p>
            <a:pPr marL="285750" indent="-285750" algn="ctr">
              <a:buFont typeface="Arial"/>
              <a:buChar char="•"/>
            </a:pPr>
            <a:r>
              <a:rPr lang="es-ES" sz="2400" dirty="0">
                <a:solidFill>
                  <a:srgbClr val="01070A"/>
                </a:solidFill>
                <a:latin typeface="Dosis"/>
              </a:rPr>
              <a:t>Una forma en que los padres pueden ayudar en casa es usar la lista de verificación adjunta y hacer que los estudiantes reflexionen sobre su trabajo. La escritura narrativa debe tener</a:t>
            </a:r>
            <a:r>
              <a:rPr lang="en-US" sz="2400" dirty="0">
                <a:solidFill>
                  <a:srgbClr val="01070A"/>
                </a:solidFill>
                <a:latin typeface="Dosis"/>
              </a:rPr>
              <a:t>: </a:t>
            </a:r>
            <a:endParaRPr lang="en-US" sz="2400" dirty="0">
              <a:solidFill>
                <a:srgbClr val="001D35"/>
              </a:solidFill>
              <a:latin typeface="Dosis"/>
              <a:ea typeface="Calibri"/>
              <a:cs typeface="Calibri"/>
            </a:endParaRPr>
          </a:p>
          <a:p>
            <a:pPr marL="285750" indent="-285750" algn="ctr">
              <a:buFont typeface="Arial"/>
              <a:buChar char="•"/>
            </a:pPr>
            <a:r>
              <a:rPr lang="es-ES" sz="2400" dirty="0">
                <a:solidFill>
                  <a:srgbClr val="001D35"/>
                </a:solidFill>
                <a:latin typeface="Dosis"/>
                <a:ea typeface="+mn-lt"/>
                <a:cs typeface="+mn-lt"/>
              </a:rPr>
              <a:t>Una secuencia clara de eventos
Detalle descriptivo
Un narrador y personajes establecidos
Usando Palabras transicionales y frases para controlar y dirigir la narración.</a:t>
            </a:r>
            <a:endParaRPr lang="en-US" sz="2400" dirty="0">
              <a:solidFill>
                <a:srgbClr val="01070A"/>
              </a:solidFill>
              <a:latin typeface="Dosis"/>
            </a:endParaRP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Ayuda de padres en casa</a:t>
              </a:r>
              <a:endParaRPr lang="en-US" dirty="0"/>
            </a:p>
          </p:txBody>
        </p:sp>
      </p:grpSp>
    </p:spTree>
    <p:extLst>
      <p:ext uri="{BB962C8B-B14F-4D97-AF65-F5344CB8AC3E}">
        <p14:creationId xmlns:p14="http://schemas.microsoft.com/office/powerpoint/2010/main" val="137819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943" y="15586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10238792" cy="1718419"/>
          </a:xfrm>
          <a:prstGeom prst="rect">
            <a:avLst/>
          </a:prstGeom>
        </p:spPr>
        <p:txBody>
          <a:bodyPr wrap="square" lIns="0" tIns="0" rIns="0" bIns="0" rtlCol="0" anchor="t">
            <a:spAutoFit/>
          </a:bodyPr>
          <a:lstStyle/>
          <a:p>
            <a:pPr algn="ctr">
              <a:lnSpc>
                <a:spcPts val="6732"/>
              </a:lnSpc>
              <a:spcBef>
                <a:spcPct val="0"/>
              </a:spcBef>
            </a:pPr>
            <a:r>
              <a:rPr lang="es-ES" sz="4800" b="1" dirty="0">
                <a:solidFill>
                  <a:srgbClr val="01070A"/>
                </a:solidFill>
                <a:latin typeface="Carelia"/>
              </a:rPr>
              <a:t>¿Qué hay en tu bolso?
Instrucciones de Cuarto Grado</a:t>
            </a:r>
            <a:endParaRPr lang="en-US" sz="4800" dirty="0">
              <a:solidFill>
                <a:srgbClr val="01070A"/>
              </a:solidFill>
              <a:latin typeface="Carelia"/>
            </a:endParaRP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858364" y="3218583"/>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1732868" y="5618805"/>
            <a:ext cx="5488995" cy="4668419"/>
            <a:chOff x="0" y="6478"/>
            <a:chExt cx="1230498" cy="788487"/>
          </a:xfrm>
        </p:grpSpPr>
        <p:sp>
          <p:nvSpPr>
            <p:cNvPr id="18" name="Freeform 18"/>
            <p:cNvSpPr/>
            <p:nvPr/>
          </p:nvSpPr>
          <p:spPr>
            <a:xfrm>
              <a:off x="0" y="6478"/>
              <a:ext cx="1230498" cy="788487"/>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20398"/>
              <a:ext cx="1230498" cy="596414"/>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3136950" y="2598069"/>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lvl="0" algn="ctr">
              <a:lnSpc>
                <a:spcPts val="3282"/>
              </a:lnSpc>
              <a:spcBef>
                <a:spcPct val="0"/>
              </a:spcBef>
            </a:pPr>
            <a:r>
              <a:rPr lang="en-US" sz="2300" dirty="0" err="1">
                <a:solidFill>
                  <a:srgbClr val="01070A"/>
                </a:solidFill>
                <a:latin typeface="Carelia"/>
              </a:rPr>
              <a:t>Materiales</a:t>
            </a:r>
            <a:endParaRPr lang="en-US" dirty="0"/>
          </a:p>
        </p:txBody>
      </p:sp>
      <p:sp>
        <p:nvSpPr>
          <p:cNvPr id="29" name="TextBox 29"/>
          <p:cNvSpPr txBox="1"/>
          <p:nvPr/>
        </p:nvSpPr>
        <p:spPr>
          <a:xfrm>
            <a:off x="2225492" y="4283079"/>
            <a:ext cx="2662754" cy="3206647"/>
          </a:xfrm>
          <a:prstGeom prst="rect">
            <a:avLst/>
          </a:prstGeom>
        </p:spPr>
        <p:txBody>
          <a:bodyPr wrap="square" lIns="0" tIns="0" rIns="0" bIns="0" rtlCol="0" anchor="t">
            <a:spAutoFit/>
          </a:bodyPr>
          <a:lstStyle/>
          <a:p>
            <a:pPr algn="ctr">
              <a:lnSpc>
                <a:spcPts val="2481"/>
              </a:lnSpc>
            </a:pPr>
            <a:r>
              <a:rPr lang="es-ES" sz="2800" dirty="0">
                <a:solidFill>
                  <a:srgbClr val="01070A"/>
                </a:solidFill>
                <a:latin typeface="Dosis"/>
              </a:rPr>
              <a:t>Tablero de juego de escritura narrativa
Rúbrica narrativa (en la parte posterior del tablero de juego) 
1 dado
Lápiz
Cuaderno de composición</a:t>
            </a:r>
            <a:endParaRPr lang="en-US" sz="2800" dirty="0">
              <a:solidFill>
                <a:srgbClr val="01070A"/>
              </a:solidFill>
              <a:latin typeface="Dosis"/>
            </a:endParaRP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lvl="0" algn="ctr">
              <a:lnSpc>
                <a:spcPts val="3039"/>
              </a:lnSpc>
              <a:spcBef>
                <a:spcPct val="0"/>
              </a:spcBef>
            </a:pPr>
            <a:r>
              <a:rPr lang="en-US" sz="2150" dirty="0" err="1">
                <a:solidFill>
                  <a:srgbClr val="01070A"/>
                </a:solidFill>
                <a:latin typeface="Carelia"/>
              </a:rPr>
              <a:t>Folletos</a:t>
            </a:r>
            <a:endParaRPr lang="en-US" dirty="0"/>
          </a:p>
        </p:txBody>
      </p:sp>
      <p:sp>
        <p:nvSpPr>
          <p:cNvPr id="31" name="TextBox 31"/>
          <p:cNvSpPr txBox="1"/>
          <p:nvPr/>
        </p:nvSpPr>
        <p:spPr>
          <a:xfrm>
            <a:off x="8291094" y="3625296"/>
            <a:ext cx="2598668" cy="820609"/>
          </a:xfrm>
          <a:prstGeom prst="rect">
            <a:avLst/>
          </a:prstGeom>
        </p:spPr>
        <p:txBody>
          <a:bodyPr lIns="0" tIns="0" rIns="0" bIns="0" rtlCol="0" anchor="t">
            <a:spAutoFit/>
          </a:bodyPr>
          <a:lstStyle/>
          <a:p>
            <a:pPr algn="ctr">
              <a:lnSpc>
                <a:spcPts val="2201"/>
              </a:lnSpc>
            </a:pPr>
            <a:r>
              <a:rPr lang="es-ES" sz="1550" dirty="0">
                <a:solidFill>
                  <a:srgbClr val="01070A"/>
                </a:solidFill>
                <a:latin typeface="Dosis"/>
              </a:rPr>
              <a:t>Menú de respuesta de lectura
Tablero de juego
Enrollar y escribir</a:t>
            </a:r>
            <a:endParaRPr lang="en-US" sz="1550" dirty="0">
              <a:solidFill>
                <a:srgbClr val="01070A"/>
              </a:solidFill>
              <a:latin typeface="Dosis"/>
            </a:endParaRP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s-ES" sz="2150" dirty="0">
                <a:solidFill>
                  <a:srgbClr val="01070A"/>
                </a:solidFill>
                <a:latin typeface="Carelia"/>
              </a:rPr>
              <a:t>Actividades para trabajar con su hijo</a:t>
            </a:r>
            <a:r>
              <a:rPr lang="en-US" sz="2150" dirty="0">
                <a:solidFill>
                  <a:srgbClr val="01070A"/>
                </a:solidFill>
                <a:latin typeface="Carelia"/>
              </a:rPr>
              <a:t>.</a:t>
            </a:r>
            <a:endParaRPr lang="en-US" dirty="0"/>
          </a:p>
        </p:txBody>
      </p:sp>
      <p:sp>
        <p:nvSpPr>
          <p:cNvPr id="34" name="TextBox 34"/>
          <p:cNvSpPr txBox="1"/>
          <p:nvPr/>
        </p:nvSpPr>
        <p:spPr>
          <a:xfrm>
            <a:off x="11896531" y="6441009"/>
            <a:ext cx="5105605" cy="3783728"/>
          </a:xfrm>
          <a:prstGeom prst="rect">
            <a:avLst/>
          </a:prstGeom>
        </p:spPr>
        <p:txBody>
          <a:bodyPr wrap="square" lIns="0" tIns="0" rIns="0" bIns="0" rtlCol="0" anchor="t">
            <a:spAutoFit/>
          </a:bodyPr>
          <a:lstStyle/>
          <a:p>
            <a:pPr>
              <a:lnSpc>
                <a:spcPts val="2075"/>
              </a:lnSpc>
            </a:pPr>
            <a:r>
              <a:rPr lang="es-ES" sz="2800" dirty="0">
                <a:solidFill>
                  <a:srgbClr val="01070A"/>
                </a:solidFill>
                <a:latin typeface="Dosis"/>
              </a:rPr>
              <a:t>El tablero de juego tiene opciones para los personajes, el escenario y el problema. Los estudiantes tiran el dado y seleccionan uno de cada elemento que coincida con el número lanzado. Una vez que hayan elegido su personaje, escenario y problema, los estudiantes planificarán su historia y luego la escribirán en el cuaderno de composición que se les ha proporcionado. Esta actividad se puede repetir varias veces, ya que hay muchas combinaciones diferentes posibles.</a:t>
            </a:r>
            <a:endParaRPr lang="en-US" sz="2800" dirty="0">
              <a:solidFill>
                <a:srgbClr val="01070A"/>
              </a:solidFill>
              <a:latin typeface="Dosis"/>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00943" y="5886403"/>
            <a:ext cx="2161783" cy="384721"/>
          </a:xfrm>
          <a:prstGeom prst="rect">
            <a:avLst/>
          </a:prstGeom>
        </p:spPr>
        <p:txBody>
          <a:bodyPr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a:t>
            </a:r>
            <a:endParaRPr lang="en-US" dirty="0">
              <a:ea typeface="Calibri"/>
              <a:cs typeface="Calibri"/>
            </a:endParaRPr>
          </a:p>
        </p:txBody>
      </p:sp>
      <p:sp>
        <p:nvSpPr>
          <p:cNvPr id="16" name="TextBox 15">
            <a:extLst>
              <a:ext uri="{FF2B5EF4-FFF2-40B4-BE49-F238E27FC236}">
                <a16:creationId xmlns:a16="http://schemas.microsoft.com/office/drawing/2014/main" id="{E2E7CECC-0411-741E-49A3-C00147999CC9}"/>
              </a:ext>
            </a:extLst>
          </p:cNvPr>
          <p:cNvSpPr txBox="1"/>
          <p:nvPr/>
        </p:nvSpPr>
        <p:spPr>
          <a:xfrm>
            <a:off x="7212563" y="7772400"/>
            <a:ext cx="2399437" cy="1200329"/>
          </a:xfrm>
          <a:prstGeom prst="rect">
            <a:avLst/>
          </a:prstGeom>
          <a:noFill/>
        </p:spPr>
        <p:txBody>
          <a:bodyPr wrap="square" rtlCol="0">
            <a:spAutoFit/>
          </a:bodyPr>
          <a:lstStyle/>
          <a:p>
            <a:pPr algn="ctr"/>
            <a:r>
              <a:rPr lang="es-ES" dirty="0">
                <a:solidFill>
                  <a:srgbClr val="01070A"/>
                </a:solidFill>
                <a:latin typeface="Dosis"/>
              </a:rPr>
              <a:t>Los padres trabajarán junto a sus hijos para ayudar a apoyar y facilitar el aprendizaje.</a:t>
            </a:r>
            <a:endParaRPr lang="en-US" dirty="0"/>
          </a:p>
        </p:txBody>
      </p:sp>
    </p:spTree>
    <p:extLst>
      <p:ext uri="{BB962C8B-B14F-4D97-AF65-F5344CB8AC3E}">
        <p14:creationId xmlns:p14="http://schemas.microsoft.com/office/powerpoint/2010/main" val="38415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653480" y="1705521"/>
            <a:ext cx="15188872"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txBody>
            <a:bodyPr/>
            <a:lstStyle/>
            <a:p>
              <a:r>
                <a:rPr lang="en-US"/>
                <a:t>11l</a:t>
              </a:r>
              <a:endParaRPr lang="en-US" dirty="0"/>
            </a:p>
          </p:txBody>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dirty="0">
                <a:solidFill>
                  <a:srgbClr val="01070A"/>
                </a:solidFill>
                <a:latin typeface="Carelia"/>
              </a:rPr>
              <a:t>Quinto Grado</a:t>
            </a:r>
            <a:endParaRPr lang="en-US" dirty="0"/>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486624" y="4401798"/>
            <a:ext cx="5844955" cy="4733155"/>
          </a:xfrm>
          <a:prstGeom prst="rect">
            <a:avLst/>
          </a:prstGeom>
        </p:spPr>
        <p:txBody>
          <a:bodyPr wrap="square" lIns="0" tIns="0" rIns="0" bIns="0" rtlCol="0" anchor="t">
            <a:spAutoFit/>
          </a:bodyPr>
          <a:lstStyle/>
          <a:p>
            <a:pPr marL="342900" indent="-342900" algn="ctr">
              <a:lnSpc>
                <a:spcPts val="3075"/>
              </a:lnSpc>
              <a:buFont typeface="Arial"/>
              <a:buChar char="•"/>
            </a:pPr>
            <a:r>
              <a:rPr lang="en-US" sz="2150" dirty="0">
                <a:solidFill>
                  <a:srgbClr val="01070A"/>
                </a:solidFill>
                <a:latin typeface="Dosis"/>
                <a:ea typeface="Calibri"/>
                <a:cs typeface="Calibri"/>
              </a:rPr>
              <a:t>“Roll a Winter Story” (</a:t>
            </a:r>
            <a:r>
              <a:rPr lang="es-ES" sz="2150" dirty="0">
                <a:solidFill>
                  <a:srgbClr val="01070A"/>
                </a:solidFill>
                <a:latin typeface="Dosis"/>
                <a:ea typeface="Calibri"/>
                <a:cs typeface="Calibri"/>
              </a:rPr>
              <a:t>Rueda una historia de invierno)</a:t>
            </a:r>
            <a:r>
              <a:rPr lang="en-US" sz="2150" dirty="0">
                <a:solidFill>
                  <a:srgbClr val="01070A"/>
                </a:solidFill>
                <a:latin typeface="Dosis"/>
                <a:ea typeface="Calibri"/>
                <a:cs typeface="Calibri"/>
              </a:rPr>
              <a:t> </a:t>
            </a:r>
            <a:r>
              <a:rPr lang="es-ES" sz="2150" dirty="0">
                <a:solidFill>
                  <a:srgbClr val="01070A"/>
                </a:solidFill>
                <a:latin typeface="Dosis"/>
                <a:ea typeface="Calibri"/>
                <a:cs typeface="Calibri"/>
              </a:rPr>
              <a:t>es una actividad de escritura</a:t>
            </a:r>
            <a:r>
              <a:rPr lang="en-US" sz="2150" dirty="0">
                <a:solidFill>
                  <a:srgbClr val="01070A"/>
                </a:solidFill>
                <a:latin typeface="Dosis"/>
                <a:ea typeface="Calibri"/>
                <a:cs typeface="Calibri"/>
              </a:rPr>
              <a:t>. </a:t>
            </a:r>
            <a:r>
              <a:rPr lang="es-ES" sz="2150" dirty="0">
                <a:solidFill>
                  <a:srgbClr val="01070A"/>
                </a:solidFill>
                <a:latin typeface="Dosis"/>
                <a:ea typeface="Calibri"/>
                <a:cs typeface="Calibri"/>
              </a:rPr>
              <a:t>Los estudiantes aprenderán a crear una historia a partir de tirar los dados para crear los elementos de una pieza de escritura narrativa</a:t>
            </a:r>
            <a:r>
              <a:rPr lang="en-US" sz="2150" dirty="0">
                <a:solidFill>
                  <a:srgbClr val="01070A"/>
                </a:solidFill>
                <a:latin typeface="Dosis"/>
                <a:ea typeface="Calibri"/>
                <a:cs typeface="Calibri"/>
              </a:rPr>
              <a:t>.</a:t>
            </a:r>
            <a:endParaRPr lang="en-US" dirty="0">
              <a:ea typeface="Calibri"/>
              <a:cs typeface="Calibri"/>
            </a:endParaRPr>
          </a:p>
          <a:p>
            <a:pPr marL="342900" indent="-342900" algn="ctr">
              <a:lnSpc>
                <a:spcPts val="3075"/>
              </a:lnSpc>
              <a:buFont typeface="Arial"/>
              <a:buChar char="•"/>
            </a:pPr>
            <a:r>
              <a:rPr lang="es-ES" sz="2150" dirty="0">
                <a:solidFill>
                  <a:srgbClr val="01070A"/>
                </a:solidFill>
                <a:latin typeface="Dosis"/>
              </a:rPr>
              <a:t>'Escribir un resumen con 5 dedos es una excelente manera de resumir y comprender lo que un estudiante ha leído</a:t>
            </a:r>
            <a:r>
              <a:rPr lang="en-US" sz="2150" dirty="0">
                <a:solidFill>
                  <a:srgbClr val="01070A"/>
                </a:solidFill>
                <a:latin typeface="Dosis"/>
              </a:rPr>
              <a:t>. </a:t>
            </a:r>
            <a:r>
              <a:rPr lang="es-ES" sz="2150" dirty="0">
                <a:solidFill>
                  <a:srgbClr val="01070A"/>
                </a:solidFill>
                <a:latin typeface="Dosis"/>
              </a:rPr>
              <a:t>Las cinco preguntas que se deben hacer después de que un estudiante lea un libro, un pasaje o un párrafo</a:t>
            </a:r>
            <a:r>
              <a:rPr lang="en-US" sz="2150" dirty="0">
                <a:solidFill>
                  <a:srgbClr val="01070A"/>
                </a:solidFill>
                <a:latin typeface="Dosis"/>
              </a:rPr>
              <a:t>: </a:t>
            </a:r>
            <a:r>
              <a:rPr lang="en-US" sz="2150" dirty="0" err="1">
                <a:solidFill>
                  <a:srgbClr val="01070A"/>
                </a:solidFill>
                <a:latin typeface="Dosis"/>
              </a:rPr>
              <a:t>Preguntas</a:t>
            </a:r>
            <a:r>
              <a:rPr lang="en-US" sz="2150" dirty="0">
                <a:solidFill>
                  <a:srgbClr val="01070A"/>
                </a:solidFill>
                <a:latin typeface="Dosis"/>
              </a:rPr>
              <a:t>: ¿</a:t>
            </a:r>
            <a:r>
              <a:rPr lang="en-US" sz="2150" dirty="0" err="1">
                <a:solidFill>
                  <a:srgbClr val="01070A"/>
                </a:solidFill>
                <a:latin typeface="Dosis"/>
              </a:rPr>
              <a:t>Alguien</a:t>
            </a:r>
            <a:r>
              <a:rPr lang="en-US" sz="2150" dirty="0">
                <a:solidFill>
                  <a:srgbClr val="01070A"/>
                </a:solidFill>
                <a:latin typeface="Dosis"/>
              </a:rPr>
              <a:t>? </a:t>
            </a:r>
          </a:p>
          <a:p>
            <a:pPr algn="ctr">
              <a:lnSpc>
                <a:spcPts val="3075"/>
              </a:lnSpc>
            </a:pPr>
            <a:r>
              <a:rPr lang="en-US" sz="2150" dirty="0">
                <a:solidFill>
                  <a:srgbClr val="01070A"/>
                </a:solidFill>
                <a:latin typeface="Dosis"/>
              </a:rPr>
              <a:t>¿ </a:t>
            </a:r>
            <a:r>
              <a:rPr lang="en-US" sz="2150" dirty="0" err="1">
                <a:solidFill>
                  <a:srgbClr val="01070A"/>
                </a:solidFill>
                <a:latin typeface="Dosis"/>
              </a:rPr>
              <a:t>Quiere</a:t>
            </a:r>
            <a:r>
              <a:rPr lang="en-US" sz="2150" dirty="0">
                <a:solidFill>
                  <a:srgbClr val="01070A"/>
                </a:solidFill>
                <a:latin typeface="Dosis"/>
              </a:rPr>
              <a:t>? ¿Pero? ¿</a:t>
            </a:r>
            <a:r>
              <a:rPr lang="en-US" sz="2150" dirty="0" err="1">
                <a:solidFill>
                  <a:srgbClr val="01070A"/>
                </a:solidFill>
                <a:latin typeface="Dosis"/>
              </a:rPr>
              <a:t>Así</a:t>
            </a:r>
            <a:r>
              <a:rPr lang="en-US" sz="2150" dirty="0">
                <a:solidFill>
                  <a:srgbClr val="01070A"/>
                </a:solidFill>
                <a:latin typeface="Dosis"/>
              </a:rPr>
              <a:t> que? </a:t>
            </a:r>
            <a:r>
              <a:rPr lang="en-US" sz="2150" dirty="0" err="1">
                <a:solidFill>
                  <a:srgbClr val="01070A"/>
                </a:solidFill>
                <a:latin typeface="Dosis"/>
              </a:rPr>
              <a:t>Entonces</a:t>
            </a:r>
            <a:r>
              <a:rPr lang="en-US" sz="2150" dirty="0">
                <a:solidFill>
                  <a:srgbClr val="01070A"/>
                </a:solidFill>
                <a:latin typeface="Dosis"/>
              </a:rPr>
              <a:t>?</a:t>
            </a:r>
          </a:p>
          <a:p>
            <a:pPr algn="ctr">
              <a:lnSpc>
                <a:spcPts val="3075"/>
              </a:lnSpc>
            </a:pPr>
            <a:endParaRPr lang="en-US" sz="2150" dirty="0">
              <a:solidFill>
                <a:srgbClr val="01070A"/>
              </a:solidFill>
              <a:latin typeface="Dosis"/>
            </a:endParaRP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Enfoque de la Noche de Literatura</a:t>
              </a:r>
              <a:endParaRPr lang="en-US" dirty="0"/>
            </a:p>
          </p:txBody>
        </p:sp>
      </p:grpSp>
      <p:sp>
        <p:nvSpPr>
          <p:cNvPr id="15" name="TextBox 15"/>
          <p:cNvSpPr txBox="1"/>
          <p:nvPr/>
        </p:nvSpPr>
        <p:spPr>
          <a:xfrm>
            <a:off x="9588279" y="4872639"/>
            <a:ext cx="6490015" cy="360163"/>
          </a:xfrm>
          <a:prstGeom prst="rect">
            <a:avLst/>
          </a:prstGeom>
        </p:spPr>
        <p:txBody>
          <a:bodyPr wrap="square" lIns="0" tIns="0" rIns="0" bIns="0" rtlCol="0" anchor="t">
            <a:spAutoFit/>
          </a:bodyPr>
          <a:lstStyle/>
          <a:p>
            <a:pPr algn="ctr">
              <a:lnSpc>
                <a:spcPts val="3075"/>
              </a:lnSpc>
            </a:pPr>
            <a:endParaRPr lang="en-US" sz="2150" dirty="0">
              <a:solidFill>
                <a:srgbClr val="01070A"/>
              </a:solidFill>
              <a:latin typeface="Dosis"/>
            </a:endParaRPr>
          </a:p>
        </p:txBody>
      </p:sp>
      <p:grpSp>
        <p:nvGrpSpPr>
          <p:cNvPr id="16" name="Group 16"/>
          <p:cNvGrpSpPr/>
          <p:nvPr/>
        </p:nvGrpSpPr>
        <p:grpSpPr>
          <a:xfrm>
            <a:off x="10749647" y="2971800"/>
            <a:ext cx="4167278" cy="1172507"/>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Ayuda de padres en casa</a:t>
              </a:r>
              <a:endParaRPr lang="en-US" dirty="0"/>
            </a:p>
          </p:txBody>
        </p:sp>
      </p:grpSp>
      <p:sp>
        <p:nvSpPr>
          <p:cNvPr id="10" name="TextBox 11">
            <a:extLst>
              <a:ext uri="{FF2B5EF4-FFF2-40B4-BE49-F238E27FC236}">
                <a16:creationId xmlns:a16="http://schemas.microsoft.com/office/drawing/2014/main" id="{8CF6B76D-E19A-70DB-3025-5BBBDE141CCC}"/>
              </a:ext>
            </a:extLst>
          </p:cNvPr>
          <p:cNvSpPr txBox="1"/>
          <p:nvPr/>
        </p:nvSpPr>
        <p:spPr>
          <a:xfrm>
            <a:off x="9881328" y="4556939"/>
            <a:ext cx="6196966" cy="4062651"/>
          </a:xfrm>
          <a:prstGeom prst="rect">
            <a:avLst/>
          </a:prstGeom>
        </p:spPr>
        <p:txBody>
          <a:bodyPr wrap="square" lIns="0" tIns="0" rIns="0" bIns="0" rtlCol="0" anchor="t">
            <a:spAutoFit/>
          </a:bodyPr>
          <a:lstStyle/>
          <a:p>
            <a:pPr marL="285750" indent="-285750" algn="ctr">
              <a:buFont typeface="Arial"/>
              <a:buChar char="•"/>
            </a:pPr>
            <a:r>
              <a:rPr lang="es-ES" sz="2400" dirty="0">
                <a:solidFill>
                  <a:srgbClr val="01070A"/>
                </a:solidFill>
                <a:latin typeface="Dosis"/>
              </a:rPr>
              <a:t>Los padres pueden ayudar en casa tomándose un momento para ayudar a su hijo a resumir los eventos de una historia usando la </a:t>
            </a:r>
            <a:r>
              <a:rPr lang="en-US" sz="2400" dirty="0" err="1">
                <a:solidFill>
                  <a:srgbClr val="01070A"/>
                </a:solidFill>
                <a:latin typeface="Dosis"/>
              </a:rPr>
              <a:t>estrategia</a:t>
            </a:r>
            <a:r>
              <a:rPr lang="en-US" sz="2400" dirty="0">
                <a:solidFill>
                  <a:srgbClr val="01070A"/>
                </a:solidFill>
                <a:latin typeface="Dosis"/>
              </a:rPr>
              <a:t> </a:t>
            </a:r>
            <a:r>
              <a:rPr lang="en-US" sz="2400" b="1" dirty="0">
                <a:solidFill>
                  <a:srgbClr val="01070A"/>
                </a:solidFill>
                <a:latin typeface="Dosis"/>
              </a:rPr>
              <a:t>SWBST</a:t>
            </a:r>
            <a:r>
              <a:rPr lang="en-US" sz="2400" dirty="0">
                <a:solidFill>
                  <a:srgbClr val="01070A"/>
                </a:solidFill>
                <a:latin typeface="Dosis"/>
              </a:rPr>
              <a:t>.  </a:t>
            </a:r>
          </a:p>
          <a:p>
            <a:pPr marL="285750" indent="-285750">
              <a:buFont typeface="Arial"/>
              <a:buChar char="•"/>
            </a:pPr>
            <a:r>
              <a:rPr lang="en-US" sz="2400" b="1" dirty="0">
                <a:solidFill>
                  <a:srgbClr val="01070A"/>
                </a:solidFill>
                <a:latin typeface="Dosis"/>
              </a:rPr>
              <a:t>Somebody-</a:t>
            </a:r>
            <a:r>
              <a:rPr lang="en-US" sz="2400" dirty="0">
                <a:solidFill>
                  <a:srgbClr val="01070A"/>
                </a:solidFill>
                <a:latin typeface="Dosis"/>
              </a:rPr>
              <a:t> ¿</a:t>
            </a:r>
            <a:r>
              <a:rPr lang="en-US" sz="2400" dirty="0" err="1">
                <a:solidFill>
                  <a:srgbClr val="01070A"/>
                </a:solidFill>
                <a:latin typeface="Dosis"/>
              </a:rPr>
              <a:t>Alguien</a:t>
            </a:r>
            <a:r>
              <a:rPr lang="en-US" sz="2400" dirty="0">
                <a:solidFill>
                  <a:srgbClr val="01070A"/>
                </a:solidFill>
                <a:latin typeface="Dosis"/>
              </a:rPr>
              <a:t>? – </a:t>
            </a:r>
            <a:r>
              <a:rPr lang="es-ES" sz="2400" dirty="0">
                <a:solidFill>
                  <a:srgbClr val="01070A"/>
                </a:solidFill>
                <a:latin typeface="Dosis"/>
              </a:rPr>
              <a:t>¿Quién es el personaje principal?</a:t>
            </a:r>
            <a:endParaRPr lang="en-US" sz="2400" dirty="0">
              <a:solidFill>
                <a:srgbClr val="01070A"/>
              </a:solidFill>
              <a:latin typeface="Dosis"/>
            </a:endParaRPr>
          </a:p>
          <a:p>
            <a:pPr marL="285750" indent="-285750">
              <a:buFont typeface="Arial"/>
              <a:buChar char="•"/>
            </a:pPr>
            <a:r>
              <a:rPr lang="en-US" sz="2400" b="1" dirty="0">
                <a:solidFill>
                  <a:srgbClr val="01070A"/>
                </a:solidFill>
                <a:latin typeface="Dosis"/>
              </a:rPr>
              <a:t>Wanted-</a:t>
            </a:r>
            <a:r>
              <a:rPr lang="en-US" sz="2400" dirty="0">
                <a:solidFill>
                  <a:srgbClr val="01070A"/>
                </a:solidFill>
                <a:latin typeface="Dosis"/>
              </a:rPr>
              <a:t> </a:t>
            </a:r>
            <a:r>
              <a:rPr lang="en-US" sz="2400" dirty="0" err="1">
                <a:solidFill>
                  <a:srgbClr val="01070A"/>
                </a:solidFill>
                <a:latin typeface="Dosis"/>
              </a:rPr>
              <a:t>Quiere</a:t>
            </a:r>
            <a:r>
              <a:rPr lang="en-US" sz="2400" dirty="0">
                <a:solidFill>
                  <a:srgbClr val="01070A"/>
                </a:solidFill>
                <a:latin typeface="Dosis"/>
              </a:rPr>
              <a:t>– ¿</a:t>
            </a:r>
            <a:r>
              <a:rPr lang="en-US" sz="2400" dirty="0" err="1">
                <a:solidFill>
                  <a:srgbClr val="01070A"/>
                </a:solidFill>
                <a:latin typeface="Dosis"/>
              </a:rPr>
              <a:t>Qué</a:t>
            </a:r>
            <a:r>
              <a:rPr lang="en-US" sz="2400" dirty="0">
                <a:solidFill>
                  <a:srgbClr val="01070A"/>
                </a:solidFill>
                <a:latin typeface="Dosis"/>
              </a:rPr>
              <a:t> </a:t>
            </a:r>
            <a:r>
              <a:rPr lang="en-US" sz="2400" dirty="0" err="1">
                <a:solidFill>
                  <a:srgbClr val="01070A"/>
                </a:solidFill>
                <a:latin typeface="Dosis"/>
              </a:rPr>
              <a:t>quería</a:t>
            </a:r>
            <a:r>
              <a:rPr lang="en-US" sz="2400" dirty="0">
                <a:solidFill>
                  <a:srgbClr val="01070A"/>
                </a:solidFill>
                <a:latin typeface="Dosis"/>
              </a:rPr>
              <a:t> </a:t>
            </a:r>
            <a:r>
              <a:rPr lang="en-US" sz="2400" dirty="0" err="1">
                <a:solidFill>
                  <a:srgbClr val="01070A"/>
                </a:solidFill>
                <a:latin typeface="Dosis"/>
              </a:rPr>
              <a:t>el</a:t>
            </a:r>
            <a:r>
              <a:rPr lang="en-US" sz="2400" dirty="0">
                <a:solidFill>
                  <a:srgbClr val="01070A"/>
                </a:solidFill>
                <a:latin typeface="Dosis"/>
              </a:rPr>
              <a:t> </a:t>
            </a:r>
            <a:r>
              <a:rPr lang="en-US" sz="2400" dirty="0" err="1">
                <a:solidFill>
                  <a:srgbClr val="01070A"/>
                </a:solidFill>
                <a:latin typeface="Dosis"/>
              </a:rPr>
              <a:t>personaje</a:t>
            </a:r>
            <a:r>
              <a:rPr lang="en-US" sz="2400" dirty="0">
                <a:solidFill>
                  <a:srgbClr val="01070A"/>
                </a:solidFill>
                <a:latin typeface="Dosis"/>
              </a:rPr>
              <a:t>?</a:t>
            </a:r>
          </a:p>
          <a:p>
            <a:pPr marL="285750" indent="-285750">
              <a:buFont typeface="Arial"/>
              <a:buChar char="•"/>
            </a:pPr>
            <a:r>
              <a:rPr lang="en-US" sz="2400" b="1" dirty="0">
                <a:solidFill>
                  <a:srgbClr val="01070A"/>
                </a:solidFill>
                <a:latin typeface="Dosis"/>
              </a:rPr>
              <a:t>But-</a:t>
            </a:r>
            <a:r>
              <a:rPr lang="en-US" sz="2400" dirty="0">
                <a:solidFill>
                  <a:srgbClr val="01070A"/>
                </a:solidFill>
                <a:latin typeface="Dosis"/>
              </a:rPr>
              <a:t> Pero– ¿</a:t>
            </a:r>
            <a:r>
              <a:rPr lang="en-US" sz="2400" dirty="0" err="1">
                <a:solidFill>
                  <a:srgbClr val="01070A"/>
                </a:solidFill>
                <a:latin typeface="Dosis"/>
              </a:rPr>
              <a:t>Cuál</a:t>
            </a:r>
            <a:r>
              <a:rPr lang="en-US" sz="2400" dirty="0">
                <a:solidFill>
                  <a:srgbClr val="01070A"/>
                </a:solidFill>
                <a:latin typeface="Dosis"/>
              </a:rPr>
              <a:t> era </a:t>
            </a:r>
            <a:r>
              <a:rPr lang="en-US" sz="2400" dirty="0" err="1">
                <a:solidFill>
                  <a:srgbClr val="01070A"/>
                </a:solidFill>
                <a:latin typeface="Dosis"/>
              </a:rPr>
              <a:t>el</a:t>
            </a:r>
            <a:r>
              <a:rPr lang="en-US" sz="2400" dirty="0">
                <a:solidFill>
                  <a:srgbClr val="01070A"/>
                </a:solidFill>
                <a:latin typeface="Dosis"/>
              </a:rPr>
              <a:t> </a:t>
            </a:r>
            <a:r>
              <a:rPr lang="en-US" sz="2400" dirty="0" err="1">
                <a:solidFill>
                  <a:srgbClr val="01070A"/>
                </a:solidFill>
                <a:latin typeface="Dosis"/>
              </a:rPr>
              <a:t>problema</a:t>
            </a:r>
            <a:r>
              <a:rPr lang="en-US" sz="2400" dirty="0">
                <a:solidFill>
                  <a:srgbClr val="01070A"/>
                </a:solidFill>
                <a:latin typeface="Dosis"/>
              </a:rPr>
              <a:t>?</a:t>
            </a:r>
          </a:p>
          <a:p>
            <a:pPr marL="285750" indent="-285750">
              <a:buFont typeface="Arial"/>
              <a:buChar char="•"/>
            </a:pPr>
            <a:r>
              <a:rPr lang="en-US" sz="2400" b="1" dirty="0">
                <a:solidFill>
                  <a:srgbClr val="01070A"/>
                </a:solidFill>
                <a:latin typeface="Dosis"/>
              </a:rPr>
              <a:t>So- </a:t>
            </a:r>
            <a:r>
              <a:rPr lang="en-US" sz="2400" dirty="0" err="1">
                <a:solidFill>
                  <a:srgbClr val="01070A"/>
                </a:solidFill>
                <a:latin typeface="Dosis"/>
              </a:rPr>
              <a:t>Entonces</a:t>
            </a:r>
            <a:r>
              <a:rPr lang="en-US" sz="2400" dirty="0">
                <a:solidFill>
                  <a:srgbClr val="01070A"/>
                </a:solidFill>
                <a:latin typeface="Dosis"/>
              </a:rPr>
              <a:t> – </a:t>
            </a:r>
            <a:r>
              <a:rPr lang="es-ES" sz="2400" dirty="0">
                <a:solidFill>
                  <a:srgbClr val="01070A"/>
                </a:solidFill>
                <a:latin typeface="Dosis"/>
              </a:rPr>
              <a:t>¿Cómo resolvió el personaje el problema?</a:t>
            </a:r>
            <a:endParaRPr lang="en-US" sz="2400" dirty="0">
              <a:solidFill>
                <a:srgbClr val="01070A"/>
              </a:solidFill>
              <a:latin typeface="Dosis"/>
            </a:endParaRPr>
          </a:p>
          <a:p>
            <a:pPr marL="285750" indent="-285750">
              <a:buFont typeface="Arial"/>
              <a:buChar char="•"/>
            </a:pPr>
            <a:r>
              <a:rPr lang="en-US" sz="2400" b="1" dirty="0">
                <a:solidFill>
                  <a:srgbClr val="01070A"/>
                </a:solidFill>
                <a:latin typeface="Dosis"/>
              </a:rPr>
              <a:t>Then-</a:t>
            </a:r>
            <a:r>
              <a:rPr lang="en-US" sz="2400" dirty="0">
                <a:solidFill>
                  <a:srgbClr val="01070A"/>
                </a:solidFill>
                <a:latin typeface="Dosis"/>
              </a:rPr>
              <a:t> </a:t>
            </a:r>
            <a:r>
              <a:rPr lang="en-US" sz="2400" dirty="0" err="1">
                <a:solidFill>
                  <a:srgbClr val="01070A"/>
                </a:solidFill>
                <a:latin typeface="Dosis"/>
              </a:rPr>
              <a:t>Entonces</a:t>
            </a:r>
            <a:r>
              <a:rPr lang="en-US" sz="2400" dirty="0">
                <a:solidFill>
                  <a:srgbClr val="01070A"/>
                </a:solidFill>
                <a:latin typeface="Dosis"/>
              </a:rPr>
              <a:t>– ¿</a:t>
            </a:r>
            <a:r>
              <a:rPr lang="en-US" sz="2400" dirty="0" err="1">
                <a:solidFill>
                  <a:srgbClr val="01070A"/>
                </a:solidFill>
                <a:latin typeface="Dosis"/>
              </a:rPr>
              <a:t>Qué</a:t>
            </a:r>
            <a:r>
              <a:rPr lang="en-US" sz="2400" dirty="0">
                <a:solidFill>
                  <a:srgbClr val="01070A"/>
                </a:solidFill>
                <a:latin typeface="Dosis"/>
              </a:rPr>
              <a:t> </a:t>
            </a:r>
            <a:r>
              <a:rPr lang="en-US" sz="2400" dirty="0" err="1">
                <a:solidFill>
                  <a:srgbClr val="01070A"/>
                </a:solidFill>
                <a:latin typeface="Dosis"/>
              </a:rPr>
              <a:t>pasó</a:t>
            </a:r>
            <a:r>
              <a:rPr lang="en-US" sz="2400" dirty="0">
                <a:solidFill>
                  <a:srgbClr val="01070A"/>
                </a:solidFill>
                <a:latin typeface="Dosis"/>
              </a:rPr>
              <a:t> como </a:t>
            </a:r>
            <a:r>
              <a:rPr lang="en-US" sz="2400" dirty="0" err="1">
                <a:solidFill>
                  <a:srgbClr val="01070A"/>
                </a:solidFill>
                <a:latin typeface="Dosis"/>
              </a:rPr>
              <a:t>resultado</a:t>
            </a:r>
            <a:r>
              <a:rPr lang="en-US" sz="2400" dirty="0">
                <a:solidFill>
                  <a:srgbClr val="01070A"/>
                </a:solidFill>
                <a:latin typeface="Dosis"/>
              </a:rPr>
              <a:t>?</a:t>
            </a:r>
          </a:p>
        </p:txBody>
      </p:sp>
    </p:spTree>
    <p:extLst>
      <p:ext uri="{BB962C8B-B14F-4D97-AF65-F5344CB8AC3E}">
        <p14:creationId xmlns:p14="http://schemas.microsoft.com/office/powerpoint/2010/main" val="224729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599" y="645000"/>
            <a:ext cx="10070841" cy="1718419"/>
          </a:xfrm>
          <a:prstGeom prst="rect">
            <a:avLst/>
          </a:prstGeom>
        </p:spPr>
        <p:txBody>
          <a:bodyPr wrap="square" lIns="0" tIns="0" rIns="0" bIns="0" rtlCol="0" anchor="t">
            <a:spAutoFit/>
          </a:bodyPr>
          <a:lstStyle/>
          <a:p>
            <a:pPr algn="ctr">
              <a:lnSpc>
                <a:spcPts val="6732"/>
              </a:lnSpc>
              <a:spcBef>
                <a:spcPct val="0"/>
              </a:spcBef>
            </a:pPr>
            <a:r>
              <a:rPr lang="es-ES" sz="4800" b="1" dirty="0">
                <a:solidFill>
                  <a:srgbClr val="01070A"/>
                </a:solidFill>
                <a:latin typeface="Carelia"/>
              </a:rPr>
              <a:t>Lo que hay en tu bolso</a:t>
            </a:r>
            <a:r>
              <a:rPr lang="en-US" sz="4800" b="1" dirty="0">
                <a:solidFill>
                  <a:srgbClr val="01070A"/>
                </a:solidFill>
                <a:latin typeface="Carelia"/>
              </a:rPr>
              <a:t>?</a:t>
            </a:r>
          </a:p>
          <a:p>
            <a:pPr algn="ctr">
              <a:lnSpc>
                <a:spcPts val="6732"/>
              </a:lnSpc>
              <a:spcBef>
                <a:spcPct val="0"/>
              </a:spcBef>
            </a:pPr>
            <a:r>
              <a:rPr lang="en-US" sz="4800" dirty="0">
                <a:solidFill>
                  <a:srgbClr val="01070A"/>
                </a:solidFill>
                <a:latin typeface="Carelia"/>
              </a:rPr>
              <a:t>Instrucciones para Quinto Grado</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32057" y="3118985"/>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024395" y="5639542"/>
            <a:ext cx="5498934" cy="2021096"/>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256788" y="7872789"/>
            <a:ext cx="5054682" cy="1770283"/>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699062" y="2219543"/>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7" y="3478709"/>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dirty="0" err="1">
                <a:solidFill>
                  <a:srgbClr val="01070A"/>
                </a:solidFill>
                <a:latin typeface="Carelia"/>
              </a:rPr>
              <a:t>Materiales</a:t>
            </a:r>
            <a:endParaRPr lang="en-US" dirty="0"/>
          </a:p>
        </p:txBody>
      </p:sp>
      <p:sp>
        <p:nvSpPr>
          <p:cNvPr id="29" name="TextBox 29"/>
          <p:cNvSpPr txBox="1"/>
          <p:nvPr/>
        </p:nvSpPr>
        <p:spPr>
          <a:xfrm>
            <a:off x="1979720" y="3938436"/>
            <a:ext cx="2788547" cy="3827971"/>
          </a:xfrm>
          <a:prstGeom prst="rect">
            <a:avLst/>
          </a:prstGeom>
        </p:spPr>
        <p:txBody>
          <a:bodyPr wrap="square" lIns="0" tIns="0" rIns="0" bIns="0" rtlCol="0" anchor="t">
            <a:spAutoFit/>
          </a:bodyPr>
          <a:lstStyle/>
          <a:p>
            <a:pPr algn="ctr">
              <a:lnSpc>
                <a:spcPts val="2481"/>
              </a:lnSpc>
            </a:pPr>
            <a:r>
              <a:rPr lang="en-US" sz="2800" dirty="0">
                <a:solidFill>
                  <a:srgbClr val="01070A"/>
                </a:solidFill>
                <a:latin typeface="Dosis"/>
              </a:rPr>
              <a:t>1 Dado</a:t>
            </a:r>
          </a:p>
          <a:p>
            <a:pPr algn="ctr">
              <a:lnSpc>
                <a:spcPts val="2481"/>
              </a:lnSpc>
            </a:pPr>
            <a:endParaRPr lang="en-US" sz="2800" dirty="0">
              <a:solidFill>
                <a:srgbClr val="01070A"/>
              </a:solidFill>
              <a:latin typeface="Dosis"/>
            </a:endParaRPr>
          </a:p>
          <a:p>
            <a:pPr algn="ctr">
              <a:lnSpc>
                <a:spcPts val="2481"/>
              </a:lnSpc>
            </a:pPr>
            <a:r>
              <a:rPr lang="en-US" sz="2800" dirty="0">
                <a:solidFill>
                  <a:srgbClr val="01070A"/>
                </a:solidFill>
                <a:latin typeface="Dosis"/>
              </a:rPr>
              <a:t>1 </a:t>
            </a:r>
            <a:r>
              <a:rPr lang="en-US" sz="2800" dirty="0" err="1">
                <a:solidFill>
                  <a:srgbClr val="01070A"/>
                </a:solidFill>
                <a:latin typeface="Dosis"/>
              </a:rPr>
              <a:t>marcador</a:t>
            </a:r>
            <a:r>
              <a:rPr lang="en-US" sz="2800" dirty="0">
                <a:solidFill>
                  <a:srgbClr val="01070A"/>
                </a:solidFill>
                <a:latin typeface="Dosis"/>
              </a:rPr>
              <a:t> de </a:t>
            </a:r>
            <a:r>
              <a:rPr lang="en-US" sz="2800" dirty="0" err="1">
                <a:solidFill>
                  <a:srgbClr val="01070A"/>
                </a:solidFill>
                <a:latin typeface="Dosis"/>
              </a:rPr>
              <a:t>Borrado</a:t>
            </a:r>
            <a:r>
              <a:rPr lang="en-US" sz="2800" dirty="0">
                <a:solidFill>
                  <a:srgbClr val="01070A"/>
                </a:solidFill>
                <a:latin typeface="Dosis"/>
              </a:rPr>
              <a:t> </a:t>
            </a:r>
            <a:r>
              <a:rPr lang="en-US" sz="2800" dirty="0" err="1">
                <a:solidFill>
                  <a:srgbClr val="01070A"/>
                </a:solidFill>
                <a:latin typeface="Dosis"/>
              </a:rPr>
              <a:t>en</a:t>
            </a:r>
            <a:r>
              <a:rPr lang="en-US" sz="2800" dirty="0">
                <a:solidFill>
                  <a:srgbClr val="01070A"/>
                </a:solidFill>
                <a:latin typeface="Dosis"/>
              </a:rPr>
              <a:t> seco (</a:t>
            </a:r>
            <a:r>
              <a:rPr lang="es-ES" sz="2800" dirty="0">
                <a:solidFill>
                  <a:srgbClr val="01070A"/>
                </a:solidFill>
                <a:latin typeface="Dosis"/>
              </a:rPr>
              <a:t>con goma de borrar en la parte superior</a:t>
            </a:r>
            <a:r>
              <a:rPr lang="en-US" sz="2800" dirty="0">
                <a:solidFill>
                  <a:srgbClr val="01070A"/>
                </a:solidFill>
                <a:latin typeface="Dosis"/>
              </a:rPr>
              <a:t>)</a:t>
            </a:r>
          </a:p>
          <a:p>
            <a:pPr algn="ctr">
              <a:lnSpc>
                <a:spcPts val="2481"/>
              </a:lnSpc>
            </a:pPr>
            <a:endParaRPr lang="en-US" sz="2800" dirty="0">
              <a:solidFill>
                <a:srgbClr val="01070A"/>
              </a:solidFill>
              <a:latin typeface="Dosis"/>
            </a:endParaRPr>
          </a:p>
          <a:p>
            <a:pPr algn="ctr">
              <a:lnSpc>
                <a:spcPts val="2481"/>
              </a:lnSpc>
            </a:pPr>
            <a:r>
              <a:rPr lang="en-US" sz="2800" dirty="0">
                <a:solidFill>
                  <a:srgbClr val="01070A"/>
                </a:solidFill>
                <a:latin typeface="Dosis"/>
              </a:rPr>
              <a:t>Protector de </a:t>
            </a:r>
            <a:r>
              <a:rPr lang="en-US" sz="2800" dirty="0" err="1">
                <a:solidFill>
                  <a:srgbClr val="01070A"/>
                </a:solidFill>
                <a:latin typeface="Dosis"/>
              </a:rPr>
              <a:t>láminas</a:t>
            </a:r>
            <a:r>
              <a:rPr lang="en-US" sz="2800" dirty="0">
                <a:solidFill>
                  <a:srgbClr val="01070A"/>
                </a:solidFill>
                <a:latin typeface="Dosis"/>
              </a:rPr>
              <a:t> de </a:t>
            </a:r>
            <a:r>
              <a:rPr lang="en-US" sz="2800" dirty="0" err="1">
                <a:solidFill>
                  <a:srgbClr val="01070A"/>
                </a:solidFill>
                <a:latin typeface="Dosis"/>
              </a:rPr>
              <a:t>plástico</a:t>
            </a:r>
            <a:endParaRPr lang="en-US" sz="2800" dirty="0">
              <a:solidFill>
                <a:srgbClr val="01070A"/>
              </a:solidFill>
              <a:latin typeface="Dosis"/>
            </a:endParaRPr>
          </a:p>
          <a:p>
            <a:pPr algn="ctr">
              <a:lnSpc>
                <a:spcPts val="2481"/>
              </a:lnSpc>
            </a:pPr>
            <a:r>
              <a:rPr lang="es-ES" sz="2800" dirty="0">
                <a:solidFill>
                  <a:srgbClr val="01070A"/>
                </a:solidFill>
                <a:latin typeface="Dosis"/>
              </a:rPr>
              <a:t>Instrucciones de la actividad y folletos</a:t>
            </a:r>
            <a:r>
              <a:rPr lang="en-US" sz="2800" dirty="0">
                <a:solidFill>
                  <a:srgbClr val="01070A"/>
                </a:solidFill>
                <a:latin typeface="Dosis"/>
              </a:rPr>
              <a:t>.  </a:t>
            </a:r>
            <a:endParaRPr lang="en-US" sz="1750" dirty="0">
              <a:solidFill>
                <a:srgbClr val="01070A"/>
              </a:solidFill>
              <a:latin typeface="Dosis"/>
            </a:endParaRPr>
          </a:p>
          <a:p>
            <a:pPr algn="ctr">
              <a:lnSpc>
                <a:spcPts val="2481"/>
              </a:lnSpc>
            </a:pPr>
            <a:endParaRPr lang="en-US" dirty="0"/>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lvl="0" algn="ctr">
              <a:lnSpc>
                <a:spcPts val="3039"/>
              </a:lnSpc>
              <a:spcBef>
                <a:spcPct val="0"/>
              </a:spcBef>
            </a:pPr>
            <a:r>
              <a:rPr lang="en-US" sz="2150" dirty="0" err="1">
                <a:solidFill>
                  <a:srgbClr val="01070A"/>
                </a:solidFill>
                <a:latin typeface="Carelia"/>
              </a:rPr>
              <a:t>Folletos</a:t>
            </a:r>
            <a:endParaRPr lang="en-US" dirty="0"/>
          </a:p>
        </p:txBody>
      </p:sp>
      <p:sp>
        <p:nvSpPr>
          <p:cNvPr id="31" name="TextBox 31"/>
          <p:cNvSpPr txBox="1"/>
          <p:nvPr/>
        </p:nvSpPr>
        <p:spPr>
          <a:xfrm>
            <a:off x="8148219" y="3638285"/>
            <a:ext cx="2598668" cy="1410643"/>
          </a:xfrm>
          <a:prstGeom prst="rect">
            <a:avLst/>
          </a:prstGeom>
        </p:spPr>
        <p:txBody>
          <a:bodyPr lIns="0" tIns="0" rIns="0" bIns="0" rtlCol="0" anchor="t">
            <a:spAutoFit/>
          </a:bodyPr>
          <a:lstStyle/>
          <a:p>
            <a:pPr algn="ctr">
              <a:lnSpc>
                <a:spcPts val="2201"/>
              </a:lnSpc>
            </a:pPr>
            <a:r>
              <a:rPr lang="en-US" sz="2000" dirty="0">
                <a:solidFill>
                  <a:srgbClr val="01070A"/>
                </a:solidFill>
                <a:latin typeface="Dosis"/>
              </a:rPr>
              <a:t>“</a:t>
            </a:r>
            <a:r>
              <a:rPr lang="es-ES" sz="2000" dirty="0">
                <a:solidFill>
                  <a:srgbClr val="01070A"/>
                </a:solidFill>
                <a:latin typeface="Dosis"/>
              </a:rPr>
              <a:t>Rueda una historia de invierno</a:t>
            </a:r>
            <a:r>
              <a:rPr lang="en-US" sz="2000" dirty="0">
                <a:solidFill>
                  <a:srgbClr val="01070A"/>
                </a:solidFill>
                <a:latin typeface="Dosis"/>
              </a:rPr>
              <a:t>”  </a:t>
            </a:r>
          </a:p>
          <a:p>
            <a:pPr algn="ctr">
              <a:lnSpc>
                <a:spcPts val="2201"/>
              </a:lnSpc>
            </a:pPr>
            <a:r>
              <a:rPr lang="en-US" sz="2000" dirty="0">
                <a:solidFill>
                  <a:srgbClr val="01070A"/>
                </a:solidFill>
                <a:latin typeface="Dosis"/>
              </a:rPr>
              <a:t>Instrucciones y </a:t>
            </a:r>
            <a:r>
              <a:rPr lang="en-US" sz="2000" dirty="0" err="1">
                <a:solidFill>
                  <a:srgbClr val="01070A"/>
                </a:solidFill>
                <a:latin typeface="Dosis"/>
              </a:rPr>
              <a:t>folleto</a:t>
            </a:r>
            <a:endParaRPr lang="en-US" sz="2000" dirty="0">
              <a:solidFill>
                <a:srgbClr val="01070A"/>
              </a:solidFill>
              <a:latin typeface="Dosis"/>
            </a:endParaRPr>
          </a:p>
          <a:p>
            <a:pPr algn="ctr">
              <a:lnSpc>
                <a:spcPts val="2201"/>
              </a:lnSpc>
            </a:pPr>
            <a:r>
              <a:rPr lang="en-US" sz="2000" dirty="0">
                <a:solidFill>
                  <a:srgbClr val="01070A"/>
                </a:solidFill>
                <a:latin typeface="Dosis"/>
              </a:rPr>
              <a:t>“Escribe un </a:t>
            </a:r>
            <a:r>
              <a:rPr lang="en-US" sz="2000" dirty="0" err="1">
                <a:solidFill>
                  <a:srgbClr val="01070A"/>
                </a:solidFill>
                <a:latin typeface="Dosis"/>
              </a:rPr>
              <a:t>resumen</a:t>
            </a:r>
            <a:r>
              <a:rPr lang="en-US" sz="2000" dirty="0">
                <a:solidFill>
                  <a:srgbClr val="01070A"/>
                </a:solidFill>
                <a:latin typeface="Dosis"/>
              </a:rPr>
              <a:t>” Instrucciones y </a:t>
            </a:r>
            <a:r>
              <a:rPr lang="en-US" sz="2000" dirty="0" err="1">
                <a:solidFill>
                  <a:srgbClr val="01070A"/>
                </a:solidFill>
                <a:latin typeface="Dosis"/>
              </a:rPr>
              <a:t>folleto</a:t>
            </a:r>
            <a:endParaRPr lang="en-US" sz="2800" dirty="0"/>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s-ES" sz="2150" dirty="0">
                <a:solidFill>
                  <a:srgbClr val="01070A"/>
                </a:solidFill>
                <a:latin typeface="Carelia"/>
              </a:rPr>
              <a:t>Actividades para trabajar con su hijo</a:t>
            </a:r>
            <a:r>
              <a:rPr lang="en-US" sz="2150" dirty="0">
                <a:solidFill>
                  <a:srgbClr val="01070A"/>
                </a:solidFill>
                <a:latin typeface="Carelia"/>
              </a:rPr>
              <a:t>.</a:t>
            </a:r>
            <a:endParaRPr lang="en-US" dirty="0"/>
          </a:p>
        </p:txBody>
      </p:sp>
      <p:sp>
        <p:nvSpPr>
          <p:cNvPr id="33" name="TextBox 33"/>
          <p:cNvSpPr txBox="1"/>
          <p:nvPr/>
        </p:nvSpPr>
        <p:spPr>
          <a:xfrm>
            <a:off x="7360538" y="7694452"/>
            <a:ext cx="2060632" cy="1062342"/>
          </a:xfrm>
          <a:prstGeom prst="rect">
            <a:avLst/>
          </a:prstGeom>
        </p:spPr>
        <p:txBody>
          <a:bodyPr lIns="0" tIns="0" rIns="0" bIns="0" rtlCol="0" anchor="t">
            <a:spAutoFit/>
          </a:bodyPr>
          <a:lstStyle/>
          <a:p>
            <a:pPr algn="ctr">
              <a:lnSpc>
                <a:spcPts val="2075"/>
              </a:lnSpc>
            </a:pPr>
            <a:r>
              <a:rPr lang="es-ES" sz="1600" dirty="0">
                <a:solidFill>
                  <a:srgbClr val="01070A"/>
                </a:solidFill>
                <a:latin typeface="Dosis"/>
              </a:rPr>
              <a:t>Los padres trabajarán junto a sus hijos para ayudar a apoyar y facilitar el aprendizaje</a:t>
            </a:r>
            <a:r>
              <a:rPr lang="en-US" sz="1600" dirty="0">
                <a:solidFill>
                  <a:srgbClr val="01070A"/>
                </a:solidFill>
                <a:latin typeface="Dosis"/>
              </a:rPr>
              <a:t>.  </a:t>
            </a:r>
            <a:endParaRPr lang="en-US" sz="2000" dirty="0"/>
          </a:p>
        </p:txBody>
      </p:sp>
      <p:sp>
        <p:nvSpPr>
          <p:cNvPr id="34" name="TextBox 34"/>
          <p:cNvSpPr txBox="1"/>
          <p:nvPr/>
        </p:nvSpPr>
        <p:spPr>
          <a:xfrm>
            <a:off x="12191759" y="6256915"/>
            <a:ext cx="5129970" cy="1321003"/>
          </a:xfrm>
          <a:prstGeom prst="rect">
            <a:avLst/>
          </a:prstGeom>
        </p:spPr>
        <p:txBody>
          <a:bodyPr wrap="square" lIns="0" tIns="0" rIns="0" bIns="0" rtlCol="0" anchor="t">
            <a:spAutoFit/>
          </a:bodyPr>
          <a:lstStyle/>
          <a:p>
            <a:pPr>
              <a:lnSpc>
                <a:spcPts val="2075"/>
              </a:lnSpc>
            </a:pPr>
            <a:r>
              <a:rPr lang="es-ES" sz="1450" dirty="0">
                <a:solidFill>
                  <a:srgbClr val="01070A"/>
                </a:solidFill>
                <a:latin typeface="Dosis"/>
              </a:rPr>
              <a:t>Para la actividad "Rueda un cuento de invierno", toma el dado de espuma y tira tres veces para determinar los personajes, el escenario y el problema de tu historia (de acuerdo con la hoja de guía incluida).  Una vez que haya determinado los personajes, el escenario y el problema, usted y su hijo pueden crear una historia usando esas ideas.</a:t>
            </a:r>
            <a:endParaRPr lang="en-US" sz="1450" dirty="0">
              <a:solidFill>
                <a:srgbClr val="01070A"/>
              </a:solidFill>
              <a:latin typeface="Dosis"/>
            </a:endParaRPr>
          </a:p>
        </p:txBody>
      </p:sp>
      <p:sp>
        <p:nvSpPr>
          <p:cNvPr id="36" name="TextBox 36"/>
          <p:cNvSpPr txBox="1"/>
          <p:nvPr/>
        </p:nvSpPr>
        <p:spPr>
          <a:xfrm>
            <a:off x="14068627" y="3392025"/>
            <a:ext cx="2130092" cy="256352"/>
          </a:xfrm>
          <a:prstGeom prst="rect">
            <a:avLst/>
          </a:prstGeom>
        </p:spPr>
        <p:txBody>
          <a:bodyPr lIns="0" tIns="0" rIns="0" bIns="0" rtlCol="0" anchor="t">
            <a:spAutoFit/>
          </a:bodyPr>
          <a:lstStyle/>
          <a:p>
            <a:pPr algn="ctr">
              <a:lnSpc>
                <a:spcPts val="2201"/>
              </a:lnSpc>
            </a:pPr>
            <a:endParaRPr lang="en-US" sz="1550" dirty="0">
              <a:solidFill>
                <a:srgbClr val="01070A"/>
              </a:solidFill>
              <a:latin typeface="Dosis"/>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256788" y="5750017"/>
            <a:ext cx="2161783" cy="384721"/>
          </a:xfrm>
          <a:prstGeom prst="rect">
            <a:avLst/>
          </a:prstGeom>
        </p:spPr>
        <p:txBody>
          <a:bodyPr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1</a:t>
            </a:r>
            <a:endParaRPr lang="en-US" dirty="0">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334893" y="7991333"/>
            <a:ext cx="4063010" cy="384721"/>
          </a:xfrm>
          <a:prstGeom prst="rect">
            <a:avLst/>
          </a:prstGeom>
        </p:spPr>
        <p:txBody>
          <a:bodyPr wrap="square"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2 </a:t>
            </a:r>
            <a:endParaRPr lang="en-US" dirty="0">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425551" y="8511989"/>
            <a:ext cx="4628009" cy="1051698"/>
          </a:xfrm>
          <a:prstGeom prst="rect">
            <a:avLst/>
          </a:prstGeom>
        </p:spPr>
        <p:txBody>
          <a:bodyPr wrap="square" lIns="0" tIns="0" rIns="0" bIns="0" rtlCol="0" anchor="t">
            <a:spAutoFit/>
          </a:bodyPr>
          <a:lstStyle/>
          <a:p>
            <a:pPr>
              <a:lnSpc>
                <a:spcPts val="2075"/>
              </a:lnSpc>
            </a:pPr>
            <a:r>
              <a:rPr lang="es-ES" sz="1450" dirty="0">
                <a:solidFill>
                  <a:srgbClr val="01070A"/>
                </a:solidFill>
                <a:latin typeface="Dosis"/>
              </a:rPr>
              <a:t>Después de leer un cuento con su hijo, tómese un momento para resumir los eventos de la historia.  Puede utilizar la plantilla de resumen incluida para repasar rápidamente los eventos de la historia y aumentar la comprensión lectora</a:t>
            </a:r>
            <a:r>
              <a:rPr lang="en-US" sz="1450" dirty="0">
                <a:solidFill>
                  <a:srgbClr val="01070A"/>
                </a:solidFill>
                <a:latin typeface="Dosis"/>
              </a:rPr>
              <a:t>. </a:t>
            </a:r>
          </a:p>
        </p:txBody>
      </p:sp>
      <p:pic>
        <p:nvPicPr>
          <p:cNvPr id="35" name="Picture 34" descr="5 Finger Retell (Somebody, Wanted, But, So, Then) Poster">
            <a:extLst>
              <a:ext uri="{FF2B5EF4-FFF2-40B4-BE49-F238E27FC236}">
                <a16:creationId xmlns:a16="http://schemas.microsoft.com/office/drawing/2014/main" id="{D83DA0F9-B685-16E6-F443-BF81F1F1094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3641398" y="2636030"/>
            <a:ext cx="3412161" cy="2631629"/>
          </a:xfrm>
          <a:prstGeom prst="rect">
            <a:avLst/>
          </a:prstGeom>
          <a:noFill/>
          <a:ln>
            <a:noFill/>
          </a:ln>
        </p:spPr>
      </p:pic>
    </p:spTree>
    <p:extLst>
      <p:ext uri="{BB962C8B-B14F-4D97-AF65-F5344CB8AC3E}">
        <p14:creationId xmlns:p14="http://schemas.microsoft.com/office/powerpoint/2010/main" val="365103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40" y="699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sp>
        <p:nvSpPr>
          <p:cNvPr id="3" name="TextBox 3"/>
          <p:cNvSpPr txBox="1"/>
          <p:nvPr/>
        </p:nvSpPr>
        <p:spPr>
          <a:xfrm>
            <a:off x="4419600" y="235245"/>
            <a:ext cx="8792916" cy="859210"/>
          </a:xfrm>
          <a:prstGeom prst="rect">
            <a:avLst/>
          </a:prstGeom>
        </p:spPr>
        <p:txBody>
          <a:bodyPr wrap="square" lIns="0" tIns="0" rIns="0" bIns="0" rtlCol="0" anchor="t">
            <a:spAutoFit/>
          </a:bodyPr>
          <a:lstStyle/>
          <a:p>
            <a:pPr algn="ctr">
              <a:lnSpc>
                <a:spcPts val="6731"/>
              </a:lnSpc>
              <a:spcBef>
                <a:spcPct val="0"/>
              </a:spcBef>
            </a:pPr>
            <a:r>
              <a:rPr lang="en-US" sz="4800" b="1" dirty="0" err="1">
                <a:solidFill>
                  <a:srgbClr val="01070A"/>
                </a:solidFill>
                <a:latin typeface="Carelia"/>
              </a:rPr>
              <a:t>Apoyo</a:t>
            </a:r>
            <a:r>
              <a:rPr lang="en-US" sz="4800" b="1" dirty="0">
                <a:solidFill>
                  <a:srgbClr val="01070A"/>
                </a:solidFill>
                <a:latin typeface="Carelia"/>
              </a:rPr>
              <a:t> </a:t>
            </a:r>
            <a:r>
              <a:rPr lang="en-US" sz="4800" b="1" dirty="0" err="1">
                <a:solidFill>
                  <a:srgbClr val="01070A"/>
                </a:solidFill>
                <a:latin typeface="Carelia"/>
              </a:rPr>
              <a:t>adicional</a:t>
            </a:r>
            <a:endParaRPr lang="en-US" dirty="0"/>
          </a:p>
        </p:txBody>
      </p:sp>
      <p:grpSp>
        <p:nvGrpSpPr>
          <p:cNvPr id="4" name="Group 4"/>
          <p:cNvGrpSpPr/>
          <p:nvPr/>
        </p:nvGrpSpPr>
        <p:grpSpPr>
          <a:xfrm rot="93123">
            <a:off x="1423105" y="2742115"/>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443478" y="2744842"/>
            <a:ext cx="3283874" cy="5202453"/>
            <a:chOff x="0" y="0"/>
            <a:chExt cx="1006794" cy="1595006"/>
          </a:xfrm>
        </p:grpSpPr>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grpSp>
      <p:sp>
        <p:nvSpPr>
          <p:cNvPr id="13" name="Freeform 13"/>
          <p:cNvSpPr/>
          <p:nvPr/>
        </p:nvSpPr>
        <p:spPr>
          <a:xfrm rot="20600952">
            <a:off x="4626883" y="3719533"/>
            <a:ext cx="1661951" cy="605176"/>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624840" y="4590199"/>
            <a:ext cx="5454302" cy="5002899"/>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rot="1500000">
            <a:off x="4661071" y="6523246"/>
            <a:ext cx="2496553" cy="899436"/>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1" name="Group 21"/>
          <p:cNvGrpSpPr/>
          <p:nvPr/>
        </p:nvGrpSpPr>
        <p:grpSpPr>
          <a:xfrm>
            <a:off x="11767961" y="420817"/>
            <a:ext cx="6166829" cy="2862321"/>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7336191" y="775628"/>
            <a:ext cx="499360" cy="791801"/>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685235" y="6924971"/>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TextBox 30"/>
          <p:cNvSpPr txBox="1"/>
          <p:nvPr/>
        </p:nvSpPr>
        <p:spPr>
          <a:xfrm>
            <a:off x="8294785" y="2200673"/>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2" name="TextBox 32"/>
          <p:cNvSpPr txBox="1"/>
          <p:nvPr/>
        </p:nvSpPr>
        <p:spPr>
          <a:xfrm>
            <a:off x="7383064" y="5152204"/>
            <a:ext cx="3667697" cy="692497"/>
          </a:xfrm>
          <a:prstGeom prst="rect">
            <a:avLst/>
          </a:prstGeom>
        </p:spPr>
        <p:txBody>
          <a:bodyPr wrap="square" lIns="0" tIns="0" rIns="0" bIns="0" rtlCol="0" anchor="t">
            <a:spAutoFit/>
          </a:bodyPr>
          <a:lstStyle/>
          <a:p>
            <a:pPr algn="ctr">
              <a:lnSpc>
                <a:spcPts val="2692"/>
              </a:lnSpc>
            </a:pPr>
            <a:r>
              <a:rPr lang="es-ES" sz="2000" b="1" dirty="0">
                <a:solidFill>
                  <a:srgbClr val="01070A"/>
                </a:solidFill>
                <a:latin typeface="Carelia"/>
              </a:rPr>
              <a:t>Actividades para trabajar 
Con su hijo</a:t>
            </a:r>
            <a:r>
              <a:rPr lang="en-US" sz="2000" b="1" dirty="0">
                <a:solidFill>
                  <a:srgbClr val="01070A"/>
                </a:solidFill>
                <a:latin typeface="Carelia"/>
              </a:rPr>
              <a:t>.</a:t>
            </a:r>
            <a:endParaRPr lang="en-US" sz="2000" dirty="0">
              <a:ea typeface="Calibri"/>
              <a:cs typeface="Calibri"/>
            </a:endParaRPr>
          </a:p>
        </p:txBody>
      </p:sp>
      <p:sp>
        <p:nvSpPr>
          <p:cNvPr id="15" name="TextBox 14">
            <a:extLst>
              <a:ext uri="{FF2B5EF4-FFF2-40B4-BE49-F238E27FC236}">
                <a16:creationId xmlns:a16="http://schemas.microsoft.com/office/drawing/2014/main" id="{F62049C4-CB77-AD15-9DC4-7A9D15F8D03B}"/>
              </a:ext>
            </a:extLst>
          </p:cNvPr>
          <p:cNvSpPr txBox="1"/>
          <p:nvPr/>
        </p:nvSpPr>
        <p:spPr>
          <a:xfrm>
            <a:off x="1487334" y="3093667"/>
            <a:ext cx="32513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cs typeface="Calibri"/>
              </a:rPr>
              <a:t>Actividad</a:t>
            </a:r>
            <a:r>
              <a:rPr lang="en-US" sz="2400" b="1" dirty="0">
                <a:cs typeface="Calibri"/>
              </a:rPr>
              <a:t> 1 </a:t>
            </a:r>
            <a:r>
              <a:rPr lang="en-US" sz="2400" b="1" dirty="0" err="1">
                <a:cs typeface="Calibri"/>
              </a:rPr>
              <a:t>Materiales</a:t>
            </a:r>
            <a:endParaRPr lang="en-US" sz="2400" b="1" dirty="0">
              <a:cs typeface="Calibri"/>
            </a:endParaRPr>
          </a:p>
          <a:p>
            <a:r>
              <a:rPr lang="en-US" sz="2400" dirty="0">
                <a:cs typeface="Calibri"/>
              </a:rPr>
              <a:t>Papel de </a:t>
            </a:r>
            <a:r>
              <a:rPr lang="en-US" sz="2400" dirty="0" err="1">
                <a:cs typeface="Calibri"/>
              </a:rPr>
              <a:t>imágenes</a:t>
            </a:r>
            <a:r>
              <a:rPr lang="en-US" sz="2400" dirty="0">
                <a:cs typeface="Calibri"/>
              </a:rPr>
              <a:t> de manzanas</a:t>
            </a:r>
          </a:p>
          <a:p>
            <a:r>
              <a:rPr lang="en-US" sz="2400" dirty="0">
                <a:cs typeface="Calibri"/>
              </a:rPr>
              <a:t>Historia de </a:t>
            </a:r>
            <a:r>
              <a:rPr lang="en-US" sz="2400" dirty="0" err="1">
                <a:cs typeface="Calibri"/>
              </a:rPr>
              <a:t>una</a:t>
            </a:r>
            <a:r>
              <a:rPr lang="en-US" sz="2400" dirty="0">
                <a:cs typeface="Calibri"/>
              </a:rPr>
              <a:t> manzana</a:t>
            </a:r>
          </a:p>
          <a:p>
            <a:r>
              <a:rPr lang="en-US" sz="2400" b="1" dirty="0" err="1">
                <a:cs typeface="Calibri"/>
              </a:rPr>
              <a:t>Actividad</a:t>
            </a:r>
            <a:r>
              <a:rPr lang="en-US" sz="2400" b="1" dirty="0">
                <a:cs typeface="Calibri"/>
              </a:rPr>
              <a:t> 2 </a:t>
            </a:r>
            <a:r>
              <a:rPr lang="en-US" sz="2400" b="1" dirty="0" err="1">
                <a:cs typeface="Calibri"/>
              </a:rPr>
              <a:t>Materiales</a:t>
            </a:r>
            <a:endParaRPr lang="en-US" sz="2400" b="1" dirty="0">
              <a:cs typeface="Calibri"/>
            </a:endParaRPr>
          </a:p>
          <a:p>
            <a:r>
              <a:rPr lang="en-US" sz="2400" dirty="0">
                <a:cs typeface="Calibri"/>
              </a:rPr>
              <a:t>Hoja de </a:t>
            </a:r>
            <a:r>
              <a:rPr lang="en-US" sz="2400" dirty="0" err="1">
                <a:cs typeface="Calibri"/>
              </a:rPr>
              <a:t>historia</a:t>
            </a:r>
            <a:r>
              <a:rPr lang="en-US" sz="2400" dirty="0">
                <a:cs typeface="Calibri"/>
              </a:rPr>
              <a:t> de Doodle</a:t>
            </a:r>
          </a:p>
          <a:p>
            <a:r>
              <a:rPr lang="en-US" sz="2400" b="1" dirty="0" err="1">
                <a:cs typeface="Calibri"/>
              </a:rPr>
              <a:t>Actividad</a:t>
            </a:r>
            <a:r>
              <a:rPr lang="en-US" sz="2400" b="1" dirty="0">
                <a:cs typeface="Calibri"/>
              </a:rPr>
              <a:t> 3 </a:t>
            </a:r>
            <a:r>
              <a:rPr lang="en-US" sz="2400" b="1" dirty="0" err="1">
                <a:cs typeface="Calibri"/>
              </a:rPr>
              <a:t>Materiales</a:t>
            </a:r>
            <a:endParaRPr lang="en-US" sz="2400" b="1" dirty="0">
              <a:cs typeface="Calibri"/>
            </a:endParaRPr>
          </a:p>
          <a:p>
            <a:r>
              <a:rPr lang="es-ES" sz="2400" dirty="0">
                <a:cs typeface="Calibri"/>
              </a:rPr>
              <a:t>Hoja de Construcción de Oraciones Extendidas</a:t>
            </a:r>
            <a:endParaRPr lang="en-US" dirty="0">
              <a:cs typeface="Calibri"/>
            </a:endParaRPr>
          </a:p>
        </p:txBody>
      </p:sp>
      <p:sp>
        <p:nvSpPr>
          <p:cNvPr id="17" name="Freeform 22">
            <a:extLst>
              <a:ext uri="{FF2B5EF4-FFF2-40B4-BE49-F238E27FC236}">
                <a16:creationId xmlns:a16="http://schemas.microsoft.com/office/drawing/2014/main" id="{59508D83-DDE8-AEB7-C145-EE21EF7ACDFA}"/>
              </a:ext>
            </a:extLst>
          </p:cNvPr>
          <p:cNvSpPr/>
          <p:nvPr/>
        </p:nvSpPr>
        <p:spPr>
          <a:xfrm>
            <a:off x="12221110" y="3529597"/>
            <a:ext cx="5621308" cy="2954346"/>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Freeform 22">
            <a:extLst>
              <a:ext uri="{FF2B5EF4-FFF2-40B4-BE49-F238E27FC236}">
                <a16:creationId xmlns:a16="http://schemas.microsoft.com/office/drawing/2014/main" id="{0A1FDEEE-5D02-9928-3DA2-519D6D63906D}"/>
              </a:ext>
            </a:extLst>
          </p:cNvPr>
          <p:cNvSpPr/>
          <p:nvPr/>
        </p:nvSpPr>
        <p:spPr>
          <a:xfrm>
            <a:off x="12208897" y="6759800"/>
            <a:ext cx="5599742" cy="3163800"/>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0" name="Freeform 24">
            <a:extLst>
              <a:ext uri="{FF2B5EF4-FFF2-40B4-BE49-F238E27FC236}">
                <a16:creationId xmlns:a16="http://schemas.microsoft.com/office/drawing/2014/main" id="{A1C5B3A0-08D8-BC22-42C2-4BD04DC06F9A}"/>
              </a:ext>
            </a:extLst>
          </p:cNvPr>
          <p:cNvSpPr/>
          <p:nvPr/>
        </p:nvSpPr>
        <p:spPr>
          <a:xfrm>
            <a:off x="17314625" y="6772319"/>
            <a:ext cx="499360" cy="770235"/>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6" name="Freeform 24">
            <a:extLst>
              <a:ext uri="{FF2B5EF4-FFF2-40B4-BE49-F238E27FC236}">
                <a16:creationId xmlns:a16="http://schemas.microsoft.com/office/drawing/2014/main" id="{1D07127A-9C73-2B6E-BAC5-40AA03C85C2A}"/>
              </a:ext>
            </a:extLst>
          </p:cNvPr>
          <p:cNvSpPr/>
          <p:nvPr/>
        </p:nvSpPr>
        <p:spPr>
          <a:xfrm>
            <a:off x="17336191" y="3517505"/>
            <a:ext cx="520926" cy="70553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TextBox 27">
            <a:extLst>
              <a:ext uri="{FF2B5EF4-FFF2-40B4-BE49-F238E27FC236}">
                <a16:creationId xmlns:a16="http://schemas.microsoft.com/office/drawing/2014/main" id="{214C1836-5D40-A3AE-5ABC-D5604D80BBEF}"/>
              </a:ext>
            </a:extLst>
          </p:cNvPr>
          <p:cNvSpPr txBox="1"/>
          <p:nvPr/>
        </p:nvSpPr>
        <p:spPr>
          <a:xfrm>
            <a:off x="11844951" y="470926"/>
            <a:ext cx="548796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cs typeface="Calibri"/>
              </a:rPr>
              <a:t>Actividad</a:t>
            </a:r>
            <a:r>
              <a:rPr lang="en-US" b="1" dirty="0">
                <a:cs typeface="Calibri"/>
              </a:rPr>
              <a:t> 1:</a:t>
            </a:r>
            <a:endParaRPr lang="en-US" b="1" dirty="0">
              <a:ea typeface="Calibri"/>
              <a:cs typeface="Calibri"/>
            </a:endParaRPr>
          </a:p>
          <a:p>
            <a:r>
              <a:rPr lang="es-ES" dirty="0">
                <a:cs typeface="Calibri"/>
              </a:rPr>
              <a:t>Entréguele el tapete de manzanas a su hijo. En la página de texto de </a:t>
            </a:r>
            <a:r>
              <a:rPr lang="es-ES" dirty="0" err="1">
                <a:cs typeface="Calibri"/>
              </a:rPr>
              <a:t>Apples</a:t>
            </a:r>
            <a:r>
              <a:rPr lang="es-ES" dirty="0">
                <a:cs typeface="Calibri"/>
              </a:rPr>
              <a:t>, observe las seis secciones preseleccionadas
en el texto. Lee la historia de </a:t>
            </a:r>
            <a:r>
              <a:rPr lang="es-ES" dirty="0" err="1">
                <a:cs typeface="Calibri"/>
              </a:rPr>
              <a:t>Apples</a:t>
            </a:r>
            <a:r>
              <a:rPr lang="es-ES" dirty="0">
                <a:cs typeface="Calibri"/>
              </a:rPr>
              <a:t> hasta que llegues a la palabra STOP. Pídale a su hijo que piense en lo que está sucediendo en la parte de la historia que acaba de leer. Señalarán la imagen en el tapete que representa esa parte de la historia. Continúa este proceso hasta el final. ¡Siéntete libre de releer la historia por diversión!</a:t>
            </a:r>
            <a:endParaRPr lang="en-US" dirty="0">
              <a:cs typeface="Calibri"/>
            </a:endParaRPr>
          </a:p>
        </p:txBody>
      </p:sp>
      <p:sp>
        <p:nvSpPr>
          <p:cNvPr id="29" name="TextBox 28">
            <a:extLst>
              <a:ext uri="{FF2B5EF4-FFF2-40B4-BE49-F238E27FC236}">
                <a16:creationId xmlns:a16="http://schemas.microsoft.com/office/drawing/2014/main" id="{DD3EFB91-9FCA-A1F7-1CED-4E6D383730A6}"/>
              </a:ext>
            </a:extLst>
          </p:cNvPr>
          <p:cNvSpPr txBox="1"/>
          <p:nvPr/>
        </p:nvSpPr>
        <p:spPr>
          <a:xfrm>
            <a:off x="12205500" y="3611925"/>
            <a:ext cx="534639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cs typeface="Calibri"/>
              </a:rPr>
              <a:t>Actividad</a:t>
            </a:r>
            <a:r>
              <a:rPr lang="en-US" b="1" dirty="0">
                <a:cs typeface="Calibri"/>
              </a:rPr>
              <a:t> 2:</a:t>
            </a:r>
            <a:endParaRPr lang="en-US" b="1" dirty="0">
              <a:ea typeface="Calibri"/>
              <a:cs typeface="Calibri"/>
            </a:endParaRPr>
          </a:p>
          <a:p>
            <a:r>
              <a:rPr lang="es-ES" dirty="0">
                <a:ea typeface="Calibri"/>
                <a:cs typeface="Calibri"/>
              </a:rPr>
              <a:t>Elija cualquier historia para leer y preseleccione seis puntos de parada en el texto. Dele a su hijo la hoja de "Garabato" un cuento. Lea la selección hasta su primer punto de parada. Pídale a su hijo que "garabatee" una imagen que le ayude a recordar ese texto específico. Recuérdeles que un "</a:t>
            </a:r>
            <a:r>
              <a:rPr lang="es-ES" dirty="0" err="1">
                <a:ea typeface="Calibri"/>
                <a:cs typeface="Calibri"/>
              </a:rPr>
              <a:t>doddle</a:t>
            </a:r>
            <a:r>
              <a:rPr lang="es-ES" dirty="0">
                <a:ea typeface="Calibri"/>
                <a:cs typeface="Calibri"/>
              </a:rPr>
              <a:t>" es un dibujo rápido. Espere 30 segundos para completar antes de pasar al siguiente punto de parada. Su hijo puede usar su "garabato" para escribir un resumen de la historia.</a:t>
            </a:r>
            <a:endParaRPr lang="en-US" dirty="0">
              <a:ea typeface="Calibri"/>
              <a:cs typeface="Calibri"/>
            </a:endParaRPr>
          </a:p>
        </p:txBody>
      </p:sp>
      <p:sp>
        <p:nvSpPr>
          <p:cNvPr id="31" name="TextBox 30">
            <a:extLst>
              <a:ext uri="{FF2B5EF4-FFF2-40B4-BE49-F238E27FC236}">
                <a16:creationId xmlns:a16="http://schemas.microsoft.com/office/drawing/2014/main" id="{D8DC669B-7484-CCB8-24E1-F1BADB2BA16E}"/>
              </a:ext>
            </a:extLst>
          </p:cNvPr>
          <p:cNvSpPr txBox="1"/>
          <p:nvPr/>
        </p:nvSpPr>
        <p:spPr>
          <a:xfrm>
            <a:off x="12339429" y="6838341"/>
            <a:ext cx="500271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cs typeface="Calibri"/>
              </a:rPr>
              <a:t>Actividad</a:t>
            </a:r>
            <a:r>
              <a:rPr lang="en-US" b="1" dirty="0">
                <a:cs typeface="Calibri"/>
              </a:rPr>
              <a:t> 3:</a:t>
            </a:r>
          </a:p>
          <a:p>
            <a:r>
              <a:rPr lang="es-ES" dirty="0">
                <a:cs typeface="Calibri"/>
              </a:rPr>
              <a:t>Dele a su hijo la hoja del Constructor de oraciones extendidas. Pídale a su hijo que piense en un objeto y que lo escriba en el primer rectángulo. En el segundo rectángulo, extiende la oración para reflejar lo que el objeto hizo o podría hacer. En el tercer rectángulo, reescribe la oración para incluir cuándo el objeto realizó la acción. En los dos últimos rectángulos, su hijo decide dónde y por qué ocurrió la acción. Consulte la página de ejemplo. ¡Pídale a su hijo que le lea su sentencia extendida!</a:t>
            </a:r>
            <a:endParaRPr lang="en-US" dirty="0">
              <a:ea typeface="Calibri"/>
              <a:cs typeface="Calibri"/>
            </a:endParaRPr>
          </a:p>
        </p:txBody>
      </p:sp>
      <p:sp>
        <p:nvSpPr>
          <p:cNvPr id="16" name="TextBox 15">
            <a:extLst>
              <a:ext uri="{FF2B5EF4-FFF2-40B4-BE49-F238E27FC236}">
                <a16:creationId xmlns:a16="http://schemas.microsoft.com/office/drawing/2014/main" id="{12835B2C-A541-7B54-A6A5-130FF3E499E9}"/>
              </a:ext>
            </a:extLst>
          </p:cNvPr>
          <p:cNvSpPr txBox="1"/>
          <p:nvPr/>
        </p:nvSpPr>
        <p:spPr>
          <a:xfrm>
            <a:off x="7360485" y="5831409"/>
            <a:ext cx="413502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ea typeface="Calibri"/>
                <a:cs typeface="Calibri"/>
              </a:rPr>
              <a:t>Su hijo puede recordar y reaccionar a la lectura y la escritura de múltiples maneras. ¡Siéntete libre de involucrar los cinco sentidos! Mientras le lee a su hijo, pregúntele qué quiere el autor que el lector vea, escuche, sienta y experimente mientras lee. ¡Estas 3 actividades animarán a tu hijo/a a imaginar su historia y escribir oraciones increíbles!</a:t>
            </a:r>
            <a:endParaRPr lang="en-US" sz="2000" dirty="0">
              <a:ea typeface="Calibri"/>
              <a:cs typeface="Calibri"/>
            </a:endParaRPr>
          </a:p>
        </p:txBody>
      </p:sp>
      <p:sp>
        <p:nvSpPr>
          <p:cNvPr id="12" name="Freeform 12"/>
          <p:cNvSpPr/>
          <p:nvPr/>
        </p:nvSpPr>
        <p:spPr>
          <a:xfrm>
            <a:off x="6458050" y="1029400"/>
            <a:ext cx="3669192" cy="3494827"/>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rot="21521345">
            <a:off x="1957531" y="2503482"/>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34" name="Picture 33" descr="A black and white picture of food&#10;&#10;Description automatically generated">
            <a:extLst>
              <a:ext uri="{FF2B5EF4-FFF2-40B4-BE49-F238E27FC236}">
                <a16:creationId xmlns:a16="http://schemas.microsoft.com/office/drawing/2014/main" id="{463212A9-B57D-C51A-8B45-C217CCBFD1F0}"/>
              </a:ext>
            </a:extLst>
          </p:cNvPr>
          <p:cNvPicPr>
            <a:picLocks noChangeAspect="1"/>
          </p:cNvPicPr>
          <p:nvPr/>
        </p:nvPicPr>
        <p:blipFill>
          <a:blip r:embed="rId15"/>
          <a:stretch>
            <a:fillRect/>
          </a:stretch>
        </p:blipFill>
        <p:spPr>
          <a:xfrm rot="5400000">
            <a:off x="5384771" y="788598"/>
            <a:ext cx="1932857" cy="2692880"/>
          </a:xfrm>
          <a:prstGeom prst="rect">
            <a:avLst/>
          </a:prstGeom>
          <a:ln>
            <a:solidFill>
              <a:srgbClr val="002060"/>
            </a:solidFill>
          </a:ln>
        </p:spPr>
      </p:pic>
      <p:pic>
        <p:nvPicPr>
          <p:cNvPr id="37" name="Picture 36" descr="A close-up of a text&#10;&#10;Description automatically generated">
            <a:extLst>
              <a:ext uri="{FF2B5EF4-FFF2-40B4-BE49-F238E27FC236}">
                <a16:creationId xmlns:a16="http://schemas.microsoft.com/office/drawing/2014/main" id="{DA0E01C6-C9A0-36B1-4F31-2ABF86FF4989}"/>
              </a:ext>
            </a:extLst>
          </p:cNvPr>
          <p:cNvPicPr>
            <a:picLocks noChangeAspect="1"/>
          </p:cNvPicPr>
          <p:nvPr/>
        </p:nvPicPr>
        <p:blipFill>
          <a:blip r:embed="rId16"/>
          <a:stretch>
            <a:fillRect/>
          </a:stretch>
        </p:blipFill>
        <p:spPr>
          <a:xfrm>
            <a:off x="6674239" y="1627696"/>
            <a:ext cx="3322069" cy="1467569"/>
          </a:xfrm>
          <a:prstGeom prst="rect">
            <a:avLst/>
          </a:prstGeom>
          <a:ln>
            <a:solidFill>
              <a:schemeClr val="tx1"/>
            </a:solidFill>
          </a:ln>
        </p:spPr>
      </p:pic>
      <p:pic>
        <p:nvPicPr>
          <p:cNvPr id="35" name="Picture 34" descr="A diagram of a story&#10;&#10;Description automatically generated">
            <a:extLst>
              <a:ext uri="{FF2B5EF4-FFF2-40B4-BE49-F238E27FC236}">
                <a16:creationId xmlns:a16="http://schemas.microsoft.com/office/drawing/2014/main" id="{30301BE2-E45C-B1A6-A062-3D00C70AB053}"/>
              </a:ext>
            </a:extLst>
          </p:cNvPr>
          <p:cNvPicPr>
            <a:picLocks noChangeAspect="1"/>
          </p:cNvPicPr>
          <p:nvPr/>
        </p:nvPicPr>
        <p:blipFill>
          <a:blip r:embed="rId17"/>
          <a:stretch>
            <a:fillRect/>
          </a:stretch>
        </p:blipFill>
        <p:spPr>
          <a:xfrm rot="5400000">
            <a:off x="6756207" y="2389901"/>
            <a:ext cx="1961432" cy="2671315"/>
          </a:xfrm>
          <a:prstGeom prst="rect">
            <a:avLst/>
          </a:prstGeom>
          <a:ln>
            <a:solidFill>
              <a:srgbClr val="002060"/>
            </a:solidFill>
          </a:ln>
        </p:spPr>
      </p:pic>
      <p:pic>
        <p:nvPicPr>
          <p:cNvPr id="36" name="Picture 35" descr="A screenshot of a cell phone&#10;&#10;Description automatically generated">
            <a:extLst>
              <a:ext uri="{FF2B5EF4-FFF2-40B4-BE49-F238E27FC236}">
                <a16:creationId xmlns:a16="http://schemas.microsoft.com/office/drawing/2014/main" id="{E15C2511-202F-282F-168F-438801EB1BA7}"/>
              </a:ext>
            </a:extLst>
          </p:cNvPr>
          <p:cNvPicPr>
            <a:picLocks noChangeAspect="1"/>
          </p:cNvPicPr>
          <p:nvPr/>
        </p:nvPicPr>
        <p:blipFill>
          <a:blip r:embed="rId18"/>
          <a:stretch>
            <a:fillRect/>
          </a:stretch>
        </p:blipFill>
        <p:spPr>
          <a:xfrm>
            <a:off x="9009033" y="1306992"/>
            <a:ext cx="2448106" cy="2561866"/>
          </a:xfrm>
          <a:prstGeom prst="rect">
            <a:avLst/>
          </a:prstGeom>
          <a:ln>
            <a:solidFill>
              <a:srgbClr val="002060"/>
            </a:solidFill>
          </a:ln>
        </p:spPr>
      </p:pic>
      <p:sp>
        <p:nvSpPr>
          <p:cNvPr id="25" name="Freeform 25"/>
          <p:cNvSpPr/>
          <p:nvPr/>
        </p:nvSpPr>
        <p:spPr>
          <a:xfrm rot="18809558" flipH="1">
            <a:off x="10391039" y="2981098"/>
            <a:ext cx="1734247" cy="1196572"/>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8" name="TextBox 17">
            <a:extLst>
              <a:ext uri="{FF2B5EF4-FFF2-40B4-BE49-F238E27FC236}">
                <a16:creationId xmlns:a16="http://schemas.microsoft.com/office/drawing/2014/main" id="{21FB4157-D491-5EA9-77AD-32E903DF44F0}"/>
              </a:ext>
            </a:extLst>
          </p:cNvPr>
          <p:cNvSpPr txBox="1"/>
          <p:nvPr/>
        </p:nvSpPr>
        <p:spPr>
          <a:xfrm>
            <a:off x="945855" y="8980008"/>
            <a:ext cx="5212491" cy="1477328"/>
          </a:xfrm>
          <a:prstGeom prst="rect">
            <a:avLst/>
          </a:prstGeom>
          <a:noFill/>
        </p:spPr>
        <p:txBody>
          <a:bodyPr wrap="square" rtlCol="0">
            <a:spAutoFit/>
          </a:bodyPr>
          <a:lstStyle/>
          <a:p>
            <a:r>
              <a:rPr lang="en-US" sz="2400" dirty="0"/>
              <a:t>Dele </a:t>
            </a:r>
            <a:r>
              <a:rPr lang="en-US" sz="2400" dirty="0" err="1"/>
              <a:t>clic</a:t>
            </a:r>
            <a:r>
              <a:rPr lang="en-US" sz="2400" dirty="0"/>
              <a:t> al enlace para </a:t>
            </a:r>
            <a:r>
              <a:rPr lang="en-US" sz="2400" dirty="0" err="1"/>
              <a:t>obtener</a:t>
            </a:r>
            <a:r>
              <a:rPr lang="en-US" sz="2400" dirty="0"/>
              <a:t> las </a:t>
            </a:r>
            <a:r>
              <a:rPr lang="en-US" sz="2400" dirty="0" err="1"/>
              <a:t>actividades</a:t>
            </a:r>
            <a:r>
              <a:rPr lang="en-US" sz="2400" dirty="0"/>
              <a:t> extras:  </a:t>
            </a:r>
            <a:r>
              <a:rPr lang="en-US" sz="2400" dirty="0" err="1">
                <a:hlinkClick r:id="rId21"/>
              </a:rPr>
              <a:t>Actividades</a:t>
            </a:r>
            <a:r>
              <a:rPr lang="en-US" sz="2400" dirty="0">
                <a:hlinkClick r:id="rId21"/>
              </a:rPr>
              <a:t> de </a:t>
            </a:r>
            <a:r>
              <a:rPr lang="en-US" sz="2400" dirty="0" err="1">
                <a:hlinkClick r:id="rId21"/>
              </a:rPr>
              <a:t>Apoyo</a:t>
            </a:r>
            <a:r>
              <a:rPr lang="en-US" sz="2400" dirty="0">
                <a:hlinkClick r:id="rId21"/>
              </a:rPr>
              <a:t> Extra</a:t>
            </a:r>
            <a:endParaRPr lang="en-US" sz="2400" dirty="0"/>
          </a:p>
          <a:p>
            <a:endParaRPr lang="en-US" dirty="0"/>
          </a:p>
        </p:txBody>
      </p:sp>
    </p:spTree>
    <p:extLst>
      <p:ext uri="{BB962C8B-B14F-4D97-AF65-F5344CB8AC3E}">
        <p14:creationId xmlns:p14="http://schemas.microsoft.com/office/powerpoint/2010/main" val="412453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0" y="0"/>
            <a:ext cx="18288000" cy="10467826"/>
            <a:chOff x="0" y="-47625"/>
            <a:chExt cx="4816593" cy="2756958"/>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sp>
        <p:sp>
          <p:nvSpPr>
            <p:cNvPr id="5" name="TextBox 5"/>
            <p:cNvSpPr txBox="1"/>
            <p:nvPr/>
          </p:nvSpPr>
          <p:spPr>
            <a:xfrm>
              <a:off x="0" y="-47625"/>
              <a:ext cx="4816593" cy="2756958"/>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1590466" y="6026213"/>
            <a:ext cx="9448343" cy="5616757"/>
          </a:xfrm>
          <a:custGeom>
            <a:avLst/>
            <a:gdLst/>
            <a:ahLst/>
            <a:cxnLst/>
            <a:rect l="l" t="t" r="r" b="b"/>
            <a:pathLst>
              <a:path w="9448343" h="5616757">
                <a:moveTo>
                  <a:pt x="0" y="0"/>
                </a:moveTo>
                <a:lnTo>
                  <a:pt x="9448342" y="0"/>
                </a:lnTo>
                <a:lnTo>
                  <a:pt x="9448342" y="5616757"/>
                </a:lnTo>
                <a:lnTo>
                  <a:pt x="0" y="56167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400634" y="5428244"/>
            <a:ext cx="8436357" cy="5844796"/>
          </a:xfrm>
          <a:custGeom>
            <a:avLst/>
            <a:gdLst/>
            <a:ahLst/>
            <a:cxnLst/>
            <a:rect l="l" t="t" r="r" b="b"/>
            <a:pathLst>
              <a:path w="8436357" h="5844796">
                <a:moveTo>
                  <a:pt x="0" y="0"/>
                </a:moveTo>
                <a:lnTo>
                  <a:pt x="8436357" y="0"/>
                </a:lnTo>
                <a:lnTo>
                  <a:pt x="8436357" y="5844796"/>
                </a:lnTo>
                <a:lnTo>
                  <a:pt x="0" y="58447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483454" y="298748"/>
            <a:ext cx="13321088" cy="6360716"/>
          </a:xfrm>
          <a:prstGeom prst="rect">
            <a:avLst/>
          </a:prstGeom>
        </p:spPr>
        <p:txBody>
          <a:bodyPr lIns="0" tIns="0" rIns="0" bIns="0" rtlCol="0" anchor="t">
            <a:spAutoFit/>
          </a:bodyPr>
          <a:lstStyle/>
          <a:p>
            <a:pPr algn="ctr">
              <a:lnSpc>
                <a:spcPts val="14797"/>
              </a:lnSpc>
            </a:pPr>
            <a:r>
              <a:rPr lang="en-US" sz="8800" dirty="0">
                <a:solidFill>
                  <a:srgbClr val="01070A"/>
                </a:solidFill>
                <a:latin typeface="Carelia"/>
              </a:rPr>
              <a:t>Gracias </a:t>
            </a:r>
            <a:r>
              <a:rPr lang="en-US" sz="8800" dirty="0" err="1">
                <a:solidFill>
                  <a:srgbClr val="01070A"/>
                </a:solidFill>
                <a:latin typeface="Carelia"/>
              </a:rPr>
              <a:t>por</a:t>
            </a:r>
            <a:r>
              <a:rPr lang="en-US" sz="8800" dirty="0">
                <a:solidFill>
                  <a:srgbClr val="01070A"/>
                </a:solidFill>
                <a:latin typeface="Carelia"/>
              </a:rPr>
              <a:t> </a:t>
            </a:r>
            <a:r>
              <a:rPr lang="en-US" sz="8800" dirty="0" err="1">
                <a:solidFill>
                  <a:srgbClr val="01070A"/>
                </a:solidFill>
                <a:latin typeface="Carelia"/>
              </a:rPr>
              <a:t>asistir</a:t>
            </a:r>
            <a:endParaRPr lang="en-US" sz="8800" dirty="0">
              <a:solidFill>
                <a:srgbClr val="01070A"/>
              </a:solidFill>
              <a:latin typeface="Carelia"/>
            </a:endParaRPr>
          </a:p>
          <a:p>
            <a:pPr algn="ctr">
              <a:lnSpc>
                <a:spcPts val="14797"/>
              </a:lnSpc>
            </a:pPr>
            <a:r>
              <a:rPr lang="en-US" sz="4400" dirty="0">
                <a:solidFill>
                  <a:srgbClr val="01070A"/>
                </a:solidFill>
                <a:latin typeface="Carelia"/>
              </a:rPr>
              <a:t>Tu opinion es </a:t>
            </a:r>
            <a:r>
              <a:rPr lang="en-US" sz="4400" dirty="0" err="1">
                <a:solidFill>
                  <a:srgbClr val="01070A"/>
                </a:solidFill>
                <a:latin typeface="Carelia"/>
              </a:rPr>
              <a:t>importante</a:t>
            </a:r>
            <a:r>
              <a:rPr lang="en-US" sz="4400" dirty="0">
                <a:solidFill>
                  <a:srgbClr val="01070A"/>
                </a:solidFill>
                <a:latin typeface="Carelia"/>
              </a:rPr>
              <a:t> para </a:t>
            </a:r>
            <a:r>
              <a:rPr lang="en-US" sz="4400" dirty="0" err="1">
                <a:solidFill>
                  <a:srgbClr val="01070A"/>
                </a:solidFill>
                <a:latin typeface="Carelia"/>
              </a:rPr>
              <a:t>nosotros</a:t>
            </a:r>
            <a:r>
              <a:rPr lang="en-US" sz="4400" dirty="0">
                <a:solidFill>
                  <a:srgbClr val="01070A"/>
                </a:solidFill>
                <a:latin typeface="Carelia"/>
              </a:rPr>
              <a:t>! </a:t>
            </a:r>
          </a:p>
          <a:p>
            <a:pPr algn="ctr">
              <a:lnSpc>
                <a:spcPts val="4998"/>
              </a:lnSpc>
            </a:pPr>
            <a:r>
              <a:rPr lang="es-ES" sz="3600" dirty="0">
                <a:solidFill>
                  <a:srgbClr val="01070A"/>
                </a:solidFill>
                <a:latin typeface="Carelia"/>
              </a:rPr>
              <a:t>Complete la encuesta utilizando este enlace</a:t>
            </a:r>
            <a:r>
              <a:rPr lang="en-US" sz="3600" dirty="0">
                <a:solidFill>
                  <a:srgbClr val="01070A"/>
                </a:solidFill>
                <a:latin typeface="Carelia"/>
              </a:rPr>
              <a:t>: </a:t>
            </a:r>
          </a:p>
          <a:p>
            <a:pPr algn="ctr">
              <a:lnSpc>
                <a:spcPts val="4998"/>
              </a:lnSpc>
            </a:pPr>
            <a:r>
              <a:rPr lang="en-US" sz="2400" dirty="0">
                <a:solidFill>
                  <a:srgbClr val="01070A"/>
                </a:solidFill>
                <a:latin typeface="Carelia"/>
                <a:hlinkClick r:id="rId7"/>
              </a:rPr>
              <a:t>https://forms.office.com/r/pM4TtFWs1t</a:t>
            </a:r>
            <a:endParaRPr lang="en-US" sz="3600" dirty="0">
              <a:solidFill>
                <a:srgbClr val="01070A"/>
              </a:solidFill>
              <a:latin typeface="Carelia"/>
            </a:endParaRPr>
          </a:p>
          <a:p>
            <a:pPr algn="ctr">
              <a:lnSpc>
                <a:spcPts val="4998"/>
              </a:lnSpc>
            </a:pPr>
            <a:endParaRPr lang="en-US" sz="3600" dirty="0">
              <a:solidFill>
                <a:srgbClr val="01070A"/>
              </a:solidFill>
              <a:latin typeface="Carelia"/>
            </a:endParaRPr>
          </a:p>
          <a:p>
            <a:pPr algn="ctr">
              <a:lnSpc>
                <a:spcPts val="4998"/>
              </a:lnSpc>
            </a:pPr>
            <a:r>
              <a:rPr lang="en-US" sz="3600" dirty="0">
                <a:solidFill>
                  <a:srgbClr val="01070A"/>
                </a:solidFill>
                <a:latin typeface="Carelia"/>
                <a:ea typeface="Calibri"/>
                <a:cs typeface="Calibri"/>
              </a:rPr>
              <a:t>O </a:t>
            </a:r>
            <a:r>
              <a:rPr lang="en-US" sz="3600" dirty="0" err="1">
                <a:solidFill>
                  <a:srgbClr val="01070A"/>
                </a:solidFill>
                <a:latin typeface="Carelia"/>
                <a:ea typeface="Calibri"/>
                <a:cs typeface="Calibri"/>
              </a:rPr>
              <a:t>escaneando</a:t>
            </a:r>
            <a:r>
              <a:rPr lang="en-US" sz="3600" dirty="0">
                <a:solidFill>
                  <a:srgbClr val="01070A"/>
                </a:solidFill>
                <a:latin typeface="Carelia"/>
                <a:ea typeface="Calibri"/>
                <a:cs typeface="Calibri"/>
              </a:rPr>
              <a:t> </a:t>
            </a:r>
            <a:r>
              <a:rPr lang="en-US" sz="3600" dirty="0" err="1">
                <a:solidFill>
                  <a:srgbClr val="01070A"/>
                </a:solidFill>
                <a:latin typeface="Carelia"/>
                <a:ea typeface="Calibri"/>
                <a:cs typeface="Calibri"/>
              </a:rPr>
              <a:t>el</a:t>
            </a:r>
            <a:r>
              <a:rPr lang="en-US" sz="3600" dirty="0">
                <a:solidFill>
                  <a:srgbClr val="01070A"/>
                </a:solidFill>
                <a:latin typeface="Carelia"/>
                <a:ea typeface="Calibri"/>
                <a:cs typeface="Calibri"/>
              </a:rPr>
              <a:t> </a:t>
            </a:r>
            <a:r>
              <a:rPr lang="en-US" sz="3600" dirty="0" err="1">
                <a:solidFill>
                  <a:srgbClr val="01070A"/>
                </a:solidFill>
                <a:latin typeface="Carelia"/>
                <a:ea typeface="Calibri"/>
                <a:cs typeface="Calibri"/>
              </a:rPr>
              <a:t>código</a:t>
            </a:r>
            <a:r>
              <a:rPr lang="en-US" sz="3600" dirty="0">
                <a:solidFill>
                  <a:srgbClr val="01070A"/>
                </a:solidFill>
                <a:latin typeface="Carelia"/>
                <a:ea typeface="Calibri"/>
                <a:cs typeface="Calibri"/>
              </a:rPr>
              <a:t> QR a </a:t>
            </a:r>
            <a:r>
              <a:rPr lang="en-US" sz="3600" dirty="0" err="1">
                <a:solidFill>
                  <a:srgbClr val="01070A"/>
                </a:solidFill>
                <a:latin typeface="Carelia"/>
                <a:ea typeface="Calibri"/>
                <a:cs typeface="Calibri"/>
              </a:rPr>
              <a:t>continuación</a:t>
            </a:r>
            <a:r>
              <a:rPr lang="en-US" sz="3600" dirty="0">
                <a:solidFill>
                  <a:srgbClr val="01070A"/>
                </a:solidFill>
                <a:latin typeface="Carelia"/>
                <a:ea typeface="Calibri"/>
                <a:cs typeface="Calibri"/>
              </a:rPr>
              <a:t>:</a:t>
            </a:r>
            <a:endParaRPr lang="en-US" sz="3600" dirty="0">
              <a:ea typeface="Calibri"/>
              <a:cs typeface="Calibri"/>
            </a:endParaRPr>
          </a:p>
        </p:txBody>
      </p:sp>
      <p:pic>
        <p:nvPicPr>
          <p:cNvPr id="12" name="Picture 11" descr="A qr code on a blue background&#10;&#10;Description automatically generated">
            <a:extLst>
              <a:ext uri="{FF2B5EF4-FFF2-40B4-BE49-F238E27FC236}">
                <a16:creationId xmlns:a16="http://schemas.microsoft.com/office/drawing/2014/main" id="{D59F23AE-056F-22EF-340A-D8C446B4E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3439" y="6777386"/>
            <a:ext cx="3137418" cy="31374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4626013" y="0"/>
            <a:ext cx="8250232" cy="10975251"/>
            <a:chOff x="0" y="0"/>
            <a:chExt cx="2383069" cy="3225666"/>
          </a:xfrm>
        </p:grpSpPr>
        <p:sp>
          <p:nvSpPr>
            <p:cNvPr id="4" name="Freeform 4"/>
            <p:cNvSpPr/>
            <p:nvPr/>
          </p:nvSpPr>
          <p:spPr>
            <a:xfrm>
              <a:off x="0" y="0"/>
              <a:ext cx="2383069" cy="3225666"/>
            </a:xfrm>
            <a:custGeom>
              <a:avLst/>
              <a:gdLst/>
              <a:ahLst/>
              <a:cxnLst/>
              <a:rect l="l" t="t" r="r" b="b"/>
              <a:pathLst>
                <a:path w="2383069" h="3225666">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id="5" name="TextBox 5"/>
            <p:cNvSpPr txBox="1"/>
            <p:nvPr/>
          </p:nvSpPr>
          <p:spPr>
            <a:xfrm>
              <a:off x="0" y="-47625"/>
              <a:ext cx="2383069" cy="3273291"/>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flipH="1">
            <a:off x="11964935" y="6535093"/>
            <a:ext cx="5565196" cy="4047415"/>
          </a:xfrm>
          <a:custGeom>
            <a:avLst/>
            <a:gdLst/>
            <a:ahLst/>
            <a:cxnLst/>
            <a:rect l="l" t="t" r="r" b="b"/>
            <a:pathLst>
              <a:path w="5565196" h="4047415">
                <a:moveTo>
                  <a:pt x="5565195" y="0"/>
                </a:moveTo>
                <a:lnTo>
                  <a:pt x="0" y="0"/>
                </a:lnTo>
                <a:lnTo>
                  <a:pt x="0" y="4047415"/>
                </a:lnTo>
                <a:lnTo>
                  <a:pt x="5565195" y="4047415"/>
                </a:lnTo>
                <a:lnTo>
                  <a:pt x="556519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6354365" y="-61721"/>
            <a:ext cx="5394683" cy="2513509"/>
          </a:xfrm>
          <a:prstGeom prst="rect">
            <a:avLst/>
          </a:prstGeom>
        </p:spPr>
        <p:txBody>
          <a:bodyPr lIns="0" tIns="0" rIns="0" bIns="0" rtlCol="0" anchor="t">
            <a:spAutoFit/>
          </a:bodyPr>
          <a:lstStyle/>
          <a:p>
            <a:pPr lvl="0" algn="ctr">
              <a:lnSpc>
                <a:spcPts val="9764"/>
              </a:lnSpc>
              <a:spcBef>
                <a:spcPct val="0"/>
              </a:spcBef>
            </a:pPr>
            <a:r>
              <a:rPr lang="en-US" sz="6974" dirty="0" err="1">
                <a:solidFill>
                  <a:srgbClr val="01070A"/>
                </a:solidFill>
                <a:latin typeface="Carelia"/>
              </a:rPr>
              <a:t>Visión</a:t>
            </a:r>
            <a:r>
              <a:rPr lang="en-US" sz="6974" dirty="0">
                <a:solidFill>
                  <a:srgbClr val="01070A"/>
                </a:solidFill>
                <a:latin typeface="Carelia"/>
              </a:rPr>
              <a:t> general</a:t>
            </a:r>
          </a:p>
        </p:txBody>
      </p:sp>
      <p:sp>
        <p:nvSpPr>
          <p:cNvPr id="8" name="TextBox 8"/>
          <p:cNvSpPr txBox="1"/>
          <p:nvPr/>
        </p:nvSpPr>
        <p:spPr>
          <a:xfrm>
            <a:off x="5371081" y="2532810"/>
            <a:ext cx="7361253" cy="5505353"/>
          </a:xfrm>
          <a:prstGeom prst="rect">
            <a:avLst/>
          </a:prstGeom>
        </p:spPr>
        <p:txBody>
          <a:bodyPr wrap="square" lIns="0" tIns="0" rIns="0" bIns="0" rtlCol="0" anchor="t">
            <a:spAutoFit/>
          </a:bodyPr>
          <a:lstStyle/>
          <a:p>
            <a:pPr marL="949960" lvl="1" indent="-474980">
              <a:lnSpc>
                <a:spcPts val="6163"/>
              </a:lnSpc>
              <a:buFont typeface="Arial"/>
              <a:buChar char="•"/>
            </a:pPr>
            <a:r>
              <a:rPr lang="en-US" sz="4800" dirty="0" err="1">
                <a:solidFill>
                  <a:srgbClr val="01070A"/>
                </a:solidFill>
                <a:latin typeface="Dosis"/>
              </a:rPr>
              <a:t>Bienvenida</a:t>
            </a:r>
            <a:r>
              <a:rPr lang="en-US" sz="4800" dirty="0">
                <a:solidFill>
                  <a:srgbClr val="01070A"/>
                </a:solidFill>
                <a:latin typeface="Dosis"/>
              </a:rPr>
              <a:t>/Registro</a:t>
            </a:r>
            <a:endParaRPr lang="en-US" sz="4800" dirty="0">
              <a:ea typeface="Calibri"/>
              <a:cs typeface="Calibri"/>
            </a:endParaRPr>
          </a:p>
          <a:p>
            <a:pPr marL="949960" lvl="1" indent="-474980">
              <a:lnSpc>
                <a:spcPts val="6163"/>
              </a:lnSpc>
              <a:buFont typeface="Arial"/>
              <a:buChar char="•"/>
            </a:pPr>
            <a:r>
              <a:rPr lang="es-ES" sz="4800" dirty="0">
                <a:solidFill>
                  <a:srgbClr val="01070A"/>
                </a:solidFill>
                <a:latin typeface="Dosis"/>
              </a:rPr>
              <a:t>Enfoque en la lectura a nivel de grado</a:t>
            </a:r>
          </a:p>
          <a:p>
            <a:pPr marL="949960" lvl="1" indent="-474980">
              <a:lnSpc>
                <a:spcPts val="6163"/>
              </a:lnSpc>
              <a:buFont typeface="Arial"/>
              <a:buChar char="•"/>
            </a:pPr>
            <a:r>
              <a:rPr lang="en-US" sz="4800" dirty="0" err="1">
                <a:solidFill>
                  <a:srgbClr val="01070A"/>
                </a:solidFill>
                <a:latin typeface="Dosis"/>
              </a:rPr>
              <a:t>Participación</a:t>
            </a:r>
            <a:r>
              <a:rPr lang="en-US" sz="4800" dirty="0">
                <a:solidFill>
                  <a:srgbClr val="01070A"/>
                </a:solidFill>
                <a:latin typeface="Dosis"/>
              </a:rPr>
              <a:t> de </a:t>
            </a:r>
            <a:r>
              <a:rPr lang="en-US" sz="4800" dirty="0" err="1">
                <a:solidFill>
                  <a:srgbClr val="01070A"/>
                </a:solidFill>
                <a:latin typeface="Dosis"/>
              </a:rPr>
              <a:t>los</a:t>
            </a:r>
            <a:r>
              <a:rPr lang="en-US" sz="4800" dirty="0">
                <a:solidFill>
                  <a:srgbClr val="01070A"/>
                </a:solidFill>
                <a:latin typeface="Dosis"/>
              </a:rPr>
              <a:t> padres</a:t>
            </a:r>
          </a:p>
          <a:p>
            <a:pPr marL="949960" lvl="1" indent="-474980">
              <a:lnSpc>
                <a:spcPts val="6163"/>
              </a:lnSpc>
              <a:buFont typeface="Arial"/>
              <a:buChar char="•"/>
            </a:pPr>
            <a:r>
              <a:rPr lang="en-US" sz="4800" dirty="0" err="1">
                <a:solidFill>
                  <a:srgbClr val="01070A"/>
                </a:solidFill>
                <a:latin typeface="Dosis"/>
              </a:rPr>
              <a:t>Actividades</a:t>
            </a:r>
            <a:r>
              <a:rPr lang="en-US" sz="4800" dirty="0">
                <a:solidFill>
                  <a:srgbClr val="01070A"/>
                </a:solidFill>
                <a:latin typeface="Dosis"/>
              </a:rPr>
              <a:t> de ELA</a:t>
            </a:r>
          </a:p>
          <a:p>
            <a:pPr marL="949960" lvl="1" indent="-474980">
              <a:lnSpc>
                <a:spcPts val="6163"/>
              </a:lnSpc>
              <a:buFont typeface="Arial"/>
              <a:buChar char="•"/>
            </a:pPr>
            <a:r>
              <a:rPr lang="en-US" sz="4800" dirty="0" err="1">
                <a:solidFill>
                  <a:srgbClr val="01070A"/>
                </a:solidFill>
                <a:latin typeface="Dosis"/>
              </a:rPr>
              <a:t>Bolsas</a:t>
            </a:r>
            <a:r>
              <a:rPr lang="en-US" sz="4800" dirty="0">
                <a:solidFill>
                  <a:srgbClr val="01070A"/>
                </a:solidFill>
                <a:latin typeface="Dosis"/>
              </a:rPr>
              <a:t> de ELA</a:t>
            </a:r>
          </a:p>
          <a:p>
            <a:pPr marL="949960" lvl="1" indent="-474980">
              <a:lnSpc>
                <a:spcPts val="6163"/>
              </a:lnSpc>
              <a:buFont typeface="Arial"/>
              <a:buChar char="•"/>
            </a:pPr>
            <a:r>
              <a:rPr lang="en-US" sz="4800" dirty="0" err="1">
                <a:solidFill>
                  <a:srgbClr val="01070A"/>
                </a:solidFill>
                <a:latin typeface="Dosis"/>
              </a:rPr>
              <a:t>Formulario</a:t>
            </a:r>
            <a:r>
              <a:rPr lang="en-US" sz="4800" dirty="0">
                <a:solidFill>
                  <a:srgbClr val="01070A"/>
                </a:solidFill>
                <a:latin typeface="Dosis"/>
              </a:rPr>
              <a:t> de </a:t>
            </a:r>
            <a:r>
              <a:rPr lang="en-US" sz="4800" dirty="0" err="1">
                <a:solidFill>
                  <a:srgbClr val="01070A"/>
                </a:solidFill>
                <a:latin typeface="Dosis"/>
              </a:rPr>
              <a:t>comentarios</a:t>
            </a:r>
            <a:endParaRPr lang="en-US" sz="4400" dirty="0">
              <a:solidFill>
                <a:srgbClr val="01070A"/>
              </a:solidFill>
              <a:latin typeface="Dosis"/>
            </a:endParaRPr>
          </a:p>
        </p:txBody>
      </p:sp>
      <p:sp>
        <p:nvSpPr>
          <p:cNvPr id="9" name="Freeform 9"/>
          <p:cNvSpPr/>
          <p:nvPr/>
        </p:nvSpPr>
        <p:spPr>
          <a:xfrm rot="-180000" flipH="1">
            <a:off x="1301310" y="6552159"/>
            <a:ext cx="3873332" cy="3763017"/>
          </a:xfrm>
          <a:custGeom>
            <a:avLst/>
            <a:gdLst/>
            <a:ahLst/>
            <a:cxnLst/>
            <a:rect l="l" t="t" r="r" b="b"/>
            <a:pathLst>
              <a:path w="3190321" h="3316969">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1" y="2030095"/>
            <a:ext cx="13293258" cy="6791564"/>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id="5" name="TextBox 5"/>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rot="-147716">
            <a:off x="2497371" y="1747718"/>
            <a:ext cx="13293258" cy="6791564"/>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id="8" name="TextBox 8"/>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6928985" y="1314623"/>
            <a:ext cx="3667332" cy="946839"/>
          </a:xfrm>
          <a:custGeom>
            <a:avLst/>
            <a:gdLst/>
            <a:ahLst/>
            <a:cxnLst/>
            <a:rect l="l" t="t" r="r" b="b"/>
            <a:pathLst>
              <a:path w="3667332" h="946839">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4302188" y="5976034"/>
            <a:ext cx="1367954" cy="378053"/>
          </a:xfrm>
          <a:custGeom>
            <a:avLst/>
            <a:gdLst/>
            <a:ahLst/>
            <a:cxnLst/>
            <a:rect l="l" t="t" r="r" b="b"/>
            <a:pathLst>
              <a:path w="1367954" h="378053">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302188" y="4131793"/>
            <a:ext cx="2622717" cy="324263"/>
          </a:xfrm>
          <a:custGeom>
            <a:avLst/>
            <a:gdLst/>
            <a:ahLst/>
            <a:cxnLst/>
            <a:rect l="l" t="t" r="r" b="b"/>
            <a:pathLst>
              <a:path w="2622717" h="324263">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3318227" y="7014766"/>
            <a:ext cx="6921795" cy="4114800"/>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TextBox 13"/>
          <p:cNvSpPr txBox="1"/>
          <p:nvPr/>
        </p:nvSpPr>
        <p:spPr>
          <a:xfrm>
            <a:off x="6332393" y="2298832"/>
            <a:ext cx="5623213" cy="1141338"/>
          </a:xfrm>
          <a:prstGeom prst="rect">
            <a:avLst/>
          </a:prstGeom>
        </p:spPr>
        <p:txBody>
          <a:bodyPr lIns="0" tIns="0" rIns="0" bIns="0" rtlCol="0" anchor="t">
            <a:spAutoFit/>
          </a:bodyPr>
          <a:lstStyle/>
          <a:p>
            <a:pPr lvl="0" algn="ctr">
              <a:lnSpc>
                <a:spcPts val="8865"/>
              </a:lnSpc>
              <a:spcBef>
                <a:spcPct val="0"/>
              </a:spcBef>
            </a:pPr>
            <a:r>
              <a:rPr lang="en-US" sz="6332" dirty="0">
                <a:solidFill>
                  <a:srgbClr val="01070A"/>
                </a:solidFill>
                <a:latin typeface="Carelia"/>
              </a:rPr>
              <a:t>Bienvenido</a:t>
            </a:r>
          </a:p>
        </p:txBody>
      </p:sp>
      <p:sp>
        <p:nvSpPr>
          <p:cNvPr id="14" name="TextBox 14"/>
          <p:cNvSpPr txBox="1"/>
          <p:nvPr/>
        </p:nvSpPr>
        <p:spPr>
          <a:xfrm>
            <a:off x="4302188" y="6596417"/>
            <a:ext cx="7913275" cy="1314655"/>
          </a:xfrm>
          <a:prstGeom prst="rect">
            <a:avLst/>
          </a:prstGeom>
        </p:spPr>
        <p:txBody>
          <a:bodyPr lIns="0" tIns="0" rIns="0" bIns="0" rtlCol="0" anchor="t">
            <a:spAutoFit/>
          </a:bodyPr>
          <a:lstStyle/>
          <a:p>
            <a:pPr marL="535305" lvl="1" indent="-267335">
              <a:lnSpc>
                <a:spcPts val="3474"/>
              </a:lnSpc>
              <a:spcBef>
                <a:spcPct val="0"/>
              </a:spcBef>
              <a:buFont typeface="Arial"/>
              <a:buChar char="•"/>
            </a:pPr>
            <a:r>
              <a:rPr lang="es-ES" sz="2450" dirty="0">
                <a:solidFill>
                  <a:srgbClr val="01070A"/>
                </a:solidFill>
                <a:latin typeface="Dosis"/>
              </a:rPr>
              <a:t>Por favor, regístrese y puede utilizar el siguiente enlace:</a:t>
            </a:r>
            <a:r>
              <a:rPr lang="en-US" sz="2450" dirty="0">
                <a:solidFill>
                  <a:srgbClr val="01070A"/>
                </a:solidFill>
                <a:latin typeface="Dosis"/>
                <a:hlinkClick r:id="rId11"/>
              </a:rPr>
              <a:t>https://forms.office.com/r/a8rda8UX8a</a:t>
            </a:r>
            <a:endParaRPr lang="en-US" sz="2450" dirty="0">
              <a:solidFill>
                <a:srgbClr val="01070A"/>
              </a:solidFill>
              <a:latin typeface="Dosis"/>
            </a:endParaRPr>
          </a:p>
          <a:p>
            <a:pPr marL="535305" lvl="1" indent="-267335">
              <a:lnSpc>
                <a:spcPts val="3474"/>
              </a:lnSpc>
              <a:spcBef>
                <a:spcPct val="0"/>
              </a:spcBef>
              <a:buFont typeface="Arial"/>
              <a:buChar char="•"/>
            </a:pPr>
            <a:r>
              <a:rPr lang="en-US" sz="2450" dirty="0">
                <a:solidFill>
                  <a:srgbClr val="01070A"/>
                </a:solidFill>
                <a:latin typeface="Dosis"/>
              </a:rPr>
              <a:t> o </a:t>
            </a:r>
            <a:r>
              <a:rPr lang="en-US" sz="2450" dirty="0" err="1">
                <a:solidFill>
                  <a:srgbClr val="01070A"/>
                </a:solidFill>
                <a:latin typeface="Dosis"/>
              </a:rPr>
              <a:t>código</a:t>
            </a:r>
            <a:r>
              <a:rPr lang="en-US" sz="2450" dirty="0">
                <a:solidFill>
                  <a:srgbClr val="01070A"/>
                </a:solidFill>
                <a:latin typeface="Dosis"/>
              </a:rPr>
              <a:t> QR</a:t>
            </a:r>
            <a:endParaRPr lang="en-US" sz="2800" dirty="0"/>
          </a:p>
        </p:txBody>
      </p:sp>
      <p:sp>
        <p:nvSpPr>
          <p:cNvPr id="15" name="TextBox 15"/>
          <p:cNvSpPr txBox="1"/>
          <p:nvPr/>
        </p:nvSpPr>
        <p:spPr>
          <a:xfrm>
            <a:off x="4302188" y="5768421"/>
            <a:ext cx="1904489" cy="467885"/>
          </a:xfrm>
          <a:prstGeom prst="rect">
            <a:avLst/>
          </a:prstGeom>
        </p:spPr>
        <p:txBody>
          <a:bodyPr lIns="0" tIns="0" rIns="0" bIns="0" rtlCol="0" anchor="t">
            <a:spAutoFit/>
          </a:bodyPr>
          <a:lstStyle/>
          <a:p>
            <a:pPr algn="l">
              <a:lnSpc>
                <a:spcPts val="4034"/>
              </a:lnSpc>
            </a:pPr>
            <a:r>
              <a:rPr lang="en-US" sz="2881">
                <a:solidFill>
                  <a:srgbClr val="01070A"/>
                </a:solidFill>
                <a:latin typeface="Dosis Medium"/>
              </a:rPr>
              <a:t>Registro</a:t>
            </a:r>
            <a:endParaRPr lang="en-US" sz="2881" dirty="0">
              <a:solidFill>
                <a:srgbClr val="01070A"/>
              </a:solidFill>
              <a:latin typeface="Dosis Medium"/>
            </a:endParaRPr>
          </a:p>
        </p:txBody>
      </p:sp>
      <p:sp>
        <p:nvSpPr>
          <p:cNvPr id="16" name="TextBox 16"/>
          <p:cNvSpPr txBox="1"/>
          <p:nvPr/>
        </p:nvSpPr>
        <p:spPr>
          <a:xfrm>
            <a:off x="4302188" y="3858830"/>
            <a:ext cx="3110232" cy="488776"/>
          </a:xfrm>
          <a:prstGeom prst="rect">
            <a:avLst/>
          </a:prstGeom>
        </p:spPr>
        <p:txBody>
          <a:bodyPr lIns="0" tIns="0" rIns="0" bIns="0" rtlCol="0" anchor="t">
            <a:spAutoFit/>
          </a:bodyPr>
          <a:lstStyle/>
          <a:p>
            <a:pPr>
              <a:lnSpc>
                <a:spcPts val="4034"/>
              </a:lnSpc>
            </a:pPr>
            <a:r>
              <a:rPr lang="en-US" sz="2850" dirty="0" err="1">
                <a:solidFill>
                  <a:srgbClr val="01070A"/>
                </a:solidFill>
                <a:latin typeface="Dosis Medium"/>
              </a:rPr>
              <a:t>Visión</a:t>
            </a:r>
            <a:r>
              <a:rPr lang="en-US" sz="2850" dirty="0">
                <a:solidFill>
                  <a:srgbClr val="01070A"/>
                </a:solidFill>
                <a:latin typeface="Dosis Medium"/>
              </a:rPr>
              <a:t> general</a:t>
            </a:r>
            <a:endParaRPr lang="en-US" dirty="0"/>
          </a:p>
        </p:txBody>
      </p:sp>
      <p:sp>
        <p:nvSpPr>
          <p:cNvPr id="17" name="TextBox 17"/>
          <p:cNvSpPr txBox="1"/>
          <p:nvPr/>
        </p:nvSpPr>
        <p:spPr>
          <a:xfrm>
            <a:off x="4302188" y="4487133"/>
            <a:ext cx="9829546" cy="1304973"/>
          </a:xfrm>
          <a:prstGeom prst="rect">
            <a:avLst/>
          </a:prstGeom>
        </p:spPr>
        <p:txBody>
          <a:bodyPr lIns="0" tIns="0" rIns="0" bIns="0" rtlCol="0" anchor="t">
            <a:spAutoFit/>
          </a:bodyPr>
          <a:lstStyle/>
          <a:p>
            <a:pPr marL="535305" lvl="1" indent="-267335">
              <a:lnSpc>
                <a:spcPts val="3474"/>
              </a:lnSpc>
              <a:spcBef>
                <a:spcPct val="0"/>
              </a:spcBef>
              <a:buFont typeface="Arial"/>
              <a:buChar char="•"/>
            </a:pPr>
            <a:r>
              <a:rPr lang="es-ES" sz="2450" dirty="0">
                <a:solidFill>
                  <a:srgbClr val="01070A"/>
                </a:solidFill>
                <a:latin typeface="Dosis"/>
              </a:rPr>
              <a:t>¡Bienvenidos a la Noche de Literatura! Nuestro objetivo es que aprenda sobre algunas de las habilidades que enseñamos en la escuela y pueda ayudar a su(s) estudiante(s) practicando esas habilidades en casa.</a:t>
            </a:r>
            <a:endParaRPr lang="en-US" sz="2450" dirty="0">
              <a:solidFill>
                <a:srgbClr val="01070A"/>
              </a:solidFill>
              <a:latin typeface="Dosis"/>
            </a:endParaRPr>
          </a:p>
        </p:txBody>
      </p:sp>
      <p:pic>
        <p:nvPicPr>
          <p:cNvPr id="18" name="Picture 17" descr="A qr code on a blue background&#10;&#10;Description automatically generated">
            <a:extLst>
              <a:ext uri="{FF2B5EF4-FFF2-40B4-BE49-F238E27FC236}">
                <a16:creationId xmlns:a16="http://schemas.microsoft.com/office/drawing/2014/main" id="{D02703B5-77EF-FC5F-86DB-69CA52CB5B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00899" y="5533149"/>
            <a:ext cx="2331893" cy="23318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853248"/>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lvl="0" algn="ctr">
              <a:lnSpc>
                <a:spcPts val="7531"/>
              </a:lnSpc>
              <a:spcBef>
                <a:spcPct val="0"/>
              </a:spcBef>
            </a:pPr>
            <a:r>
              <a:rPr lang="en-US" sz="5379" dirty="0" err="1">
                <a:solidFill>
                  <a:srgbClr val="01070A"/>
                </a:solidFill>
                <a:latin typeface="Carelia"/>
              </a:rPr>
              <a:t>Jardín</a:t>
            </a:r>
            <a:r>
              <a:rPr lang="en-US" sz="5379" dirty="0">
                <a:solidFill>
                  <a:srgbClr val="01070A"/>
                </a:solidFill>
                <a:latin typeface="Carelia"/>
              </a:rPr>
              <a:t> de infantes</a:t>
            </a:r>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4733155"/>
          </a:xfrm>
          <a:prstGeom prst="rect">
            <a:avLst/>
          </a:prstGeom>
        </p:spPr>
        <p:txBody>
          <a:bodyPr wrap="square" lIns="0" tIns="0" rIns="0" bIns="0" rtlCol="0" anchor="t">
            <a:spAutoFit/>
          </a:bodyPr>
          <a:lstStyle/>
          <a:p>
            <a:pPr marL="342900" indent="-342900" algn="ctr">
              <a:lnSpc>
                <a:spcPts val="3075"/>
              </a:lnSpc>
              <a:buFont typeface="Arial"/>
              <a:buChar char="•"/>
            </a:pPr>
            <a:r>
              <a:rPr lang="es-ES" sz="2150" dirty="0">
                <a:solidFill>
                  <a:srgbClr val="01070A"/>
                </a:solidFill>
                <a:latin typeface="Dosis"/>
              </a:rPr>
              <a:t>Reconocer los sonidos de las letras es una habilidad fundamental en la que trabajamos en el jardín de infantes</a:t>
            </a:r>
            <a:r>
              <a:rPr lang="en-US" sz="2150" dirty="0">
                <a:solidFill>
                  <a:srgbClr val="01070A"/>
                </a:solidFill>
                <a:latin typeface="Dosis"/>
              </a:rPr>
              <a:t>.  </a:t>
            </a:r>
            <a:r>
              <a:rPr lang="es-ES" sz="2150" dirty="0">
                <a:solidFill>
                  <a:srgbClr val="01070A"/>
                </a:solidFill>
                <a:latin typeface="Dosis"/>
              </a:rPr>
              <a:t>Es una habilidad necesaria para aprender a leer</a:t>
            </a:r>
            <a:r>
              <a:rPr lang="en-US" sz="2150" dirty="0">
                <a:solidFill>
                  <a:srgbClr val="01070A"/>
                </a:solidFill>
                <a:latin typeface="Dosis"/>
              </a:rPr>
              <a:t>.</a:t>
            </a:r>
            <a:endParaRPr lang="en-US" sz="2150" dirty="0">
              <a:solidFill>
                <a:srgbClr val="01070A"/>
              </a:solidFill>
              <a:latin typeface="Dosis"/>
              <a:ea typeface="Calibri"/>
              <a:cs typeface="Calibri"/>
            </a:endParaRPr>
          </a:p>
          <a:p>
            <a:pPr marL="342900" indent="-342900" algn="ctr">
              <a:lnSpc>
                <a:spcPts val="3075"/>
              </a:lnSpc>
              <a:buFont typeface="Arial"/>
              <a:buChar char="•"/>
            </a:pPr>
            <a:r>
              <a:rPr lang="es-ES" sz="2150" dirty="0">
                <a:solidFill>
                  <a:srgbClr val="01070A"/>
                </a:solidFill>
                <a:latin typeface="Dosis"/>
              </a:rPr>
              <a:t>Una vez que los estudiantes son capaces de reconocer las letras y los sonidos, pueden comenzar a leer las palabras CVC</a:t>
            </a:r>
            <a:r>
              <a:rPr lang="en-US" sz="2150" dirty="0">
                <a:solidFill>
                  <a:srgbClr val="01070A"/>
                </a:solidFill>
                <a:latin typeface="Dosis"/>
              </a:rPr>
              <a:t>. </a:t>
            </a:r>
          </a:p>
          <a:p>
            <a:pPr marL="342900" indent="-342900" algn="ctr">
              <a:lnSpc>
                <a:spcPts val="3075"/>
              </a:lnSpc>
              <a:buFont typeface="Arial"/>
              <a:buChar char="•"/>
            </a:pPr>
            <a:r>
              <a:rPr lang="en-US" sz="2150" dirty="0">
                <a:solidFill>
                  <a:srgbClr val="01070A"/>
                </a:solidFill>
                <a:latin typeface="Dosis"/>
              </a:rPr>
              <a:t>Palabra CVC: </a:t>
            </a:r>
            <a:r>
              <a:rPr lang="en-US" sz="2150" dirty="0" err="1">
                <a:solidFill>
                  <a:srgbClr val="01070A"/>
                </a:solidFill>
                <a:latin typeface="Dosis"/>
              </a:rPr>
              <a:t>consonante</a:t>
            </a:r>
            <a:r>
              <a:rPr lang="en-US" sz="2150" dirty="0">
                <a:solidFill>
                  <a:srgbClr val="01070A"/>
                </a:solidFill>
                <a:latin typeface="Dosis"/>
              </a:rPr>
              <a:t>, vocal, </a:t>
            </a:r>
            <a:r>
              <a:rPr lang="en-US" sz="2150" dirty="0" err="1">
                <a:solidFill>
                  <a:srgbClr val="01070A"/>
                </a:solidFill>
                <a:latin typeface="Dosis"/>
              </a:rPr>
              <a:t>consonante</a:t>
            </a:r>
            <a:endParaRPr lang="en-US" sz="2150" dirty="0">
              <a:solidFill>
                <a:srgbClr val="01070A"/>
              </a:solidFill>
              <a:latin typeface="Dosis"/>
            </a:endParaRPr>
          </a:p>
          <a:p>
            <a:pPr algn="ctr">
              <a:lnSpc>
                <a:spcPts val="3075"/>
              </a:lnSpc>
            </a:pPr>
            <a:r>
              <a:rPr lang="en-US" sz="2150" dirty="0">
                <a:solidFill>
                  <a:srgbClr val="01070A"/>
                </a:solidFill>
                <a:latin typeface="Dosis"/>
              </a:rPr>
              <a:t>Por </a:t>
            </a:r>
            <a:r>
              <a:rPr lang="en-US" sz="2150" dirty="0" err="1">
                <a:solidFill>
                  <a:srgbClr val="01070A"/>
                </a:solidFill>
                <a:latin typeface="Dosis"/>
              </a:rPr>
              <a:t>ejemplo</a:t>
            </a:r>
            <a:r>
              <a:rPr lang="en-US" sz="2150" dirty="0">
                <a:solidFill>
                  <a:srgbClr val="01070A"/>
                </a:solidFill>
                <a:latin typeface="Dosis"/>
              </a:rPr>
              <a:t>:  cat, bed, him, not, mug </a:t>
            </a:r>
          </a:p>
          <a:p>
            <a:pPr algn="ctr">
              <a:lnSpc>
                <a:spcPts val="3075"/>
              </a:lnSpc>
            </a:pPr>
            <a:r>
              <a:rPr lang="en-US" sz="2150" dirty="0">
                <a:solidFill>
                  <a:srgbClr val="01070A"/>
                </a:solidFill>
                <a:latin typeface="Dosis"/>
              </a:rPr>
              <a:t>(</a:t>
            </a:r>
            <a:r>
              <a:rPr lang="es-ES" sz="2150" dirty="0">
                <a:solidFill>
                  <a:srgbClr val="01070A"/>
                </a:solidFill>
                <a:latin typeface="Dosis"/>
              </a:rPr>
              <a:t>gato, cama, él, no, taza)</a:t>
            </a:r>
            <a:endParaRPr lang="en-US" sz="2150" dirty="0">
              <a:solidFill>
                <a:srgbClr val="01070A"/>
              </a:solidFill>
              <a:latin typeface="Dosis"/>
            </a:endParaRPr>
          </a:p>
          <a:p>
            <a:pPr algn="ctr">
              <a:lnSpc>
                <a:spcPts val="3075"/>
              </a:lnSpc>
            </a:pPr>
            <a:r>
              <a:rPr lang="en-US" sz="2150" dirty="0">
                <a:solidFill>
                  <a:srgbClr val="01070A"/>
                </a:solidFill>
                <a:latin typeface="Dosis"/>
              </a:rPr>
              <a:t>• </a:t>
            </a:r>
            <a:r>
              <a:rPr lang="en-US" sz="2150" dirty="0" err="1">
                <a:solidFill>
                  <a:srgbClr val="01070A"/>
                </a:solidFill>
                <a:latin typeface="Dosis"/>
              </a:rPr>
              <a:t>Practicamos</a:t>
            </a:r>
            <a:r>
              <a:rPr lang="en-US" sz="2150" dirty="0">
                <a:solidFill>
                  <a:srgbClr val="01070A"/>
                </a:solidFill>
                <a:latin typeface="Dosis"/>
              </a:rPr>
              <a:t> </a:t>
            </a:r>
            <a:r>
              <a:rPr lang="en-US" sz="2150" dirty="0" err="1">
                <a:solidFill>
                  <a:srgbClr val="01070A"/>
                </a:solidFill>
                <a:latin typeface="Dosis"/>
              </a:rPr>
              <a:t>estas</a:t>
            </a:r>
            <a:r>
              <a:rPr lang="en-US" sz="2150" dirty="0">
                <a:solidFill>
                  <a:srgbClr val="01070A"/>
                </a:solidFill>
                <a:latin typeface="Dosis"/>
              </a:rPr>
              <a:t> </a:t>
            </a:r>
            <a:r>
              <a:rPr lang="en-US" sz="2150" dirty="0" err="1">
                <a:solidFill>
                  <a:srgbClr val="01070A"/>
                </a:solidFill>
                <a:latin typeface="Dosis"/>
              </a:rPr>
              <a:t>habilidades</a:t>
            </a:r>
            <a:r>
              <a:rPr lang="en-US" sz="2150" dirty="0">
                <a:solidFill>
                  <a:srgbClr val="01070A"/>
                </a:solidFill>
                <a:latin typeface="Dosis"/>
              </a:rPr>
              <a:t> a </a:t>
            </a:r>
            <a:r>
              <a:rPr lang="en-US" sz="2150" dirty="0" err="1">
                <a:solidFill>
                  <a:srgbClr val="01070A"/>
                </a:solidFill>
                <a:latin typeface="Dosis"/>
              </a:rPr>
              <a:t>diario</a:t>
            </a:r>
            <a:endParaRPr lang="en-US" sz="2150" dirty="0">
              <a:solidFill>
                <a:srgbClr val="01070A"/>
              </a:solidFill>
              <a:latin typeface="Dosis"/>
            </a:endParaRPr>
          </a:p>
          <a:p>
            <a:pPr algn="ctr">
              <a:lnSpc>
                <a:spcPts val="3075"/>
              </a:lnSpc>
            </a:pPr>
            <a:endParaRPr lang="en-US" sz="2150" dirty="0">
              <a:solidFill>
                <a:srgbClr val="01070A"/>
              </a:solidFill>
              <a:latin typeface="Dosis"/>
            </a:endParaRPr>
          </a:p>
        </p:txBody>
      </p:sp>
      <p:grpSp>
        <p:nvGrpSpPr>
          <p:cNvPr id="12" name="Group 12"/>
          <p:cNvGrpSpPr/>
          <p:nvPr/>
        </p:nvGrpSpPr>
        <p:grpSpPr>
          <a:xfrm>
            <a:off x="3458779" y="3255019"/>
            <a:ext cx="4219338" cy="844022"/>
            <a:chOff x="0" y="-47625"/>
            <a:chExt cx="1021206" cy="204278"/>
          </a:xfrm>
        </p:grpSpPr>
        <p:sp>
          <p:nvSpPr>
            <p:cNvPr id="13" name="Freeform 13"/>
            <p:cNvSpPr/>
            <p:nvPr/>
          </p:nvSpPr>
          <p:spPr>
            <a:xfrm>
              <a:off x="12600" y="-23463"/>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Enfoque de la Noche de Lectura</a:t>
              </a:r>
              <a:endParaRPr lang="en-US" dirty="0"/>
            </a:p>
          </p:txBody>
        </p:sp>
      </p:grpSp>
      <p:sp>
        <p:nvSpPr>
          <p:cNvPr id="15" name="TextBox 15"/>
          <p:cNvSpPr txBox="1"/>
          <p:nvPr/>
        </p:nvSpPr>
        <p:spPr>
          <a:xfrm>
            <a:off x="9588279" y="4872639"/>
            <a:ext cx="6490015" cy="1950342"/>
          </a:xfrm>
          <a:prstGeom prst="rect">
            <a:avLst/>
          </a:prstGeom>
        </p:spPr>
        <p:txBody>
          <a:bodyPr wrap="square" lIns="0" tIns="0" rIns="0" bIns="0" rtlCol="0" anchor="t">
            <a:spAutoFit/>
          </a:bodyPr>
          <a:lstStyle/>
          <a:p>
            <a:pPr algn="ctr">
              <a:lnSpc>
                <a:spcPts val="3075"/>
              </a:lnSpc>
            </a:pPr>
            <a:r>
              <a:rPr lang="es-ES" sz="2150" dirty="0">
                <a:solidFill>
                  <a:srgbClr val="01070A"/>
                </a:solidFill>
                <a:latin typeface="Dosis"/>
              </a:rPr>
              <a:t>Practique la lectura y la ortografía de palabras de lista CVC</a:t>
            </a:r>
            <a:r>
              <a:rPr lang="en-US" sz="2150" dirty="0">
                <a:solidFill>
                  <a:srgbClr val="01070A"/>
                </a:solidFill>
                <a:latin typeface="Dosis"/>
              </a:rPr>
              <a:t>– </a:t>
            </a:r>
            <a:r>
              <a:rPr lang="es-ES" sz="2150" dirty="0">
                <a:solidFill>
                  <a:srgbClr val="01070A"/>
                </a:solidFill>
                <a:latin typeface="Dosis"/>
              </a:rPr>
              <a:t>de lista de ejemplos incluida en la bolsa</a:t>
            </a:r>
            <a:endParaRPr lang="en-US" dirty="0"/>
          </a:p>
          <a:p>
            <a:pPr algn="ctr">
              <a:lnSpc>
                <a:spcPts val="3075"/>
              </a:lnSpc>
            </a:pPr>
            <a:endParaRPr lang="en-US" sz="2150" dirty="0">
              <a:solidFill>
                <a:srgbClr val="01070A"/>
              </a:solidFill>
              <a:latin typeface="Dosis"/>
            </a:endParaRPr>
          </a:p>
          <a:p>
            <a:pPr algn="ctr">
              <a:lnSpc>
                <a:spcPts val="3075"/>
              </a:lnSpc>
            </a:pPr>
            <a:r>
              <a:rPr lang="en-US" sz="2150" dirty="0">
                <a:solidFill>
                  <a:srgbClr val="01070A"/>
                </a:solidFill>
                <a:latin typeface="Dosis"/>
              </a:rPr>
              <a:t>Lean </a:t>
            </a:r>
            <a:r>
              <a:rPr lang="en-US" sz="2150" dirty="0" err="1">
                <a:solidFill>
                  <a:srgbClr val="01070A"/>
                </a:solidFill>
                <a:latin typeface="Dosis"/>
              </a:rPr>
              <a:t>juntos</a:t>
            </a:r>
            <a:endParaRPr lang="en-US" sz="2150" dirty="0">
              <a:solidFill>
                <a:srgbClr val="01070A"/>
              </a:solidFill>
              <a:latin typeface="Dosis"/>
            </a:endParaRPr>
          </a:p>
          <a:p>
            <a:pPr algn="ctr">
              <a:lnSpc>
                <a:spcPts val="3075"/>
              </a:lnSpc>
            </a:pPr>
            <a:endParaRPr lang="en-US" sz="2150" dirty="0">
              <a:solidFill>
                <a:srgbClr val="01070A"/>
              </a:solidFill>
              <a:latin typeface="Dosis"/>
            </a:endParaRPr>
          </a:p>
        </p:txBody>
      </p:sp>
      <p:grpSp>
        <p:nvGrpSpPr>
          <p:cNvPr id="16" name="Group 16"/>
          <p:cNvGrpSpPr/>
          <p:nvPr/>
        </p:nvGrpSpPr>
        <p:grpSpPr>
          <a:xfrm>
            <a:off x="10749647" y="3300287"/>
            <a:ext cx="4167278" cy="844021"/>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Ayuda de los padres en casa</a:t>
              </a:r>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4060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3312367" y="645000"/>
            <a:ext cx="12101803" cy="1718419"/>
          </a:xfrm>
          <a:prstGeom prst="rect">
            <a:avLst/>
          </a:prstGeom>
        </p:spPr>
        <p:txBody>
          <a:bodyPr wrap="square" lIns="0" tIns="0" rIns="0" bIns="0" rtlCol="0" anchor="t">
            <a:spAutoFit/>
          </a:bodyPr>
          <a:lstStyle/>
          <a:p>
            <a:pPr algn="ctr">
              <a:lnSpc>
                <a:spcPts val="6732"/>
              </a:lnSpc>
              <a:spcBef>
                <a:spcPct val="0"/>
              </a:spcBef>
            </a:pPr>
            <a:r>
              <a:rPr lang="es-ES" sz="4800" b="1" dirty="0">
                <a:solidFill>
                  <a:srgbClr val="01070A"/>
                </a:solidFill>
                <a:latin typeface="Carelia"/>
              </a:rPr>
              <a:t>Que hay en tu bolsa</a:t>
            </a:r>
            <a:r>
              <a:rPr lang="en-US" sz="4800" b="1" dirty="0">
                <a:solidFill>
                  <a:srgbClr val="01070A"/>
                </a:solidFill>
                <a:latin typeface="Carelia"/>
              </a:rPr>
              <a:t>?</a:t>
            </a:r>
          </a:p>
          <a:p>
            <a:pPr lvl="0" algn="ctr">
              <a:lnSpc>
                <a:spcPts val="6732"/>
              </a:lnSpc>
              <a:spcBef>
                <a:spcPct val="0"/>
              </a:spcBef>
            </a:pPr>
            <a:r>
              <a:rPr lang="es-ES" sz="4800" dirty="0">
                <a:solidFill>
                  <a:srgbClr val="01070A"/>
                </a:solidFill>
                <a:latin typeface="Carelia"/>
              </a:rPr>
              <a:t>Instrucciones para el jardín de infantes</a:t>
            </a:r>
            <a:endParaRPr lang="en-US" sz="4800" dirty="0">
              <a:solidFill>
                <a:srgbClr val="01070A"/>
              </a:solidFill>
              <a:latin typeface="Carelia"/>
            </a:endParaRP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046173" y="5542276"/>
            <a:ext cx="5675576" cy="2336084"/>
            <a:chOff x="-26145" y="-47625"/>
            <a:chExt cx="1256643" cy="486283"/>
          </a:xfrm>
        </p:grpSpPr>
        <p:sp>
          <p:nvSpPr>
            <p:cNvPr id="18" name="Freeform 18"/>
            <p:cNvSpPr/>
            <p:nvPr/>
          </p:nvSpPr>
          <p:spPr>
            <a:xfrm>
              <a:off x="-26145" y="-15408"/>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179558" y="7950019"/>
            <a:ext cx="5348154" cy="2233661"/>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729954" y="1895178"/>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lvl="0" algn="ctr">
              <a:lnSpc>
                <a:spcPts val="3282"/>
              </a:lnSpc>
              <a:spcBef>
                <a:spcPct val="0"/>
              </a:spcBef>
            </a:pPr>
            <a:r>
              <a:rPr lang="en-US" sz="2300" dirty="0" err="1">
                <a:solidFill>
                  <a:srgbClr val="01070A"/>
                </a:solidFill>
                <a:latin typeface="Carelia"/>
              </a:rPr>
              <a:t>Materiales</a:t>
            </a:r>
            <a:endParaRPr lang="en-US" dirty="0"/>
          </a:p>
        </p:txBody>
      </p:sp>
      <p:sp>
        <p:nvSpPr>
          <p:cNvPr id="29" name="TextBox 29"/>
          <p:cNvSpPr txBox="1"/>
          <p:nvPr/>
        </p:nvSpPr>
        <p:spPr>
          <a:xfrm>
            <a:off x="2229224" y="4842908"/>
            <a:ext cx="2410089" cy="1252779"/>
          </a:xfrm>
          <a:prstGeom prst="rect">
            <a:avLst/>
          </a:prstGeom>
        </p:spPr>
        <p:txBody>
          <a:bodyPr lIns="0" tIns="0" rIns="0" bIns="0" rtlCol="0" anchor="t">
            <a:spAutoFit/>
          </a:bodyPr>
          <a:lstStyle/>
          <a:p>
            <a:pPr algn="ctr">
              <a:lnSpc>
                <a:spcPts val="2481"/>
              </a:lnSpc>
            </a:pPr>
            <a:r>
              <a:rPr lang="en-US" sz="1750" dirty="0" err="1">
                <a:solidFill>
                  <a:srgbClr val="01070A"/>
                </a:solidFill>
                <a:latin typeface="Dosis"/>
              </a:rPr>
              <a:t>Tablero</a:t>
            </a:r>
            <a:r>
              <a:rPr lang="en-US" sz="1750" dirty="0">
                <a:solidFill>
                  <a:srgbClr val="01070A"/>
                </a:solidFill>
                <a:latin typeface="Dosis"/>
              </a:rPr>
              <a:t> de </a:t>
            </a:r>
            <a:r>
              <a:rPr lang="en-US" sz="1750" dirty="0" err="1">
                <a:solidFill>
                  <a:srgbClr val="01070A"/>
                </a:solidFill>
                <a:latin typeface="Dosis"/>
              </a:rPr>
              <a:t>juego</a:t>
            </a:r>
            <a:endParaRPr lang="en-US" sz="1750" dirty="0">
              <a:solidFill>
                <a:srgbClr val="01070A"/>
              </a:solidFill>
              <a:latin typeface="Dosis"/>
            </a:endParaRPr>
          </a:p>
          <a:p>
            <a:pPr algn="ctr">
              <a:lnSpc>
                <a:spcPts val="2481"/>
              </a:lnSpc>
            </a:pPr>
            <a:r>
              <a:rPr lang="en-US" sz="1750" dirty="0">
                <a:solidFill>
                  <a:srgbClr val="01070A"/>
                </a:solidFill>
                <a:latin typeface="Dosis"/>
              </a:rPr>
              <a:t>Dado</a:t>
            </a:r>
          </a:p>
          <a:p>
            <a:pPr algn="ctr">
              <a:lnSpc>
                <a:spcPts val="2481"/>
              </a:lnSpc>
            </a:pPr>
            <a:endParaRPr lang="en-US" sz="1750" dirty="0">
              <a:solidFill>
                <a:srgbClr val="01070A"/>
              </a:solidFill>
              <a:latin typeface="Dosis"/>
            </a:endParaRPr>
          </a:p>
          <a:p>
            <a:pPr algn="ctr">
              <a:lnSpc>
                <a:spcPts val="2481"/>
              </a:lnSpc>
            </a:pPr>
            <a:r>
              <a:rPr lang="en-US" sz="1750" dirty="0" err="1">
                <a:solidFill>
                  <a:srgbClr val="01070A"/>
                </a:solidFill>
                <a:latin typeface="Dosis"/>
              </a:rPr>
              <a:t>Piezas</a:t>
            </a:r>
            <a:r>
              <a:rPr lang="en-US" sz="1750" dirty="0">
                <a:solidFill>
                  <a:srgbClr val="01070A"/>
                </a:solidFill>
                <a:latin typeface="Dosis"/>
              </a:rPr>
              <a:t> de </a:t>
            </a:r>
            <a:r>
              <a:rPr lang="en-US" sz="1750" dirty="0" err="1">
                <a:solidFill>
                  <a:srgbClr val="01070A"/>
                </a:solidFill>
                <a:latin typeface="Dosis"/>
              </a:rPr>
              <a:t>juego</a:t>
            </a:r>
            <a:endParaRPr lang="en-US" sz="1750" dirty="0">
              <a:solidFill>
                <a:srgbClr val="01070A"/>
              </a:solidFill>
              <a:latin typeface="Dosis"/>
            </a:endParaRP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lvl="0" algn="ctr">
              <a:lnSpc>
                <a:spcPts val="3039"/>
              </a:lnSpc>
              <a:spcBef>
                <a:spcPct val="0"/>
              </a:spcBef>
            </a:pPr>
            <a:r>
              <a:rPr lang="en-US" sz="2150" dirty="0" err="1">
                <a:solidFill>
                  <a:srgbClr val="01070A"/>
                </a:solidFill>
                <a:latin typeface="Carelia"/>
              </a:rPr>
              <a:t>Folletos</a:t>
            </a:r>
            <a:endParaRPr lang="en-US" dirty="0"/>
          </a:p>
        </p:txBody>
      </p:sp>
      <p:sp>
        <p:nvSpPr>
          <p:cNvPr id="31" name="TextBox 31"/>
          <p:cNvSpPr txBox="1"/>
          <p:nvPr/>
        </p:nvSpPr>
        <p:spPr>
          <a:xfrm>
            <a:off x="8148219" y="3638285"/>
            <a:ext cx="2598668" cy="820609"/>
          </a:xfrm>
          <a:prstGeom prst="rect">
            <a:avLst/>
          </a:prstGeom>
        </p:spPr>
        <p:txBody>
          <a:bodyPr lIns="0" tIns="0" rIns="0" bIns="0" rtlCol="0" anchor="t">
            <a:spAutoFit/>
          </a:bodyPr>
          <a:lstStyle/>
          <a:p>
            <a:pPr algn="ctr">
              <a:lnSpc>
                <a:spcPts val="2201"/>
              </a:lnSpc>
            </a:pPr>
            <a:r>
              <a:rPr lang="es-ES" sz="1550" dirty="0">
                <a:solidFill>
                  <a:srgbClr val="01070A"/>
                </a:solidFill>
                <a:latin typeface="Dosis"/>
              </a:rPr>
              <a:t>La lista de palabras CVC se incluye como un ejemplo de palabras adicionales para practicar</a:t>
            </a:r>
            <a:r>
              <a:rPr lang="en-US" sz="1550" dirty="0">
                <a:solidFill>
                  <a:srgbClr val="01070A"/>
                </a:solidFill>
                <a:latin typeface="Dosis"/>
              </a:rPr>
              <a:t>. </a:t>
            </a: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s-ES" sz="2150" dirty="0">
                <a:solidFill>
                  <a:srgbClr val="01070A"/>
                </a:solidFill>
                <a:latin typeface="Carelia"/>
              </a:rPr>
              <a:t>Actividades para trabajar con su hijo (a)</a:t>
            </a:r>
            <a:r>
              <a:rPr lang="en-US" sz="2150" dirty="0">
                <a:solidFill>
                  <a:srgbClr val="01070A"/>
                </a:solidFill>
                <a:latin typeface="Carelia"/>
              </a:rPr>
              <a:t>.</a:t>
            </a:r>
            <a:endParaRPr lang="en-US" dirty="0"/>
          </a:p>
        </p:txBody>
      </p:sp>
      <p:sp>
        <p:nvSpPr>
          <p:cNvPr id="33" name="TextBox 33"/>
          <p:cNvSpPr txBox="1"/>
          <p:nvPr/>
        </p:nvSpPr>
        <p:spPr>
          <a:xfrm>
            <a:off x="7360538" y="7694452"/>
            <a:ext cx="2060632" cy="243785"/>
          </a:xfrm>
          <a:prstGeom prst="rect">
            <a:avLst/>
          </a:prstGeom>
        </p:spPr>
        <p:txBody>
          <a:bodyPr lIns="0" tIns="0" rIns="0" bIns="0" rtlCol="0" anchor="t">
            <a:spAutoFit/>
          </a:bodyPr>
          <a:lstStyle/>
          <a:p>
            <a:pPr algn="ctr">
              <a:lnSpc>
                <a:spcPts val="2075"/>
              </a:lnSpc>
            </a:pPr>
            <a:endParaRPr lang="en-US" sz="1450" dirty="0">
              <a:solidFill>
                <a:srgbClr val="01070A"/>
              </a:solidFill>
              <a:latin typeface="Dosis"/>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31835" y="5840065"/>
            <a:ext cx="2161783" cy="384721"/>
          </a:xfrm>
          <a:prstGeom prst="rect">
            <a:avLst/>
          </a:prstGeom>
        </p:spPr>
        <p:txBody>
          <a:bodyPr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1</a:t>
            </a:r>
            <a:endParaRPr lang="en-US" dirty="0">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334893" y="7991333"/>
            <a:ext cx="4063010" cy="384721"/>
          </a:xfrm>
          <a:prstGeom prst="rect">
            <a:avLst/>
          </a:prstGeom>
        </p:spPr>
        <p:txBody>
          <a:bodyPr wrap="square"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2 </a:t>
            </a:r>
            <a:endParaRPr lang="en-US" dirty="0">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255646" y="6225989"/>
            <a:ext cx="4608495" cy="1338828"/>
          </a:xfrm>
          <a:prstGeom prst="rect">
            <a:avLst/>
          </a:prstGeom>
        </p:spPr>
        <p:txBody>
          <a:bodyPr wrap="square" lIns="0" tIns="0" rIns="0" bIns="0" rtlCol="0" anchor="t">
            <a:spAutoFit/>
          </a:bodyPr>
          <a:lstStyle/>
          <a:p>
            <a:r>
              <a:rPr lang="es-ES" sz="1450" dirty="0">
                <a:solidFill>
                  <a:srgbClr val="01070A"/>
                </a:solidFill>
                <a:ea typeface="Calibri"/>
                <a:cs typeface="Calibri"/>
              </a:rPr>
              <a:t>Coloca el marcador al principio. Tira los dados, mueve tu marcador tantos espacios, lee el sonido. Si aterrizas en un sonido
Con una flecha, puedes avanzar leyendo ambos sonidos. Si no conoces el sonido, pídele ayuda a un compañero. Cambia de turno con un compañero después de cada tirada</a:t>
            </a:r>
            <a:r>
              <a:rPr lang="en-US" sz="1450" dirty="0">
                <a:solidFill>
                  <a:srgbClr val="01070A"/>
                </a:solidFill>
                <a:ea typeface="+mn-lt"/>
                <a:cs typeface="+mn-lt"/>
              </a:rPr>
              <a:t>.</a:t>
            </a:r>
            <a:endParaRPr lang="en-US" dirty="0">
              <a:ea typeface="Calibri"/>
              <a:cs typeface="Calibri"/>
            </a:endParaRPr>
          </a:p>
        </p:txBody>
      </p:sp>
      <p:sp>
        <p:nvSpPr>
          <p:cNvPr id="42" name="TextBox 34">
            <a:extLst>
              <a:ext uri="{FF2B5EF4-FFF2-40B4-BE49-F238E27FC236}">
                <a16:creationId xmlns:a16="http://schemas.microsoft.com/office/drawing/2014/main" id="{0CFB8E38-69DF-EBF5-58E4-16E8DAFE7B5D}"/>
              </a:ext>
            </a:extLst>
          </p:cNvPr>
          <p:cNvSpPr txBox="1"/>
          <p:nvPr/>
        </p:nvSpPr>
        <p:spPr>
          <a:xfrm>
            <a:off x="12332876" y="8481097"/>
            <a:ext cx="4608495" cy="223138"/>
          </a:xfrm>
          <a:prstGeom prst="rect">
            <a:avLst/>
          </a:prstGeom>
        </p:spPr>
        <p:txBody>
          <a:bodyPr wrap="square" lIns="0" tIns="0" rIns="0" bIns="0" rtlCol="0" anchor="t">
            <a:spAutoFit/>
          </a:bodyPr>
          <a:lstStyle/>
          <a:p>
            <a:endParaRPr lang="en-US" sz="1450">
              <a:solidFill>
                <a:srgbClr val="01070A"/>
              </a:solidFill>
              <a:ea typeface="Calibri"/>
              <a:cs typeface="Calibri"/>
            </a:endParaRPr>
          </a:p>
        </p:txBody>
      </p:sp>
      <p:sp>
        <p:nvSpPr>
          <p:cNvPr id="43" name="TextBox 42">
            <a:extLst>
              <a:ext uri="{FF2B5EF4-FFF2-40B4-BE49-F238E27FC236}">
                <a16:creationId xmlns:a16="http://schemas.microsoft.com/office/drawing/2014/main" id="{60F3B700-D796-C418-2E2D-C69366A52EA3}"/>
              </a:ext>
            </a:extLst>
          </p:cNvPr>
          <p:cNvSpPr txBox="1"/>
          <p:nvPr/>
        </p:nvSpPr>
        <p:spPr>
          <a:xfrm>
            <a:off x="12328954" y="8374791"/>
            <a:ext cx="52763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Coloca el marcador al principio. Tira los dados, mueve tu marcador ese número de espacios, lee la palabra. Si aterrizas en una imagen con una flecha, puedes avanzar leyendo ambas palabras. Si no conoces la palabra, pídele ayuda a un compañero. Cambia de turno con un compañero después de cada tirada</a:t>
            </a:r>
            <a:r>
              <a:rPr lang="en-US" dirty="0"/>
              <a:t>.</a:t>
            </a:r>
          </a:p>
        </p:txBody>
      </p:sp>
      <p:sp>
        <p:nvSpPr>
          <p:cNvPr id="34" name="TextBox 33">
            <a:extLst>
              <a:ext uri="{FF2B5EF4-FFF2-40B4-BE49-F238E27FC236}">
                <a16:creationId xmlns:a16="http://schemas.microsoft.com/office/drawing/2014/main" id="{BDF3404E-783C-9568-73DC-22FD704F2D9D}"/>
              </a:ext>
            </a:extLst>
          </p:cNvPr>
          <p:cNvSpPr txBox="1"/>
          <p:nvPr/>
        </p:nvSpPr>
        <p:spPr>
          <a:xfrm>
            <a:off x="7159196" y="7390884"/>
            <a:ext cx="252541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Calibri"/>
                <a:cs typeface="Calibri"/>
              </a:rPr>
              <a:t>Practica el reconocimiento de letras y sonidos de letras.  Una vez que lo domines, trabaja en la lectura y ortografía de las palabras CVC</a:t>
            </a:r>
            <a:r>
              <a:rPr lang="en-US" dirty="0">
                <a:ea typeface="Calibri"/>
                <a:cs typeface="Calibri"/>
              </a:rPr>
              <a:t>.</a:t>
            </a:r>
            <a:endParaRPr lang="en-US" dirty="0"/>
          </a:p>
        </p:txBody>
      </p:sp>
      <p:pic>
        <p:nvPicPr>
          <p:cNvPr id="35" name="Picture 34" descr="A screenshot of a game&#10;&#10;Description automatically generated">
            <a:extLst>
              <a:ext uri="{FF2B5EF4-FFF2-40B4-BE49-F238E27FC236}">
                <a16:creationId xmlns:a16="http://schemas.microsoft.com/office/drawing/2014/main" id="{206E1137-60A3-210E-482D-938F2EADEA8B}"/>
              </a:ext>
            </a:extLst>
          </p:cNvPr>
          <p:cNvPicPr>
            <a:picLocks noChangeAspect="1"/>
          </p:cNvPicPr>
          <p:nvPr/>
        </p:nvPicPr>
        <p:blipFill>
          <a:blip r:embed="rId21"/>
          <a:stretch>
            <a:fillRect/>
          </a:stretch>
        </p:blipFill>
        <p:spPr>
          <a:xfrm>
            <a:off x="14245024" y="2810004"/>
            <a:ext cx="1984805" cy="13306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dirty="0">
                <a:solidFill>
                  <a:srgbClr val="01070A"/>
                </a:solidFill>
                <a:latin typeface="Carelia"/>
              </a:rPr>
              <a:t>Primer Grado</a:t>
            </a:r>
            <a:endParaRPr lang="en-US" dirty="0"/>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3142976"/>
          </a:xfrm>
          <a:prstGeom prst="rect">
            <a:avLst/>
          </a:prstGeom>
        </p:spPr>
        <p:txBody>
          <a:bodyPr wrap="square" lIns="0" tIns="0" rIns="0" bIns="0" rtlCol="0" anchor="t">
            <a:spAutoFit/>
          </a:bodyPr>
          <a:lstStyle/>
          <a:p>
            <a:pPr marL="342900" indent="-342900" algn="ctr">
              <a:lnSpc>
                <a:spcPts val="3075"/>
              </a:lnSpc>
              <a:buFont typeface="Arial"/>
              <a:buChar char="•"/>
            </a:pPr>
            <a:r>
              <a:rPr lang="es-ES" sz="2150" dirty="0">
                <a:solidFill>
                  <a:srgbClr val="01070A"/>
                </a:solidFill>
                <a:latin typeface="Dosis"/>
              </a:rPr>
              <a:t>Nos centramos en la segmentación de fonemas (</a:t>
            </a:r>
            <a:r>
              <a:rPr lang="es-ES" sz="2150" dirty="0">
                <a:latin typeface="Dosis" pitchFamily="2" charset="0"/>
                <a:ea typeface="Times New Roman" panose="02020603050405020304" pitchFamily="18" charset="0"/>
                <a:cs typeface="Times New Roman" panose="02020603050405020304" pitchFamily="18" charset="0"/>
              </a:rPr>
              <a:t>descomponer una palabra en sus sonidos</a:t>
            </a:r>
            <a:r>
              <a:rPr lang="en-US" sz="2150" dirty="0">
                <a:latin typeface="Dosis" pitchFamily="2" charset="0"/>
                <a:ea typeface="Times New Roman" panose="02020603050405020304" pitchFamily="18" charset="0"/>
                <a:cs typeface="Times New Roman" panose="02020603050405020304" pitchFamily="18" charset="0"/>
              </a:rPr>
              <a:t>)</a:t>
            </a:r>
            <a:r>
              <a:rPr lang="es-ES" sz="2150" dirty="0">
                <a:solidFill>
                  <a:srgbClr val="01070A"/>
                </a:solidFill>
                <a:latin typeface="Dosis"/>
              </a:rPr>
              <a:t> y la ortografía. La segmentación de fonemas es importante porque es la base de la lectura y la ortografía</a:t>
            </a:r>
            <a:endParaRPr lang="en-US" sz="2150" dirty="0">
              <a:solidFill>
                <a:srgbClr val="01070A"/>
              </a:solidFill>
              <a:latin typeface="Dosis"/>
            </a:endParaRPr>
          </a:p>
          <a:p>
            <a:pPr marL="342900" indent="-342900" algn="ctr">
              <a:lnSpc>
                <a:spcPts val="3075"/>
              </a:lnSpc>
              <a:buFont typeface="Arial"/>
              <a:buChar char="•"/>
            </a:pPr>
            <a:r>
              <a:rPr lang="es-ES" sz="2150" dirty="0">
                <a:solidFill>
                  <a:srgbClr val="01070A"/>
                </a:solidFill>
                <a:latin typeface="Dosis"/>
              </a:rPr>
              <a:t>Trabajamos la segmentación de fonemas y la ortografía durante nuestra instrucción fonética y durante la instrucción en grupos pequeños</a:t>
            </a:r>
            <a:endParaRPr lang="en-US" sz="2150" dirty="0">
              <a:solidFill>
                <a:srgbClr val="01070A"/>
              </a:solidFill>
              <a:latin typeface="Dosis"/>
            </a:endParaRP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Enfoque de la noche de lectura</a:t>
              </a:r>
              <a:endParaRPr lang="en-US" dirty="0"/>
            </a:p>
          </p:txBody>
        </p:sp>
      </p:grpSp>
      <p:sp>
        <p:nvSpPr>
          <p:cNvPr id="15" name="TextBox 15"/>
          <p:cNvSpPr txBox="1"/>
          <p:nvPr/>
        </p:nvSpPr>
        <p:spPr>
          <a:xfrm>
            <a:off x="9588279" y="4531223"/>
            <a:ext cx="6490015" cy="1950342"/>
          </a:xfrm>
          <a:prstGeom prst="rect">
            <a:avLst/>
          </a:prstGeom>
        </p:spPr>
        <p:txBody>
          <a:bodyPr wrap="square" lIns="0" tIns="0" rIns="0" bIns="0" rtlCol="0" anchor="t">
            <a:spAutoFit/>
          </a:bodyPr>
          <a:lstStyle/>
          <a:p>
            <a:pPr algn="ctr">
              <a:lnSpc>
                <a:spcPts val="3075"/>
              </a:lnSpc>
            </a:pPr>
            <a:r>
              <a:rPr lang="es-ES" sz="2150" dirty="0">
                <a:solidFill>
                  <a:srgbClr val="01070A"/>
                </a:solidFill>
                <a:latin typeface="Dosis"/>
              </a:rPr>
              <a:t>Para trabajar en la segmentación de fonemas, los padres pueden dar a sus estudiantes una palabra, luego el estudiante golpea (o dice) cada sonido individual</a:t>
            </a:r>
            <a:r>
              <a:rPr lang="en-US" sz="2150" dirty="0">
                <a:solidFill>
                  <a:srgbClr val="01070A"/>
                </a:solidFill>
                <a:latin typeface="Dosis"/>
              </a:rPr>
              <a:t>. </a:t>
            </a:r>
            <a:endParaRPr lang="en-US" sz="2150" dirty="0">
              <a:solidFill>
                <a:srgbClr val="01070A"/>
              </a:solidFill>
              <a:latin typeface="Dosis"/>
              <a:ea typeface="Calibri"/>
              <a:cs typeface="Calibri"/>
            </a:endParaRPr>
          </a:p>
          <a:p>
            <a:pPr algn="ctr">
              <a:lnSpc>
                <a:spcPts val="3075"/>
              </a:lnSpc>
            </a:pPr>
            <a:endParaRPr lang="en-US" sz="2150" dirty="0">
              <a:solidFill>
                <a:srgbClr val="01070A"/>
              </a:solidFill>
              <a:latin typeface="Dosis"/>
            </a:endParaRPr>
          </a:p>
          <a:p>
            <a:pPr algn="ctr">
              <a:lnSpc>
                <a:spcPts val="3075"/>
              </a:lnSpc>
            </a:pPr>
            <a:endParaRPr lang="en-US" sz="2150" dirty="0">
              <a:solidFill>
                <a:srgbClr val="01070A"/>
              </a:solidFill>
              <a:latin typeface="Dosis"/>
            </a:endParaRP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pic>
        <p:nvPicPr>
          <p:cNvPr id="10" name="Picture 9" descr="Playing with Sounds in Words- Part 3 {Phoneme Segmentation}">
            <a:extLst>
              <a:ext uri="{FF2B5EF4-FFF2-40B4-BE49-F238E27FC236}">
                <a16:creationId xmlns:a16="http://schemas.microsoft.com/office/drawing/2014/main" id="{22615C0B-4141-8C42-74FB-008A1F2AB93A}"/>
              </a:ext>
            </a:extLst>
          </p:cNvPr>
          <p:cNvPicPr>
            <a:picLocks noChangeAspect="1"/>
          </p:cNvPicPr>
          <p:nvPr/>
        </p:nvPicPr>
        <p:blipFill>
          <a:blip r:embed="rId7"/>
          <a:stretch>
            <a:fillRect/>
          </a:stretch>
        </p:blipFill>
        <p:spPr>
          <a:xfrm>
            <a:off x="10859180" y="5961661"/>
            <a:ext cx="3813587" cy="2935679"/>
          </a:xfrm>
          <a:prstGeom prst="rect">
            <a:avLst/>
          </a:prstGeom>
        </p:spPr>
      </p:pic>
    </p:spTree>
    <p:extLst>
      <p:ext uri="{BB962C8B-B14F-4D97-AF65-F5344CB8AC3E}">
        <p14:creationId xmlns:p14="http://schemas.microsoft.com/office/powerpoint/2010/main" val="86632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11311238" cy="1718419"/>
          </a:xfrm>
          <a:prstGeom prst="rect">
            <a:avLst/>
          </a:prstGeom>
        </p:spPr>
        <p:txBody>
          <a:bodyPr wrap="square" lIns="0" tIns="0" rIns="0" bIns="0" rtlCol="0" anchor="t">
            <a:spAutoFit/>
          </a:bodyPr>
          <a:lstStyle/>
          <a:p>
            <a:pPr algn="ctr">
              <a:lnSpc>
                <a:spcPts val="6732"/>
              </a:lnSpc>
              <a:spcBef>
                <a:spcPct val="0"/>
              </a:spcBef>
            </a:pPr>
            <a:r>
              <a:rPr lang="es-ES" sz="4800" b="1" dirty="0">
                <a:solidFill>
                  <a:srgbClr val="01070A"/>
                </a:solidFill>
                <a:latin typeface="Carelia"/>
              </a:rPr>
              <a:t>¿Qué hay en tu bolso?
Instrucciones para el primer grado</a:t>
            </a:r>
            <a:endParaRPr lang="en-US" sz="4800" dirty="0">
              <a:solidFill>
                <a:srgbClr val="01070A"/>
              </a:solidFill>
              <a:latin typeface="Carelia"/>
            </a:endParaRP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85185" y="5748692"/>
            <a:ext cx="5088633" cy="4163719"/>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733673" y="2370591"/>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lvl="0" algn="ctr">
              <a:lnSpc>
                <a:spcPts val="3282"/>
              </a:lnSpc>
              <a:spcBef>
                <a:spcPct val="0"/>
              </a:spcBef>
            </a:pPr>
            <a:r>
              <a:rPr lang="en-US" sz="2300" dirty="0" err="1">
                <a:solidFill>
                  <a:srgbClr val="01070A"/>
                </a:solidFill>
                <a:latin typeface="Carelia"/>
              </a:rPr>
              <a:t>Materiales</a:t>
            </a:r>
            <a:endParaRPr lang="en-US" dirty="0"/>
          </a:p>
        </p:txBody>
      </p:sp>
      <p:sp>
        <p:nvSpPr>
          <p:cNvPr id="29" name="TextBox 29"/>
          <p:cNvSpPr txBox="1"/>
          <p:nvPr/>
        </p:nvSpPr>
        <p:spPr>
          <a:xfrm>
            <a:off x="2208557" y="4145521"/>
            <a:ext cx="2395245" cy="4458785"/>
          </a:xfrm>
          <a:prstGeom prst="rect">
            <a:avLst/>
          </a:prstGeom>
        </p:spPr>
        <p:txBody>
          <a:bodyPr wrap="square" lIns="0" tIns="0" rIns="0" bIns="0" rtlCol="0" anchor="t">
            <a:spAutoFit/>
          </a:bodyPr>
          <a:lstStyle/>
          <a:p>
            <a:pPr algn="ctr">
              <a:lnSpc>
                <a:spcPts val="2481"/>
              </a:lnSpc>
            </a:pPr>
            <a:r>
              <a:rPr lang="en-US" sz="2400" dirty="0">
                <a:solidFill>
                  <a:srgbClr val="01070A"/>
                </a:solidFill>
                <a:latin typeface="Dosis"/>
              </a:rPr>
              <a:t>En </a:t>
            </a:r>
            <a:r>
              <a:rPr lang="en-US" sz="2400" dirty="0" err="1">
                <a:solidFill>
                  <a:srgbClr val="01070A"/>
                </a:solidFill>
                <a:latin typeface="Dosis"/>
              </a:rPr>
              <a:t>tu</a:t>
            </a:r>
            <a:r>
              <a:rPr lang="en-US" sz="2400" dirty="0">
                <a:solidFill>
                  <a:srgbClr val="01070A"/>
                </a:solidFill>
                <a:latin typeface="Dosis"/>
              </a:rPr>
              <a:t> </a:t>
            </a:r>
            <a:r>
              <a:rPr lang="en-US" sz="2400" dirty="0" err="1">
                <a:solidFill>
                  <a:srgbClr val="01070A"/>
                </a:solidFill>
                <a:latin typeface="Dosis"/>
              </a:rPr>
              <a:t>bolso</a:t>
            </a:r>
            <a:r>
              <a:rPr lang="en-US" sz="2400" dirty="0">
                <a:solidFill>
                  <a:srgbClr val="01070A"/>
                </a:solidFill>
                <a:latin typeface="Dosis"/>
              </a:rPr>
              <a:t>, </a:t>
            </a:r>
            <a:r>
              <a:rPr lang="en-US" sz="2400" dirty="0" err="1">
                <a:solidFill>
                  <a:srgbClr val="01070A"/>
                </a:solidFill>
                <a:latin typeface="Dosis"/>
              </a:rPr>
              <a:t>encontrarás</a:t>
            </a:r>
            <a:r>
              <a:rPr lang="en-US" sz="2400" dirty="0">
                <a:solidFill>
                  <a:srgbClr val="01070A"/>
                </a:solidFill>
                <a:latin typeface="Dosis"/>
              </a:rPr>
              <a:t>:</a:t>
            </a:r>
            <a:endParaRPr lang="en-US" sz="2400" dirty="0">
              <a:ea typeface="Calibri"/>
              <a:cs typeface="Calibri"/>
            </a:endParaRPr>
          </a:p>
          <a:p>
            <a:pPr marL="285750" indent="-285750" algn="ctr">
              <a:lnSpc>
                <a:spcPts val="2481"/>
              </a:lnSpc>
              <a:buFont typeface="Calibri"/>
              <a:buChar char="-"/>
            </a:pPr>
            <a:r>
              <a:rPr lang="en-US" sz="2400" dirty="0">
                <a:solidFill>
                  <a:srgbClr val="01070A"/>
                </a:solidFill>
                <a:latin typeface="Dosis"/>
              </a:rPr>
              <a:t>4 </a:t>
            </a:r>
            <a:r>
              <a:rPr lang="es-ES" sz="2400" dirty="0">
                <a:solidFill>
                  <a:srgbClr val="01070A"/>
                </a:solidFill>
                <a:latin typeface="Dosis"/>
              </a:rPr>
              <a:t>listas de palabras (palabras con</a:t>
            </a:r>
            <a:r>
              <a:rPr lang="en-US" sz="2400" dirty="0">
                <a:solidFill>
                  <a:srgbClr val="01070A"/>
                </a:solidFill>
                <a:latin typeface="Dosis"/>
              </a:rPr>
              <a:t> </a:t>
            </a:r>
            <a:r>
              <a:rPr lang="es-ES" sz="2400" dirty="0">
                <a:solidFill>
                  <a:srgbClr val="01070A"/>
                </a:solidFill>
                <a:latin typeface="Dosis"/>
              </a:rPr>
              <a:t>3 sonidos y palabras con 4 sonidos.</a:t>
            </a:r>
          </a:p>
          <a:p>
            <a:pPr marL="285750" indent="-285750" algn="ctr">
              <a:lnSpc>
                <a:spcPts val="2481"/>
              </a:lnSpc>
              <a:buFont typeface="Calibri"/>
              <a:buChar char="-"/>
            </a:pPr>
            <a:r>
              <a:rPr lang="en-US" sz="2400" dirty="0">
                <a:solidFill>
                  <a:srgbClr val="01070A"/>
                </a:solidFill>
                <a:latin typeface="Dosis"/>
              </a:rPr>
              <a:t>Papel </a:t>
            </a:r>
            <a:r>
              <a:rPr lang="es-ES" sz="2400" dirty="0">
                <a:solidFill>
                  <a:srgbClr val="01070A"/>
                </a:solidFill>
                <a:latin typeface="Dosis"/>
              </a:rPr>
              <a:t>Dentro de un protector de página</a:t>
            </a:r>
            <a:endParaRPr lang="en-US" sz="2400" dirty="0">
              <a:solidFill>
                <a:srgbClr val="01070A"/>
              </a:solidFill>
              <a:latin typeface="Dosis"/>
            </a:endParaRPr>
          </a:p>
          <a:p>
            <a:pPr marL="285750" indent="-285750" algn="ctr">
              <a:lnSpc>
                <a:spcPts val="2481"/>
              </a:lnSpc>
              <a:buFont typeface="Calibri"/>
              <a:buChar char="-"/>
            </a:pPr>
            <a:r>
              <a:rPr lang="en-US" sz="2400" dirty="0" err="1">
                <a:solidFill>
                  <a:srgbClr val="01070A"/>
                </a:solidFill>
                <a:latin typeface="Dosis"/>
              </a:rPr>
              <a:t>Marcador</a:t>
            </a:r>
            <a:r>
              <a:rPr lang="en-US" sz="2400" dirty="0">
                <a:solidFill>
                  <a:srgbClr val="01070A"/>
                </a:solidFill>
                <a:latin typeface="Dosis"/>
              </a:rPr>
              <a:t> </a:t>
            </a:r>
          </a:p>
          <a:p>
            <a:pPr marL="285750" indent="-285750" algn="ctr">
              <a:lnSpc>
                <a:spcPts val="2481"/>
              </a:lnSpc>
              <a:buFont typeface="Calibri"/>
              <a:buChar char="-"/>
            </a:pPr>
            <a:endParaRPr lang="en-US" sz="1750" dirty="0">
              <a:solidFill>
                <a:srgbClr val="01070A"/>
              </a:solidFill>
              <a:latin typeface="Dosis"/>
            </a:endParaRPr>
          </a:p>
          <a:p>
            <a:pPr marL="285750" indent="-285750" algn="ctr">
              <a:lnSpc>
                <a:spcPts val="2481"/>
              </a:lnSpc>
              <a:buFont typeface="Calibri"/>
              <a:buChar char="-"/>
            </a:pPr>
            <a:endParaRPr lang="en-US" sz="1750" dirty="0">
              <a:solidFill>
                <a:srgbClr val="01070A"/>
              </a:solidFill>
              <a:latin typeface="Dosis"/>
            </a:endParaRPr>
          </a:p>
          <a:p>
            <a:pPr algn="ctr">
              <a:lnSpc>
                <a:spcPts val="2481"/>
              </a:lnSpc>
            </a:pPr>
            <a:endParaRPr lang="en-US" sz="1750" dirty="0">
              <a:solidFill>
                <a:srgbClr val="01070A"/>
              </a:solidFill>
              <a:latin typeface="Dosis"/>
            </a:endParaRPr>
          </a:p>
        </p:txBody>
      </p:sp>
      <p:sp>
        <p:nvSpPr>
          <p:cNvPr id="30" name="TextBox 30"/>
          <p:cNvSpPr txBox="1"/>
          <p:nvPr/>
        </p:nvSpPr>
        <p:spPr>
          <a:xfrm>
            <a:off x="8294785" y="3028977"/>
            <a:ext cx="2161783" cy="384721"/>
          </a:xfrm>
          <a:prstGeom prst="rect">
            <a:avLst/>
          </a:prstGeom>
        </p:spPr>
        <p:txBody>
          <a:bodyPr lIns="0" tIns="0" rIns="0" bIns="0" rtlCol="0" anchor="t">
            <a:spAutoFit/>
          </a:bodyPr>
          <a:lstStyle/>
          <a:p>
            <a:pPr lvl="0" algn="ctr">
              <a:lnSpc>
                <a:spcPts val="3039"/>
              </a:lnSpc>
              <a:spcBef>
                <a:spcPct val="0"/>
              </a:spcBef>
            </a:pPr>
            <a:r>
              <a:rPr lang="en-US" sz="2150" dirty="0" err="1">
                <a:solidFill>
                  <a:srgbClr val="01070A"/>
                </a:solidFill>
                <a:latin typeface="Carelia"/>
              </a:rPr>
              <a:t>Folletos</a:t>
            </a:r>
            <a:endParaRPr lang="en-US" dirty="0"/>
          </a:p>
        </p:txBody>
      </p:sp>
      <p:sp>
        <p:nvSpPr>
          <p:cNvPr id="31" name="TextBox 31"/>
          <p:cNvSpPr txBox="1"/>
          <p:nvPr/>
        </p:nvSpPr>
        <p:spPr>
          <a:xfrm>
            <a:off x="8029466" y="3430467"/>
            <a:ext cx="2851018" cy="2231252"/>
          </a:xfrm>
          <a:prstGeom prst="rect">
            <a:avLst/>
          </a:prstGeom>
        </p:spPr>
        <p:txBody>
          <a:bodyPr wrap="square" lIns="0" tIns="0" rIns="0" bIns="0" rtlCol="0" anchor="t">
            <a:spAutoFit/>
          </a:bodyPr>
          <a:lstStyle/>
          <a:p>
            <a:pPr marL="285750" indent="-285750" algn="ctr">
              <a:lnSpc>
                <a:spcPts val="2201"/>
              </a:lnSpc>
              <a:buFont typeface="Calibri"/>
              <a:buChar char="-"/>
            </a:pPr>
            <a:r>
              <a:rPr lang="es-ES" sz="2000" dirty="0">
                <a:solidFill>
                  <a:srgbClr val="01070A"/>
                </a:solidFill>
                <a:latin typeface="Dosis"/>
              </a:rPr>
              <a:t>3 tablas de sonido en un lado, 4 tablas de sonido en el otro lado</a:t>
            </a:r>
            <a:endParaRPr lang="en-US" sz="2000" dirty="0">
              <a:solidFill>
                <a:srgbClr val="01070A"/>
              </a:solidFill>
              <a:latin typeface="Dosis"/>
            </a:endParaRPr>
          </a:p>
          <a:p>
            <a:pPr marL="285750" indent="-285750" algn="ctr">
              <a:lnSpc>
                <a:spcPts val="2201"/>
              </a:lnSpc>
              <a:buFont typeface="Calibri"/>
              <a:buChar char="-"/>
            </a:pPr>
            <a:r>
              <a:rPr lang="en-US" sz="2000" dirty="0">
                <a:solidFill>
                  <a:srgbClr val="01070A"/>
                </a:solidFill>
                <a:latin typeface="Dosis"/>
              </a:rPr>
              <a:t>Palabras:</a:t>
            </a:r>
            <a:endParaRPr lang="en-US" dirty="0">
              <a:ea typeface="Calibri"/>
              <a:cs typeface="Calibri"/>
            </a:endParaRPr>
          </a:p>
          <a:p>
            <a:pPr algn="ctr">
              <a:lnSpc>
                <a:spcPts val="2201"/>
              </a:lnSpc>
            </a:pPr>
            <a:r>
              <a:rPr lang="en-US" sz="2000" dirty="0">
                <a:solidFill>
                  <a:srgbClr val="01070A"/>
                </a:solidFill>
                <a:latin typeface="Dosis"/>
              </a:rPr>
              <a:t>(3 </a:t>
            </a:r>
            <a:r>
              <a:rPr lang="en-US" sz="2000" dirty="0" err="1">
                <a:solidFill>
                  <a:srgbClr val="01070A"/>
                </a:solidFill>
                <a:latin typeface="Dosis"/>
              </a:rPr>
              <a:t>Sonidos</a:t>
            </a:r>
            <a:r>
              <a:rPr lang="en-US" sz="2000" dirty="0">
                <a:solidFill>
                  <a:srgbClr val="01070A"/>
                </a:solidFill>
                <a:latin typeface="Dosis"/>
              </a:rPr>
              <a:t>: Naranja</a:t>
            </a:r>
          </a:p>
          <a:p>
            <a:pPr algn="ctr">
              <a:lnSpc>
                <a:spcPts val="2201"/>
              </a:lnSpc>
            </a:pPr>
            <a:r>
              <a:rPr lang="en-US" sz="2000" dirty="0">
                <a:solidFill>
                  <a:srgbClr val="01070A"/>
                </a:solidFill>
                <a:latin typeface="Dosis"/>
              </a:rPr>
              <a:t>3 </a:t>
            </a:r>
            <a:r>
              <a:rPr lang="en-US" sz="2000" dirty="0" err="1">
                <a:solidFill>
                  <a:srgbClr val="01070A"/>
                </a:solidFill>
                <a:latin typeface="Dosis"/>
              </a:rPr>
              <a:t>sonido</a:t>
            </a:r>
            <a:r>
              <a:rPr lang="en-US" sz="2000" dirty="0">
                <a:solidFill>
                  <a:srgbClr val="01070A"/>
                </a:solidFill>
                <a:latin typeface="Dosis"/>
              </a:rPr>
              <a:t> + </a:t>
            </a:r>
            <a:r>
              <a:rPr lang="en-US" sz="2000" dirty="0" err="1">
                <a:solidFill>
                  <a:srgbClr val="01070A"/>
                </a:solidFill>
                <a:latin typeface="Dosis"/>
              </a:rPr>
              <a:t>dígrafos</a:t>
            </a:r>
            <a:r>
              <a:rPr lang="en-US" sz="2000" dirty="0">
                <a:solidFill>
                  <a:srgbClr val="01070A"/>
                </a:solidFill>
                <a:latin typeface="Dosis"/>
              </a:rPr>
              <a:t>: </a:t>
            </a:r>
            <a:r>
              <a:rPr lang="en-US" sz="2000" dirty="0" err="1">
                <a:solidFill>
                  <a:srgbClr val="01070A"/>
                </a:solidFill>
                <a:latin typeface="Dosis"/>
              </a:rPr>
              <a:t>amarillo</a:t>
            </a:r>
            <a:endParaRPr lang="en-US" sz="2000" dirty="0">
              <a:solidFill>
                <a:srgbClr val="01070A"/>
              </a:solidFill>
              <a:latin typeface="Dosis"/>
            </a:endParaRPr>
          </a:p>
          <a:p>
            <a:pPr algn="ctr">
              <a:lnSpc>
                <a:spcPts val="2201"/>
              </a:lnSpc>
            </a:pPr>
            <a:r>
              <a:rPr lang="en-US" sz="2000" dirty="0">
                <a:solidFill>
                  <a:srgbClr val="01070A"/>
                </a:solidFill>
                <a:latin typeface="Dosis"/>
              </a:rPr>
              <a:t>4 </a:t>
            </a:r>
            <a:r>
              <a:rPr lang="en-US" sz="2000" dirty="0" err="1">
                <a:solidFill>
                  <a:srgbClr val="01070A"/>
                </a:solidFill>
                <a:latin typeface="Dosis"/>
              </a:rPr>
              <a:t>sonidos</a:t>
            </a:r>
            <a:r>
              <a:rPr lang="en-US" sz="2000" dirty="0">
                <a:solidFill>
                  <a:srgbClr val="01070A"/>
                </a:solidFill>
                <a:latin typeface="Dosis"/>
              </a:rPr>
              <a:t>: Blanco)</a:t>
            </a:r>
          </a:p>
          <a:p>
            <a:pPr marL="285750" indent="-285750" algn="ctr">
              <a:lnSpc>
                <a:spcPts val="2201"/>
              </a:lnSpc>
              <a:buFont typeface="Calibri"/>
              <a:buChar char="-"/>
            </a:pPr>
            <a:endParaRPr lang="en-US" sz="1550" dirty="0">
              <a:solidFill>
                <a:srgbClr val="01070A"/>
              </a:solidFill>
              <a:latin typeface="Dosis"/>
            </a:endParaRP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s-ES" sz="2150" dirty="0">
                <a:solidFill>
                  <a:srgbClr val="01070A"/>
                </a:solidFill>
                <a:latin typeface="Carelia"/>
              </a:rPr>
              <a:t>Actividades para trabajar con su hijo</a:t>
            </a:r>
            <a:r>
              <a:rPr lang="en-US" sz="2150" dirty="0">
                <a:solidFill>
                  <a:srgbClr val="01070A"/>
                </a:solidFill>
                <a:latin typeface="Carelia"/>
              </a:rPr>
              <a:t>.</a:t>
            </a:r>
            <a:endParaRPr lang="en-US" dirty="0"/>
          </a:p>
        </p:txBody>
      </p:sp>
      <p:sp>
        <p:nvSpPr>
          <p:cNvPr id="33" name="TextBox 33"/>
          <p:cNvSpPr txBox="1"/>
          <p:nvPr/>
        </p:nvSpPr>
        <p:spPr>
          <a:xfrm>
            <a:off x="7302493" y="7392436"/>
            <a:ext cx="2060632" cy="2423740"/>
          </a:xfrm>
          <a:prstGeom prst="rect">
            <a:avLst/>
          </a:prstGeom>
        </p:spPr>
        <p:txBody>
          <a:bodyPr lIns="0" tIns="0" rIns="0" bIns="0" rtlCol="0" anchor="t">
            <a:spAutoFit/>
          </a:bodyPr>
          <a:lstStyle/>
          <a:p>
            <a:pPr algn="ctr">
              <a:lnSpc>
                <a:spcPts val="2075"/>
              </a:lnSpc>
            </a:pPr>
            <a:r>
              <a:rPr lang="es-ES" sz="2000" dirty="0">
                <a:solidFill>
                  <a:srgbClr val="01070A"/>
                </a:solidFill>
                <a:latin typeface="Dosis"/>
              </a:rPr>
              <a:t>Asegúrese de que su hijo pueda pronunciar primero las palabras de  3 sonidos</a:t>
            </a:r>
            <a:r>
              <a:rPr lang="en-US" sz="2000" dirty="0">
                <a:solidFill>
                  <a:srgbClr val="01070A"/>
                </a:solidFill>
                <a:latin typeface="Dosis"/>
              </a:rPr>
              <a:t>. </a:t>
            </a:r>
            <a:r>
              <a:rPr lang="es-ES" sz="2000" dirty="0">
                <a:solidFill>
                  <a:srgbClr val="01070A"/>
                </a:solidFill>
                <a:latin typeface="Dosis"/>
              </a:rPr>
              <a:t>Luego, si lo dominan, pasa a dígrafos de 3 sonidos y luego a palabras de 4 sonidos.</a:t>
            </a:r>
            <a:endParaRPr lang="en-US" sz="2000" dirty="0">
              <a:solidFill>
                <a:srgbClr val="01070A"/>
              </a:solidFill>
              <a:latin typeface="Dosis"/>
            </a:endParaRPr>
          </a:p>
        </p:txBody>
      </p:sp>
      <p:sp>
        <p:nvSpPr>
          <p:cNvPr id="36" name="TextBox 36"/>
          <p:cNvSpPr txBox="1"/>
          <p:nvPr/>
        </p:nvSpPr>
        <p:spPr>
          <a:xfrm>
            <a:off x="14261546" y="2930565"/>
            <a:ext cx="1803520" cy="1392625"/>
          </a:xfrm>
          <a:prstGeom prst="rect">
            <a:avLst/>
          </a:prstGeom>
        </p:spPr>
        <p:txBody>
          <a:bodyPr wrap="square" lIns="0" tIns="0" rIns="0" bIns="0" rtlCol="0" anchor="t">
            <a:spAutoFit/>
          </a:bodyPr>
          <a:lstStyle/>
          <a:p>
            <a:pPr algn="ctr">
              <a:lnSpc>
                <a:spcPts val="2201"/>
              </a:lnSpc>
            </a:pPr>
            <a:r>
              <a:rPr lang="pt-BR" sz="1550" dirty="0">
                <a:solidFill>
                  <a:srgbClr val="01070A"/>
                </a:solidFill>
                <a:latin typeface="Dosis"/>
              </a:rPr>
              <a:t>Escanea el Código para ver el  vídeo</a:t>
            </a:r>
            <a:r>
              <a:rPr lang="en-US" sz="1550" dirty="0">
                <a:solidFill>
                  <a:srgbClr val="01070A"/>
                </a:solidFill>
                <a:latin typeface="Dosis"/>
              </a:rPr>
              <a:t>:</a:t>
            </a:r>
          </a:p>
          <a:p>
            <a:pPr algn="ctr">
              <a:lnSpc>
                <a:spcPts val="2201"/>
              </a:lnSpc>
            </a:pPr>
            <a:endParaRPr lang="en-US" sz="1550" dirty="0">
              <a:solidFill>
                <a:srgbClr val="01070A"/>
              </a:solidFill>
              <a:latin typeface="Dosis"/>
              <a:ea typeface="+mn-lt"/>
              <a:cs typeface="+mn-lt"/>
            </a:endParaRPr>
          </a:p>
          <a:p>
            <a:pPr algn="ctr">
              <a:lnSpc>
                <a:spcPts val="2201"/>
              </a:lnSpc>
            </a:pPr>
            <a:endParaRPr lang="en-US" sz="1550" dirty="0">
              <a:solidFill>
                <a:srgbClr val="01070A"/>
              </a:solidFill>
              <a:ea typeface="+mn-lt"/>
              <a:cs typeface="+mn-lt"/>
            </a:endParaRPr>
          </a:p>
          <a:p>
            <a:pPr algn="ctr">
              <a:lnSpc>
                <a:spcPts val="2201"/>
              </a:lnSpc>
            </a:pPr>
            <a:endParaRPr lang="en-US" sz="1550" dirty="0">
              <a:solidFill>
                <a:srgbClr val="01070A"/>
              </a:solidFill>
              <a:ea typeface="Calibri"/>
              <a:cs typeface="Calibri"/>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00943" y="5886403"/>
            <a:ext cx="2161783" cy="384721"/>
          </a:xfrm>
          <a:prstGeom prst="rect">
            <a:avLst/>
          </a:prstGeom>
        </p:spPr>
        <p:txBody>
          <a:bodyPr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1</a:t>
            </a:r>
            <a:endParaRPr lang="en-US" dirty="0">
              <a:ea typeface="Calibri"/>
              <a:cs typeface="Calibri"/>
            </a:endParaRPr>
          </a:p>
        </p:txBody>
      </p:sp>
      <p:pic>
        <p:nvPicPr>
          <p:cNvPr id="35" name="Picture 34" descr="A qr code on a white background&#10;&#10;Description automatically generated">
            <a:extLst>
              <a:ext uri="{FF2B5EF4-FFF2-40B4-BE49-F238E27FC236}">
                <a16:creationId xmlns:a16="http://schemas.microsoft.com/office/drawing/2014/main" id="{89EE6F09-F867-E727-176F-EE5A80DCFDC4}"/>
              </a:ext>
            </a:extLst>
          </p:cNvPr>
          <p:cNvPicPr>
            <a:picLocks noChangeAspect="1"/>
          </p:cNvPicPr>
          <p:nvPr/>
        </p:nvPicPr>
        <p:blipFill>
          <a:blip r:embed="rId21"/>
          <a:stretch>
            <a:fillRect/>
          </a:stretch>
        </p:blipFill>
        <p:spPr>
          <a:xfrm>
            <a:off x="14395120" y="3447555"/>
            <a:ext cx="1536372" cy="1551215"/>
          </a:xfrm>
          <a:prstGeom prst="rect">
            <a:avLst/>
          </a:prstGeom>
        </p:spPr>
      </p:pic>
      <p:sp>
        <p:nvSpPr>
          <p:cNvPr id="39" name="TextBox 30">
            <a:extLst>
              <a:ext uri="{FF2B5EF4-FFF2-40B4-BE49-F238E27FC236}">
                <a16:creationId xmlns:a16="http://schemas.microsoft.com/office/drawing/2014/main" id="{8C792AF3-7811-981A-AC34-C0D85A5E8A04}"/>
              </a:ext>
            </a:extLst>
          </p:cNvPr>
          <p:cNvSpPr txBox="1"/>
          <p:nvPr/>
        </p:nvSpPr>
        <p:spPr>
          <a:xfrm>
            <a:off x="12257486" y="6181629"/>
            <a:ext cx="4611068" cy="3820277"/>
          </a:xfrm>
          <a:prstGeom prst="rect">
            <a:avLst/>
          </a:prstGeom>
        </p:spPr>
        <p:txBody>
          <a:bodyPr wrap="square" lIns="0" tIns="0" rIns="0" bIns="0" rtlCol="0" anchor="t">
            <a:spAutoFit/>
          </a:bodyPr>
          <a:lstStyle/>
          <a:p>
            <a:pPr marL="457200" indent="-457200">
              <a:lnSpc>
                <a:spcPts val="3039"/>
              </a:lnSpc>
              <a:spcBef>
                <a:spcPct val="0"/>
              </a:spcBef>
              <a:buAutoNum type="arabicPeriod"/>
            </a:pPr>
            <a:r>
              <a:rPr lang="es-ES" sz="2400" dirty="0">
                <a:solidFill>
                  <a:srgbClr val="01070A"/>
                </a:solidFill>
                <a:latin typeface="Dosis Medium"/>
                <a:ea typeface="Calibri"/>
                <a:cs typeface="Calibri"/>
              </a:rPr>
              <a:t>Elige una palabra de la lista</a:t>
            </a:r>
            <a:r>
              <a:rPr lang="en-US" sz="2400" dirty="0">
                <a:solidFill>
                  <a:srgbClr val="01070A"/>
                </a:solidFill>
                <a:latin typeface="Dosis Medium"/>
                <a:ea typeface="Calibri"/>
                <a:cs typeface="Calibri"/>
              </a:rPr>
              <a:t>(Lista de 3 </a:t>
            </a:r>
            <a:r>
              <a:rPr lang="en-US" sz="2400" dirty="0" err="1">
                <a:solidFill>
                  <a:srgbClr val="01070A"/>
                </a:solidFill>
                <a:latin typeface="Dosis Medium"/>
                <a:ea typeface="Calibri"/>
                <a:cs typeface="Calibri"/>
              </a:rPr>
              <a:t>sonidos</a:t>
            </a:r>
            <a:r>
              <a:rPr lang="en-US" sz="2400" dirty="0">
                <a:solidFill>
                  <a:srgbClr val="01070A"/>
                </a:solidFill>
                <a:latin typeface="Dosis Medium"/>
                <a:ea typeface="Calibri"/>
                <a:cs typeface="Calibri"/>
              </a:rPr>
              <a:t> o </a:t>
            </a:r>
            <a:r>
              <a:rPr lang="en-US" sz="2400" dirty="0" err="1">
                <a:solidFill>
                  <a:srgbClr val="01070A"/>
                </a:solidFill>
                <a:latin typeface="Dosis Medium"/>
                <a:ea typeface="Calibri"/>
                <a:cs typeface="Calibri"/>
              </a:rPr>
              <a:t>lista</a:t>
            </a:r>
            <a:r>
              <a:rPr lang="en-US" sz="2400" dirty="0">
                <a:solidFill>
                  <a:srgbClr val="01070A"/>
                </a:solidFill>
                <a:latin typeface="Dosis Medium"/>
                <a:ea typeface="Calibri"/>
                <a:cs typeface="Calibri"/>
              </a:rPr>
              <a:t> de 4 </a:t>
            </a:r>
            <a:r>
              <a:rPr lang="en-US" sz="2400" dirty="0" err="1">
                <a:solidFill>
                  <a:srgbClr val="01070A"/>
                </a:solidFill>
                <a:latin typeface="Dosis Medium"/>
                <a:ea typeface="Calibri"/>
                <a:cs typeface="Calibri"/>
              </a:rPr>
              <a:t>sonidos</a:t>
            </a:r>
            <a:r>
              <a:rPr lang="en-US" sz="2400" dirty="0">
                <a:solidFill>
                  <a:srgbClr val="01070A"/>
                </a:solidFill>
                <a:latin typeface="Dosis Medium"/>
                <a:ea typeface="Calibri"/>
                <a:cs typeface="Calibri"/>
              </a:rPr>
              <a:t>)</a:t>
            </a:r>
          </a:p>
          <a:p>
            <a:pPr marL="457200" indent="-457200">
              <a:lnSpc>
                <a:spcPts val="3039"/>
              </a:lnSpc>
              <a:spcBef>
                <a:spcPct val="0"/>
              </a:spcBef>
              <a:buAutoNum type="arabicPeriod"/>
            </a:pPr>
            <a:r>
              <a:rPr lang="es-ES" sz="2400" dirty="0">
                <a:solidFill>
                  <a:srgbClr val="01070A"/>
                </a:solidFill>
                <a:latin typeface="Dosis Medium"/>
                <a:ea typeface="Calibri"/>
                <a:cs typeface="Calibri"/>
              </a:rPr>
              <a:t>Dígale la palabra a su estudiante</a:t>
            </a:r>
          </a:p>
          <a:p>
            <a:pPr marL="457200" indent="-457200">
              <a:lnSpc>
                <a:spcPts val="3039"/>
              </a:lnSpc>
              <a:spcBef>
                <a:spcPct val="0"/>
              </a:spcBef>
              <a:buAutoNum type="arabicPeriod"/>
            </a:pPr>
            <a:r>
              <a:rPr lang="es-ES" sz="2400" dirty="0">
                <a:solidFill>
                  <a:srgbClr val="01070A"/>
                </a:solidFill>
                <a:latin typeface="Dosis Medium"/>
                <a:ea typeface="Calibri"/>
                <a:cs typeface="Calibri"/>
              </a:rPr>
              <a:t>Pida al estudiante que repita la palabra</a:t>
            </a:r>
          </a:p>
          <a:p>
            <a:pPr marL="457200" indent="-457200">
              <a:lnSpc>
                <a:spcPts val="3039"/>
              </a:lnSpc>
              <a:spcBef>
                <a:spcPct val="0"/>
              </a:spcBef>
              <a:buAutoNum type="arabicPeriod"/>
            </a:pPr>
            <a:r>
              <a:rPr lang="es-ES" sz="2400" dirty="0">
                <a:solidFill>
                  <a:srgbClr val="01070A"/>
                </a:solidFill>
                <a:latin typeface="Dosis Medium"/>
                <a:ea typeface="Calibri"/>
                <a:cs typeface="Calibri"/>
              </a:rPr>
              <a:t>Los estudiantes tocan la palabra usando los puntos</a:t>
            </a:r>
          </a:p>
          <a:p>
            <a:pPr marL="457200" indent="-457200">
              <a:lnSpc>
                <a:spcPts val="3039"/>
              </a:lnSpc>
              <a:spcBef>
                <a:spcPct val="0"/>
              </a:spcBef>
              <a:buAutoNum type="arabicPeriod"/>
            </a:pPr>
            <a:r>
              <a:rPr lang="es-ES" sz="2400" dirty="0">
                <a:solidFill>
                  <a:srgbClr val="01070A"/>
                </a:solidFill>
                <a:latin typeface="Dosis Medium"/>
                <a:ea typeface="Calibri"/>
                <a:cs typeface="Calibri"/>
              </a:rPr>
              <a:t>Los estudiantes mapean la palabra en los recuadros</a:t>
            </a:r>
          </a:p>
          <a:p>
            <a:pPr marL="457200" indent="-457200">
              <a:lnSpc>
                <a:spcPts val="3039"/>
              </a:lnSpc>
              <a:spcBef>
                <a:spcPct val="0"/>
              </a:spcBef>
              <a:buAutoNum type="arabicPeriod"/>
            </a:pPr>
            <a:r>
              <a:rPr lang="es-ES" sz="2400" dirty="0">
                <a:solidFill>
                  <a:srgbClr val="01070A"/>
                </a:solidFill>
                <a:latin typeface="Dosis Medium"/>
                <a:ea typeface="Calibri"/>
                <a:cs typeface="Calibri"/>
              </a:rPr>
              <a:t>Los estudiantes escriben la palabra</a:t>
            </a:r>
            <a:endParaRPr lang="en-US" sz="2400" dirty="0">
              <a:solidFill>
                <a:srgbClr val="01070A"/>
              </a:solidFill>
              <a:latin typeface="Dosis Medium"/>
              <a:ea typeface="Calibri"/>
              <a:cs typeface="Calibri"/>
            </a:endParaRPr>
          </a:p>
        </p:txBody>
      </p:sp>
    </p:spTree>
    <p:extLst>
      <p:ext uri="{BB962C8B-B14F-4D97-AF65-F5344CB8AC3E}">
        <p14:creationId xmlns:p14="http://schemas.microsoft.com/office/powerpoint/2010/main" val="13922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dirty="0">
                <a:solidFill>
                  <a:srgbClr val="01070A"/>
                </a:solidFill>
                <a:latin typeface="Carelia"/>
              </a:rPr>
              <a:t>Segundo Grado</a:t>
            </a:r>
            <a:endParaRPr lang="en-US" dirty="0"/>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3938066"/>
          </a:xfrm>
          <a:prstGeom prst="rect">
            <a:avLst/>
          </a:prstGeom>
        </p:spPr>
        <p:txBody>
          <a:bodyPr wrap="square" lIns="0" tIns="0" rIns="0" bIns="0" rtlCol="0" anchor="t">
            <a:spAutoFit/>
          </a:bodyPr>
          <a:lstStyle/>
          <a:p>
            <a:pPr marL="342900" indent="-342900" algn="ctr">
              <a:lnSpc>
                <a:spcPts val="3075"/>
              </a:lnSpc>
              <a:buFont typeface="Arial"/>
              <a:buChar char="•"/>
            </a:pPr>
            <a:r>
              <a:rPr lang="es-ES" sz="2150" dirty="0">
                <a:solidFill>
                  <a:srgbClr val="01070A"/>
                </a:solidFill>
                <a:latin typeface="Dosis"/>
                <a:ea typeface="Calibri"/>
                <a:cs typeface="Calibri"/>
              </a:rPr>
              <a:t>Nuestras actividades se centran en la fluidez lectora</a:t>
            </a:r>
            <a:r>
              <a:rPr lang="en-US" sz="2150" dirty="0">
                <a:solidFill>
                  <a:srgbClr val="01070A"/>
                </a:solidFill>
                <a:latin typeface="Dosis"/>
                <a:ea typeface="Calibri"/>
                <a:cs typeface="Calibri"/>
              </a:rPr>
              <a:t>.</a:t>
            </a:r>
          </a:p>
          <a:p>
            <a:pPr marL="342900" indent="-342900" algn="ctr">
              <a:lnSpc>
                <a:spcPts val="3075"/>
              </a:lnSpc>
              <a:buFont typeface="Arial"/>
              <a:buChar char="•"/>
            </a:pPr>
            <a:r>
              <a:rPr lang="es-ES" sz="2150" dirty="0">
                <a:solidFill>
                  <a:srgbClr val="01070A"/>
                </a:solidFill>
                <a:latin typeface="Dosis"/>
              </a:rPr>
              <a:t>La fluidez es un componente esencial de la lectura.  Los lectores fluidos pueden leer textos de forma rápida y precisa. También leen con expresión</a:t>
            </a:r>
            <a:r>
              <a:rPr lang="en-US" sz="2150" dirty="0">
                <a:solidFill>
                  <a:srgbClr val="01070A"/>
                </a:solidFill>
                <a:latin typeface="Dosis"/>
              </a:rPr>
              <a:t>.   </a:t>
            </a:r>
            <a:r>
              <a:rPr lang="es-ES" sz="2150" dirty="0">
                <a:solidFill>
                  <a:srgbClr val="01070A"/>
                </a:solidFill>
                <a:latin typeface="Dosis"/>
              </a:rPr>
              <a:t>Toma menos esfuerzos de lectores fluidos para leer un texto; Esto les permite concentrarse en comprender lo que están leyendo</a:t>
            </a:r>
            <a:r>
              <a:rPr lang="en-US" sz="2150" dirty="0">
                <a:solidFill>
                  <a:srgbClr val="01070A"/>
                </a:solidFill>
                <a:latin typeface="Dosis"/>
              </a:rPr>
              <a:t>.</a:t>
            </a:r>
          </a:p>
          <a:p>
            <a:pPr marL="342900" indent="-342900" algn="ctr">
              <a:lnSpc>
                <a:spcPts val="3075"/>
              </a:lnSpc>
              <a:buFont typeface="Arial"/>
              <a:buChar char="•"/>
            </a:pPr>
            <a:r>
              <a:rPr lang="es-ES" sz="2150" dirty="0">
                <a:solidFill>
                  <a:srgbClr val="01070A"/>
                </a:solidFill>
                <a:latin typeface="Dosis"/>
              </a:rPr>
              <a:t>Los estudiantes practican la fluidez con sus maestros durante la instrucción de lectura en grupos pequeños, así como durante la lectura independiente</a:t>
            </a:r>
            <a:r>
              <a:rPr lang="en-US" sz="2150" dirty="0">
                <a:solidFill>
                  <a:srgbClr val="01070A"/>
                </a:solidFill>
                <a:latin typeface="Dosis"/>
              </a:rPr>
              <a:t>.</a:t>
            </a: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Enfoque de la Noche de lectura</a:t>
              </a:r>
              <a:endParaRPr lang="en-US" dirty="0"/>
            </a:p>
          </p:txBody>
        </p:sp>
      </p:grpSp>
      <p:sp>
        <p:nvSpPr>
          <p:cNvPr id="15" name="TextBox 15"/>
          <p:cNvSpPr txBox="1"/>
          <p:nvPr/>
        </p:nvSpPr>
        <p:spPr>
          <a:xfrm>
            <a:off x="9588279" y="4872639"/>
            <a:ext cx="6490015" cy="2347887"/>
          </a:xfrm>
          <a:prstGeom prst="rect">
            <a:avLst/>
          </a:prstGeom>
        </p:spPr>
        <p:txBody>
          <a:bodyPr wrap="square" lIns="0" tIns="0" rIns="0" bIns="0" rtlCol="0" anchor="t">
            <a:spAutoFit/>
          </a:bodyPr>
          <a:lstStyle/>
          <a:p>
            <a:pPr marL="342900" indent="-342900" algn="ctr">
              <a:lnSpc>
                <a:spcPts val="3075"/>
              </a:lnSpc>
              <a:buFont typeface="Arial"/>
              <a:buChar char="•"/>
            </a:pPr>
            <a:r>
              <a:rPr lang="es-ES" sz="2150" dirty="0">
                <a:solidFill>
                  <a:srgbClr val="01070A"/>
                </a:solidFill>
                <a:latin typeface="Dosis"/>
              </a:rPr>
              <a:t>Escuche a su hijo (a) leer en voz alta</a:t>
            </a:r>
            <a:r>
              <a:rPr lang="en-US" sz="2150" dirty="0">
                <a:solidFill>
                  <a:srgbClr val="01070A"/>
                </a:solidFill>
                <a:latin typeface="Dosis"/>
              </a:rPr>
              <a:t>.</a:t>
            </a:r>
          </a:p>
          <a:p>
            <a:pPr marL="342900" indent="-342900" algn="ctr">
              <a:lnSpc>
                <a:spcPts val="3075"/>
              </a:lnSpc>
              <a:buFont typeface="Arial"/>
              <a:buChar char="•"/>
            </a:pPr>
            <a:r>
              <a:rPr lang="es-ES" sz="2150" dirty="0">
                <a:solidFill>
                  <a:srgbClr val="01070A"/>
                </a:solidFill>
                <a:latin typeface="Dosis"/>
              </a:rPr>
              <a:t>Vuelve a leer tus libros favoritos</a:t>
            </a:r>
            <a:r>
              <a:rPr lang="en-US" sz="2150" dirty="0">
                <a:solidFill>
                  <a:srgbClr val="01070A"/>
                </a:solidFill>
                <a:latin typeface="Dosis"/>
              </a:rPr>
              <a:t>.</a:t>
            </a:r>
          </a:p>
          <a:p>
            <a:pPr marL="342900" indent="-342900" algn="ctr">
              <a:lnSpc>
                <a:spcPts val="3075"/>
              </a:lnSpc>
              <a:buFont typeface="Arial"/>
              <a:buChar char="•"/>
            </a:pPr>
            <a:r>
              <a:rPr lang="es-ES" sz="2150" dirty="0">
                <a:solidFill>
                  <a:srgbClr val="01070A"/>
                </a:solidFill>
                <a:latin typeface="Dosis"/>
              </a:rPr>
              <a:t>Léale en voz alta a su hijo</a:t>
            </a:r>
            <a:r>
              <a:rPr lang="en-US" sz="2150" dirty="0">
                <a:solidFill>
                  <a:srgbClr val="01070A"/>
                </a:solidFill>
                <a:latin typeface="Dosis"/>
              </a:rPr>
              <a:t>.</a:t>
            </a:r>
          </a:p>
          <a:p>
            <a:pPr marL="342900" indent="-342900" algn="ctr">
              <a:lnSpc>
                <a:spcPts val="3075"/>
              </a:lnSpc>
              <a:buFont typeface="Arial"/>
              <a:buChar char="•"/>
            </a:pPr>
            <a:r>
              <a:rPr lang="en-US" sz="2150" dirty="0">
                <a:solidFill>
                  <a:srgbClr val="01070A"/>
                </a:solidFill>
                <a:latin typeface="Dosis"/>
              </a:rPr>
              <a:t>Lea con </a:t>
            </a:r>
            <a:r>
              <a:rPr lang="en-US" sz="2150" dirty="0" err="1">
                <a:solidFill>
                  <a:srgbClr val="01070A"/>
                </a:solidFill>
                <a:latin typeface="Dosis"/>
              </a:rPr>
              <a:t>su</a:t>
            </a:r>
            <a:r>
              <a:rPr lang="en-US" sz="2150" dirty="0">
                <a:solidFill>
                  <a:srgbClr val="01070A"/>
                </a:solidFill>
                <a:latin typeface="Dosis"/>
              </a:rPr>
              <a:t> hijo (</a:t>
            </a:r>
            <a:r>
              <a:rPr lang="en-US" sz="2150" dirty="0" err="1">
                <a:solidFill>
                  <a:srgbClr val="01070A"/>
                </a:solidFill>
                <a:latin typeface="Dosis"/>
              </a:rPr>
              <a:t>Túrnense</a:t>
            </a:r>
            <a:r>
              <a:rPr lang="en-US" sz="2150" dirty="0">
                <a:solidFill>
                  <a:srgbClr val="01070A"/>
                </a:solidFill>
                <a:latin typeface="Dosis"/>
              </a:rPr>
              <a:t> para leer).</a:t>
            </a:r>
          </a:p>
          <a:p>
            <a:pPr marL="342900" indent="-342900" algn="ctr">
              <a:lnSpc>
                <a:spcPts val="3075"/>
              </a:lnSpc>
              <a:buFont typeface="Arial"/>
              <a:buChar char="•"/>
            </a:pPr>
            <a:r>
              <a:rPr lang="en-US" sz="2150" dirty="0" err="1">
                <a:solidFill>
                  <a:srgbClr val="01070A"/>
                </a:solidFill>
                <a:latin typeface="Dosis"/>
              </a:rPr>
              <a:t>Crear</a:t>
            </a:r>
            <a:r>
              <a:rPr lang="en-US" sz="2150" dirty="0">
                <a:solidFill>
                  <a:srgbClr val="01070A"/>
                </a:solidFill>
                <a:latin typeface="Dosis"/>
              </a:rPr>
              <a:t> </a:t>
            </a:r>
            <a:r>
              <a:rPr lang="en-US" sz="2150" dirty="0" err="1">
                <a:solidFill>
                  <a:srgbClr val="01070A"/>
                </a:solidFill>
                <a:latin typeface="Dosis"/>
              </a:rPr>
              <a:t>audiolibros</a:t>
            </a:r>
            <a:r>
              <a:rPr lang="en-US" sz="2150" dirty="0">
                <a:solidFill>
                  <a:srgbClr val="01070A"/>
                </a:solidFill>
                <a:latin typeface="Dosis"/>
              </a:rPr>
              <a:t> </a:t>
            </a:r>
            <a:r>
              <a:rPr lang="en-US" sz="2150" dirty="0" err="1">
                <a:solidFill>
                  <a:srgbClr val="01070A"/>
                </a:solidFill>
                <a:latin typeface="Dosis"/>
              </a:rPr>
              <a:t>juntos</a:t>
            </a:r>
            <a:r>
              <a:rPr lang="en-US" sz="2150" dirty="0">
                <a:solidFill>
                  <a:srgbClr val="01070A"/>
                </a:solidFill>
                <a:latin typeface="Dosis"/>
              </a:rPr>
              <a:t>.  </a:t>
            </a:r>
            <a:r>
              <a:rPr lang="es-ES" sz="2150" dirty="0">
                <a:solidFill>
                  <a:srgbClr val="01070A"/>
                </a:solidFill>
                <a:latin typeface="Dosis"/>
              </a:rPr>
              <a:t>Grabe a su hijo leyendo un libro y comparta la grabación con familiares y amigos</a:t>
            </a:r>
            <a:r>
              <a:rPr lang="en-US" sz="2150" dirty="0">
                <a:solidFill>
                  <a:srgbClr val="01070A"/>
                </a:solidFill>
                <a:latin typeface="Dosis"/>
              </a:rPr>
              <a:t>.</a:t>
            </a: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s-ES" sz="2350" dirty="0">
                  <a:solidFill>
                    <a:srgbClr val="FFFFFF"/>
                  </a:solidFill>
                  <a:latin typeface="Dosis"/>
                </a:rPr>
                <a:t>Ayuda de padres en casa</a:t>
              </a:r>
              <a:endParaRPr lang="en-US" dirty="0"/>
            </a:p>
          </p:txBody>
        </p:sp>
      </p:grpSp>
    </p:spTree>
    <p:extLst>
      <p:ext uri="{BB962C8B-B14F-4D97-AF65-F5344CB8AC3E}">
        <p14:creationId xmlns:p14="http://schemas.microsoft.com/office/powerpoint/2010/main" val="47058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11643448" cy="1718419"/>
          </a:xfrm>
          <a:prstGeom prst="rect">
            <a:avLst/>
          </a:prstGeom>
        </p:spPr>
        <p:txBody>
          <a:bodyPr wrap="square" lIns="0" tIns="0" rIns="0" bIns="0" rtlCol="0" anchor="t">
            <a:spAutoFit/>
          </a:bodyPr>
          <a:lstStyle/>
          <a:p>
            <a:pPr algn="ctr">
              <a:lnSpc>
                <a:spcPts val="6732"/>
              </a:lnSpc>
              <a:spcBef>
                <a:spcPct val="0"/>
              </a:spcBef>
            </a:pPr>
            <a:r>
              <a:rPr lang="es-ES" sz="4800" b="1" dirty="0">
                <a:solidFill>
                  <a:srgbClr val="01070A"/>
                </a:solidFill>
                <a:latin typeface="Carelia"/>
              </a:rPr>
              <a:t>¿Qué hay en tu bolso?
Instrucciones de Segundo Grado</a:t>
            </a:r>
            <a:endParaRPr lang="en-US" sz="4800" dirty="0">
              <a:solidFill>
                <a:srgbClr val="01070A"/>
              </a:solidFill>
              <a:latin typeface="Carelia"/>
            </a:endParaRP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265350" y="5682733"/>
            <a:ext cx="3966082"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85185" y="5748692"/>
            <a:ext cx="5088633" cy="1758966"/>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256788" y="7872789"/>
            <a:ext cx="5054682" cy="1770283"/>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699062" y="2219543"/>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lvl="0" algn="ctr">
              <a:lnSpc>
                <a:spcPts val="3282"/>
              </a:lnSpc>
              <a:spcBef>
                <a:spcPct val="0"/>
              </a:spcBef>
            </a:pPr>
            <a:r>
              <a:rPr lang="en-US" sz="2300" dirty="0" err="1">
                <a:solidFill>
                  <a:srgbClr val="01070A"/>
                </a:solidFill>
                <a:latin typeface="Carelia"/>
              </a:rPr>
              <a:t>Materiales</a:t>
            </a:r>
            <a:endParaRPr lang="en-US" dirty="0"/>
          </a:p>
        </p:txBody>
      </p:sp>
      <p:sp>
        <p:nvSpPr>
          <p:cNvPr id="29" name="TextBox 29"/>
          <p:cNvSpPr txBox="1"/>
          <p:nvPr/>
        </p:nvSpPr>
        <p:spPr>
          <a:xfrm>
            <a:off x="2182886" y="4348638"/>
            <a:ext cx="2410089" cy="1252779"/>
          </a:xfrm>
          <a:prstGeom prst="rect">
            <a:avLst/>
          </a:prstGeom>
        </p:spPr>
        <p:txBody>
          <a:bodyPr lIns="0" tIns="0" rIns="0" bIns="0" rtlCol="0" anchor="t">
            <a:spAutoFit/>
          </a:bodyPr>
          <a:lstStyle/>
          <a:p>
            <a:pPr marL="285750" indent="-285750" algn="ctr">
              <a:lnSpc>
                <a:spcPts val="2481"/>
              </a:lnSpc>
              <a:buFont typeface="Arial"/>
              <a:buChar char="•"/>
            </a:pPr>
            <a:r>
              <a:rPr lang="es-ES" sz="1750" dirty="0">
                <a:solidFill>
                  <a:srgbClr val="01070A"/>
                </a:solidFill>
                <a:latin typeface="Dosis"/>
              </a:rPr>
              <a:t>Tableros de juego
Funda protectora
Marcador
dado</a:t>
            </a:r>
            <a:endParaRPr lang="en-US" sz="1750" dirty="0">
              <a:solidFill>
                <a:srgbClr val="01070A"/>
              </a:solidFill>
              <a:latin typeface="Dosis"/>
            </a:endParaRP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lvl="0" algn="ctr">
              <a:lnSpc>
                <a:spcPts val="3039"/>
              </a:lnSpc>
              <a:spcBef>
                <a:spcPct val="0"/>
              </a:spcBef>
            </a:pPr>
            <a:r>
              <a:rPr lang="en-US" sz="2150" dirty="0" err="1">
                <a:solidFill>
                  <a:srgbClr val="01070A"/>
                </a:solidFill>
                <a:latin typeface="Carelia"/>
              </a:rPr>
              <a:t>Folletos</a:t>
            </a:r>
            <a:endParaRPr lang="en-US" dirty="0"/>
          </a:p>
        </p:txBody>
      </p:sp>
      <p:sp>
        <p:nvSpPr>
          <p:cNvPr id="31" name="TextBox 31"/>
          <p:cNvSpPr txBox="1"/>
          <p:nvPr/>
        </p:nvSpPr>
        <p:spPr>
          <a:xfrm>
            <a:off x="8148219" y="3638285"/>
            <a:ext cx="2598668" cy="820609"/>
          </a:xfrm>
          <a:prstGeom prst="rect">
            <a:avLst/>
          </a:prstGeom>
        </p:spPr>
        <p:txBody>
          <a:bodyPr lIns="0" tIns="0" rIns="0" bIns="0" rtlCol="0" anchor="t">
            <a:spAutoFit/>
          </a:bodyPr>
          <a:lstStyle/>
          <a:p>
            <a:pPr algn="ctr">
              <a:lnSpc>
                <a:spcPts val="2201"/>
              </a:lnSpc>
            </a:pPr>
            <a:r>
              <a:rPr lang="es-ES" sz="1550" dirty="0">
                <a:solidFill>
                  <a:srgbClr val="01070A"/>
                </a:solidFill>
                <a:latin typeface="Dosis"/>
              </a:rPr>
              <a:t>Las palabras y oraciones para ayudar a promover la fluidez se incluyen en los tableros de juego</a:t>
            </a:r>
            <a:r>
              <a:rPr lang="en-US" sz="1550" dirty="0">
                <a:solidFill>
                  <a:srgbClr val="01070A"/>
                </a:solidFill>
                <a:latin typeface="Dosis"/>
              </a:rPr>
              <a:t>.</a:t>
            </a: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s-ES" sz="2150" dirty="0">
                <a:solidFill>
                  <a:srgbClr val="01070A"/>
                </a:solidFill>
                <a:latin typeface="Carelia"/>
              </a:rPr>
              <a:t>Actividades para trabajar con su hijo</a:t>
            </a:r>
            <a:r>
              <a:rPr lang="en-US" sz="2150" dirty="0">
                <a:solidFill>
                  <a:srgbClr val="01070A"/>
                </a:solidFill>
                <a:latin typeface="Carelia"/>
              </a:rPr>
              <a:t>.</a:t>
            </a:r>
            <a:endParaRPr lang="en-US" dirty="0"/>
          </a:p>
        </p:txBody>
      </p:sp>
      <p:sp>
        <p:nvSpPr>
          <p:cNvPr id="33" name="TextBox 33"/>
          <p:cNvSpPr txBox="1"/>
          <p:nvPr/>
        </p:nvSpPr>
        <p:spPr>
          <a:xfrm>
            <a:off x="6603603" y="7177214"/>
            <a:ext cx="3262547" cy="2667525"/>
          </a:xfrm>
          <a:prstGeom prst="rect">
            <a:avLst/>
          </a:prstGeom>
        </p:spPr>
        <p:txBody>
          <a:bodyPr wrap="square" lIns="0" tIns="0" rIns="0" bIns="0" rtlCol="0" anchor="t">
            <a:spAutoFit/>
          </a:bodyPr>
          <a:lstStyle/>
          <a:p>
            <a:pPr algn="ctr">
              <a:lnSpc>
                <a:spcPts val="2075"/>
              </a:lnSpc>
            </a:pPr>
            <a:r>
              <a:rPr lang="es-ES" sz="1400" dirty="0">
                <a:solidFill>
                  <a:srgbClr val="01070A"/>
                </a:solidFill>
                <a:latin typeface="Dosis"/>
              </a:rPr>
              <a:t>Los Juegos ayudará a desarrollar la fluidez de lectura de su hijo/a.  Comience con Roll a Word (Ruede una palabra) y luego haga la transición a Roll a </a:t>
            </a:r>
            <a:r>
              <a:rPr lang="es-ES" sz="1400" dirty="0" err="1">
                <a:solidFill>
                  <a:srgbClr val="01070A"/>
                </a:solidFill>
                <a:latin typeface="Dosis"/>
              </a:rPr>
              <a:t>Sentence</a:t>
            </a:r>
            <a:r>
              <a:rPr lang="es-ES" sz="1400" dirty="0">
                <a:solidFill>
                  <a:srgbClr val="01070A"/>
                </a:solidFill>
                <a:latin typeface="Dosis"/>
              </a:rPr>
              <a:t> (Ruede un enunciado) cuando el estudiante pueda leer todas las palabras con fluidez. 
Los padres pueden ayudar a su lector a decodificar palabras cuando sea necesario.  Las actividades también se pueden convertir en juegos de 2 jugadores, y los padres pueden jugar</a:t>
            </a:r>
            <a:r>
              <a:rPr lang="en-US" sz="1450" dirty="0">
                <a:solidFill>
                  <a:srgbClr val="01070A"/>
                </a:solidFill>
                <a:latin typeface="Dosis"/>
                <a:cs typeface="Calibri"/>
              </a:rPr>
              <a:t>.</a:t>
            </a:r>
          </a:p>
        </p:txBody>
      </p:sp>
      <p:sp>
        <p:nvSpPr>
          <p:cNvPr id="34" name="TextBox 34"/>
          <p:cNvSpPr txBox="1"/>
          <p:nvPr/>
        </p:nvSpPr>
        <p:spPr>
          <a:xfrm>
            <a:off x="12309040" y="6441009"/>
            <a:ext cx="4498267" cy="1060675"/>
          </a:xfrm>
          <a:prstGeom prst="rect">
            <a:avLst/>
          </a:prstGeom>
        </p:spPr>
        <p:txBody>
          <a:bodyPr wrap="square" lIns="0" tIns="0" rIns="0" bIns="0" rtlCol="0" anchor="t">
            <a:spAutoFit/>
          </a:bodyPr>
          <a:lstStyle/>
          <a:p>
            <a:pPr>
              <a:lnSpc>
                <a:spcPts val="2075"/>
              </a:lnSpc>
            </a:pPr>
            <a:r>
              <a:rPr lang="en-US" sz="1500" b="1" dirty="0">
                <a:solidFill>
                  <a:srgbClr val="01070A"/>
                </a:solidFill>
                <a:ea typeface="+mn-lt"/>
                <a:cs typeface="+mn-lt"/>
              </a:rPr>
              <a:t>Roll a Word (</a:t>
            </a:r>
            <a:r>
              <a:rPr lang="en-US" sz="1500" b="1" dirty="0" err="1">
                <a:solidFill>
                  <a:srgbClr val="01070A"/>
                </a:solidFill>
                <a:ea typeface="+mn-lt"/>
                <a:cs typeface="+mn-lt"/>
              </a:rPr>
              <a:t>Ruede</a:t>
            </a:r>
            <a:r>
              <a:rPr lang="en-US" sz="1500" b="1" dirty="0">
                <a:solidFill>
                  <a:srgbClr val="01070A"/>
                </a:solidFill>
                <a:ea typeface="+mn-lt"/>
                <a:cs typeface="+mn-lt"/>
              </a:rPr>
              <a:t> </a:t>
            </a:r>
            <a:r>
              <a:rPr lang="en-US" sz="1500" b="1" dirty="0" err="1">
                <a:solidFill>
                  <a:srgbClr val="01070A"/>
                </a:solidFill>
                <a:ea typeface="+mn-lt"/>
                <a:cs typeface="+mn-lt"/>
              </a:rPr>
              <a:t>una</a:t>
            </a:r>
            <a:r>
              <a:rPr lang="en-US" sz="1500" b="1" dirty="0">
                <a:solidFill>
                  <a:srgbClr val="01070A"/>
                </a:solidFill>
                <a:ea typeface="+mn-lt"/>
                <a:cs typeface="+mn-lt"/>
              </a:rPr>
              <a:t> palabra) </a:t>
            </a:r>
            <a:r>
              <a:rPr lang="en-US" sz="1500" dirty="0">
                <a:solidFill>
                  <a:srgbClr val="01070A"/>
                </a:solidFill>
                <a:ea typeface="+mn-lt"/>
                <a:cs typeface="+mn-lt"/>
              </a:rPr>
              <a:t>- </a:t>
            </a:r>
            <a:r>
              <a:rPr lang="es-ES" sz="1500" dirty="0">
                <a:solidFill>
                  <a:srgbClr val="01070A"/>
                </a:solidFill>
                <a:ea typeface="+mn-lt"/>
                <a:cs typeface="+mn-lt"/>
              </a:rPr>
              <a:t>Tira un dado y encuentra una palabra de la lista de números coincidentes.  Lee la palabra y márcala. Hazlo más divertido jugando con tu hijo/a</a:t>
            </a:r>
            <a:r>
              <a:rPr lang="en-US" sz="1500" dirty="0">
                <a:solidFill>
                  <a:srgbClr val="01070A"/>
                </a:solidFill>
                <a:ea typeface="+mn-lt"/>
                <a:cs typeface="+mn-lt"/>
              </a:rPr>
              <a:t>!</a:t>
            </a:r>
            <a:endParaRPr lang="en-US" dirty="0">
              <a:ea typeface="+mn-lt"/>
              <a:cs typeface="+mn-lt"/>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00943" y="5886403"/>
            <a:ext cx="2161783" cy="384721"/>
          </a:xfrm>
          <a:prstGeom prst="rect">
            <a:avLst/>
          </a:prstGeom>
        </p:spPr>
        <p:txBody>
          <a:bodyPr lIns="0" tIns="0" rIns="0" bIns="0" rtlCol="0" anchor="t">
            <a:spAutoFit/>
          </a:bodyPr>
          <a:lstStyle/>
          <a:p>
            <a:pPr>
              <a:lnSpc>
                <a:spcPts val="3039"/>
              </a:lnSpc>
              <a:spcBef>
                <a:spcPct val="0"/>
              </a:spcBef>
            </a:pPr>
            <a:r>
              <a:rPr lang="en-US" sz="2150" dirty="0" err="1">
                <a:solidFill>
                  <a:srgbClr val="01070A"/>
                </a:solidFill>
                <a:latin typeface="Carelia"/>
              </a:rPr>
              <a:t>Actividad</a:t>
            </a:r>
            <a:r>
              <a:rPr lang="en-US" sz="2150" dirty="0">
                <a:solidFill>
                  <a:srgbClr val="01070A"/>
                </a:solidFill>
                <a:latin typeface="Carelia"/>
              </a:rPr>
              <a:t> 1</a:t>
            </a:r>
            <a:endParaRPr lang="en-US" dirty="0">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334893" y="7991333"/>
            <a:ext cx="4063010" cy="384721"/>
          </a:xfrm>
          <a:prstGeom prst="rect">
            <a:avLst/>
          </a:prstGeom>
        </p:spPr>
        <p:txBody>
          <a:bodyPr wrap="square" lIns="0" tIns="0" rIns="0" bIns="0" rtlCol="0" anchor="t">
            <a:spAutoFit/>
          </a:bodyPr>
          <a:lstStyle/>
          <a:p>
            <a:pPr>
              <a:lnSpc>
                <a:spcPts val="3039"/>
              </a:lnSpc>
              <a:spcBef>
                <a:spcPct val="0"/>
              </a:spcBef>
            </a:pPr>
            <a:r>
              <a:rPr lang="en-US" sz="2150" b="1" dirty="0" err="1">
                <a:solidFill>
                  <a:srgbClr val="01070A"/>
                </a:solidFill>
                <a:latin typeface="Carelia"/>
              </a:rPr>
              <a:t>Actividad</a:t>
            </a:r>
            <a:r>
              <a:rPr lang="en-US" sz="2150" b="1" dirty="0">
                <a:solidFill>
                  <a:srgbClr val="01070A"/>
                </a:solidFill>
                <a:latin typeface="Carelia"/>
              </a:rPr>
              <a:t> 2 </a:t>
            </a:r>
            <a:endParaRPr lang="en-US" dirty="0">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425551" y="8524977"/>
            <a:ext cx="4160563" cy="1059136"/>
          </a:xfrm>
          <a:prstGeom prst="rect">
            <a:avLst/>
          </a:prstGeom>
        </p:spPr>
        <p:txBody>
          <a:bodyPr wrap="square" lIns="0" tIns="0" rIns="0" bIns="0" rtlCol="0" anchor="t">
            <a:spAutoFit/>
          </a:bodyPr>
          <a:lstStyle/>
          <a:p>
            <a:pPr>
              <a:lnSpc>
                <a:spcPts val="2075"/>
              </a:lnSpc>
            </a:pPr>
            <a:r>
              <a:rPr lang="en-US" sz="1500" b="1" dirty="0">
                <a:solidFill>
                  <a:srgbClr val="01070A"/>
                </a:solidFill>
                <a:latin typeface="Calibri"/>
                <a:ea typeface="+mn-lt"/>
                <a:cs typeface="Segoe UI"/>
              </a:rPr>
              <a:t>Roll a Sentence (</a:t>
            </a:r>
            <a:r>
              <a:rPr lang="en-US" sz="1500" b="1" dirty="0" err="1">
                <a:solidFill>
                  <a:srgbClr val="01070A"/>
                </a:solidFill>
                <a:latin typeface="Calibri"/>
                <a:ea typeface="+mn-lt"/>
                <a:cs typeface="Segoe UI"/>
              </a:rPr>
              <a:t>Ruede</a:t>
            </a:r>
            <a:r>
              <a:rPr lang="en-US" sz="1500" b="1" dirty="0">
                <a:solidFill>
                  <a:srgbClr val="01070A"/>
                </a:solidFill>
                <a:latin typeface="Calibri"/>
                <a:ea typeface="+mn-lt"/>
                <a:cs typeface="Segoe UI"/>
              </a:rPr>
              <a:t> un </a:t>
            </a:r>
            <a:r>
              <a:rPr lang="en-US" sz="1500" b="1" dirty="0" err="1">
                <a:solidFill>
                  <a:srgbClr val="01070A"/>
                </a:solidFill>
                <a:latin typeface="Calibri"/>
                <a:ea typeface="+mn-lt"/>
                <a:cs typeface="Segoe UI"/>
              </a:rPr>
              <a:t>enunciado</a:t>
            </a:r>
            <a:r>
              <a:rPr lang="en-US" sz="1500" b="1" dirty="0">
                <a:solidFill>
                  <a:srgbClr val="01070A"/>
                </a:solidFill>
                <a:latin typeface="Calibri"/>
                <a:ea typeface="+mn-lt"/>
                <a:cs typeface="Segoe UI"/>
              </a:rPr>
              <a:t>)</a:t>
            </a:r>
            <a:r>
              <a:rPr lang="en-US" sz="1500" dirty="0">
                <a:solidFill>
                  <a:srgbClr val="01070A"/>
                </a:solidFill>
                <a:latin typeface="Calibri"/>
                <a:ea typeface="+mn-lt"/>
                <a:cs typeface="Segoe UI"/>
              </a:rPr>
              <a:t>- </a:t>
            </a:r>
            <a:r>
              <a:rPr lang="es-ES" sz="1500" dirty="0">
                <a:solidFill>
                  <a:srgbClr val="01070A"/>
                </a:solidFill>
                <a:ea typeface="+mn-lt"/>
                <a:cs typeface="Segoe UI"/>
              </a:rPr>
              <a:t>Tira un dado y encuentra una frase de la lista de números coincidentes.  Lee la oración y márcala. ¡Hazlo más divertido jugando con tu hijo/a!</a:t>
            </a:r>
            <a:endParaRPr lang="en-US" dirty="0">
              <a:latin typeface="Calibri"/>
              <a:cs typeface="Calibri"/>
            </a:endParaRPr>
          </a:p>
        </p:txBody>
      </p:sp>
      <p:pic>
        <p:nvPicPr>
          <p:cNvPr id="35" name="Picture 34" descr="A game with dice and words&#10;&#10;Description automatically generated">
            <a:extLst>
              <a:ext uri="{FF2B5EF4-FFF2-40B4-BE49-F238E27FC236}">
                <a16:creationId xmlns:a16="http://schemas.microsoft.com/office/drawing/2014/main" id="{4D72B7AF-206E-50AC-ADF0-FBDBC889BC25}"/>
              </a:ext>
            </a:extLst>
          </p:cNvPr>
          <p:cNvPicPr>
            <a:picLocks noChangeAspect="1"/>
          </p:cNvPicPr>
          <p:nvPr/>
        </p:nvPicPr>
        <p:blipFill>
          <a:blip r:embed="rId21"/>
          <a:stretch>
            <a:fillRect/>
          </a:stretch>
        </p:blipFill>
        <p:spPr>
          <a:xfrm>
            <a:off x="14187487" y="2941927"/>
            <a:ext cx="1875561" cy="1597602"/>
          </a:xfrm>
          <a:prstGeom prst="rect">
            <a:avLst/>
          </a:prstGeom>
        </p:spPr>
      </p:pic>
    </p:spTree>
    <p:extLst>
      <p:ext uri="{BB962C8B-B14F-4D97-AF65-F5344CB8AC3E}">
        <p14:creationId xmlns:p14="http://schemas.microsoft.com/office/powerpoint/2010/main" val="3179623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2683</Words>
  <Application>Microsoft Office PowerPoint</Application>
  <PresentationFormat>Custom</PresentationFormat>
  <Paragraphs>212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Dosis</vt:lpstr>
      <vt:lpstr>Calibri</vt:lpstr>
      <vt:lpstr>Courier New</vt:lpstr>
      <vt:lpstr>Carelia</vt:lpstr>
      <vt:lpstr>Dosis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Illustrative Creative Literature Project Presentation</dc:title>
  <dc:creator>Kristin Smith</dc:creator>
  <cp:lastModifiedBy>Livi Avila</cp:lastModifiedBy>
  <cp:revision>733</cp:revision>
  <cp:lastPrinted>2024-01-19T19:01:09Z</cp:lastPrinted>
  <dcterms:created xsi:type="dcterms:W3CDTF">2006-08-16T00:00:00Z</dcterms:created>
  <dcterms:modified xsi:type="dcterms:W3CDTF">2024-01-19T22:04:05Z</dcterms:modified>
  <dc:identifier>DAF2NYUdH_Y</dc:identifier>
</cp:coreProperties>
</file>