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60" r:id="rId2"/>
    <p:sldId id="270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1C9247-AFE9-4802-91A4-7B395A2BFC05}" v="82" dt="2020-03-29T18:16:13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3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2424" y="20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8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7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0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5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7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8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1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1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7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9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9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9EB3-AA44-4E43-B8C8-D38C9B7A0EC5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D24AF-BA77-4606-AB03-BD6154F85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8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B5BBC6-4791-4462-8C42-D59A0E7CEF93}"/>
              </a:ext>
            </a:extLst>
          </p:cNvPr>
          <p:cNvSpPr txBox="1"/>
          <p:nvPr/>
        </p:nvSpPr>
        <p:spPr>
          <a:xfrm>
            <a:off x="337072" y="3054401"/>
            <a:ext cx="314123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We know that winter is not ideal, as we possibly reach a day where we would have a snow day. Here is a choice board of ideas that will help your child learn at home when weather does not cooperate with us. Here are some options I would like your child to pick from, they must choose 1 from each category. Thank you again! </a:t>
            </a:r>
          </a:p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If you need anything you can email or seesaw me.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E01B0F-1C99-B9BE-B1FD-0E6A13DFCF5F}"/>
              </a:ext>
            </a:extLst>
          </p:cNvPr>
          <p:cNvSpPr txBox="1"/>
          <p:nvPr/>
        </p:nvSpPr>
        <p:spPr>
          <a:xfrm>
            <a:off x="3478305" y="2677883"/>
            <a:ext cx="453614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Students must check into the zoom</a:t>
            </a:r>
          </a:p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and do the choice board to count for </a:t>
            </a:r>
          </a:p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attendance for the day. </a:t>
            </a:r>
          </a:p>
          <a:p>
            <a:endParaRPr lang="en-US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Zoom Class Meet: 11:00-11:30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Zoom Codes: 3813038661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Zoom Password: 6PRfgU</a:t>
            </a:r>
          </a:p>
          <a:p>
            <a:pPr lvl="1"/>
            <a:endParaRPr lang="en-US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REQUIRED: Reflex: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go-</a:t>
            </a:r>
            <a:r>
              <a:rPr lang="en-US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el.com</a:t>
            </a: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Username: </a:t>
            </a:r>
            <a:r>
              <a:rPr lang="en-US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miss.moos</a:t>
            </a: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Class: 3rd Grade 23/24</a:t>
            </a:r>
          </a:p>
          <a:p>
            <a:endParaRPr lang="en-US" sz="16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Additional online resources: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Abcya.com</a:t>
            </a: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Typing.com</a:t>
            </a:r>
            <a:endParaRPr lang="en-US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Code.org</a:t>
            </a:r>
            <a:endParaRPr lang="en-US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https://</a:t>
            </a:r>
            <a:r>
              <a:rPr lang="en-US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artforkidshub.com</a:t>
            </a:r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endParaRPr lang="en-US" sz="16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0772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26AB2E-093E-4D8D-BD1A-0630043B4CF0}"/>
              </a:ext>
            </a:extLst>
          </p:cNvPr>
          <p:cNvSpPr txBox="1"/>
          <p:nvPr/>
        </p:nvSpPr>
        <p:spPr>
          <a:xfrm>
            <a:off x="346169" y="3058593"/>
            <a:ext cx="176348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Math: </a:t>
            </a:r>
          </a:p>
          <a:p>
            <a:pPr algn="ctr"/>
            <a:r>
              <a:rPr lang="en-US" dirty="0">
                <a:highlight>
                  <a:srgbClr val="808080"/>
                </a:highlight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REQUIRED: </a:t>
            </a:r>
          </a:p>
          <a:p>
            <a:pPr algn="ctr"/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Reflex Math</a:t>
            </a:r>
          </a:p>
          <a:p>
            <a:pPr algn="ctr"/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on Chromebook until you get a green light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3D826F-168C-41C9-8694-B5E1B461F90D}"/>
              </a:ext>
            </a:extLst>
          </p:cNvPr>
          <p:cNvSpPr txBox="1"/>
          <p:nvPr/>
        </p:nvSpPr>
        <p:spPr>
          <a:xfrm>
            <a:off x="5581104" y="3085347"/>
            <a:ext cx="176348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Reading:</a:t>
            </a:r>
          </a:p>
          <a:p>
            <a:r>
              <a:rPr lang="en-US" sz="1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Read to self, family member pet, stuffed animal for 30 min. Tell me your favorite part of the story.  </a:t>
            </a: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AE6DEE-88AB-4107-A14D-ED916BDACEB4}"/>
              </a:ext>
            </a:extLst>
          </p:cNvPr>
          <p:cNvSpPr txBox="1"/>
          <p:nvPr/>
        </p:nvSpPr>
        <p:spPr>
          <a:xfrm>
            <a:off x="246982" y="390147"/>
            <a:ext cx="294003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u="sng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Choose 1 of each category unless required</a:t>
            </a:r>
          </a:p>
          <a:p>
            <a:endParaRPr lang="en-US" sz="24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u="sng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Due the next school 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DF5E4-D8D6-197C-60EC-E882D30337FD}"/>
              </a:ext>
            </a:extLst>
          </p:cNvPr>
          <p:cNvSpPr txBox="1"/>
          <p:nvPr/>
        </p:nvSpPr>
        <p:spPr>
          <a:xfrm>
            <a:off x="5592567" y="4741673"/>
            <a:ext cx="19074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Reading:</a:t>
            </a:r>
          </a:p>
          <a:p>
            <a:r>
              <a:rPr lang="en-US" sz="1200" dirty="0">
                <a:effectLst/>
                <a:latin typeface="Dreaming Outloud Pro" panose="03050502040302030504" pitchFamily="66" charset="77"/>
                <a:cs typeface="Dreaming Outloud Pro" panose="03050502040302030504" pitchFamily="66" charset="77"/>
              </a:rPr>
              <a:t>Think about the main character. What are some traits that your main character has? </a:t>
            </a:r>
          </a:p>
          <a:p>
            <a:r>
              <a:rPr lang="en-US" sz="1200" dirty="0">
                <a:effectLst/>
                <a:latin typeface="Dreaming Outloud Pro" panose="03050502040302030504" pitchFamily="66" charset="77"/>
                <a:cs typeface="Dreaming Outloud Pro" panose="03050502040302030504" pitchFamily="66" charset="77"/>
              </a:rPr>
              <a:t>The main character is __________ because __________. </a:t>
            </a:r>
          </a:p>
          <a:p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FD8D0C-1802-E983-F5B5-B6419AFAD6F7}"/>
              </a:ext>
            </a:extLst>
          </p:cNvPr>
          <p:cNvSpPr txBox="1"/>
          <p:nvPr/>
        </p:nvSpPr>
        <p:spPr>
          <a:xfrm>
            <a:off x="2096591" y="8046277"/>
            <a:ext cx="176348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Writing:</a:t>
            </a:r>
          </a:p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Write me an email! Send me something on google classroom about your day!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7C04DF-5351-C8CE-130F-F8A323586A64}"/>
              </a:ext>
            </a:extLst>
          </p:cNvPr>
          <p:cNvSpPr txBox="1"/>
          <p:nvPr/>
        </p:nvSpPr>
        <p:spPr>
          <a:xfrm>
            <a:off x="3802249" y="8125182"/>
            <a:ext cx="193688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PE / Music/ Art: </a:t>
            </a:r>
          </a:p>
          <a:p>
            <a:r>
              <a:rPr lang="en-US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Watch a directed drawing on art for kids hub.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CA3A25-5735-72C1-36A1-CF406DC2775C}"/>
              </a:ext>
            </a:extLst>
          </p:cNvPr>
          <p:cNvSpPr txBox="1"/>
          <p:nvPr/>
        </p:nvSpPr>
        <p:spPr>
          <a:xfrm>
            <a:off x="346169" y="4735614"/>
            <a:ext cx="20481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Math: </a:t>
            </a:r>
          </a:p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Create your own multiplication/ division flashcards</a:t>
            </a:r>
          </a:p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and practice them for 10 minutes. </a:t>
            </a:r>
            <a:endParaRPr lang="en-US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8EA3F55-708E-ABA5-DB26-5B31EDF25AD9}"/>
              </a:ext>
            </a:extLst>
          </p:cNvPr>
          <p:cNvSpPr txBox="1"/>
          <p:nvPr/>
        </p:nvSpPr>
        <p:spPr>
          <a:xfrm>
            <a:off x="372234" y="6366830"/>
            <a:ext cx="1763485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Math:</a:t>
            </a:r>
          </a:p>
          <a:p>
            <a:r>
              <a:rPr lang="en-US" sz="105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Write 4 math word problems. Each problem should include the word snow. Each equation should be different by using addition, subtraction, multiplication, and division. Answer your word problems.</a:t>
            </a:r>
          </a:p>
          <a:p>
            <a:r>
              <a:rPr lang="en-US" sz="105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  <a:p>
            <a:r>
              <a:rPr lang="en-US" sz="11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FF5881-00D9-2C9E-9379-7682703C120B}"/>
              </a:ext>
            </a:extLst>
          </p:cNvPr>
          <p:cNvSpPr txBox="1"/>
          <p:nvPr/>
        </p:nvSpPr>
        <p:spPr>
          <a:xfrm>
            <a:off x="355456" y="8015498"/>
            <a:ext cx="176348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Writing:</a:t>
            </a:r>
          </a:p>
          <a:p>
            <a:r>
              <a:rPr lang="en-US" sz="1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In LA this week we talked about voting. Have your family vote on if they like snow. Then, tell me why. </a:t>
            </a: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DBB8A5E-CF8D-C752-96A5-4FCB8284F915}"/>
              </a:ext>
            </a:extLst>
          </p:cNvPr>
          <p:cNvSpPr txBox="1"/>
          <p:nvPr/>
        </p:nvSpPr>
        <p:spPr>
          <a:xfrm>
            <a:off x="5581105" y="8046277"/>
            <a:ext cx="193688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PE / Music/ Art: </a:t>
            </a:r>
          </a:p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Do a </a:t>
            </a:r>
            <a:r>
              <a:rPr lang="en-US" sz="2000" dirty="0" err="1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goNoodle</a:t>
            </a:r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with a family member. </a:t>
            </a: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10CCC75-8465-EA57-CD86-83A8F97A51CD}"/>
              </a:ext>
            </a:extLst>
          </p:cNvPr>
          <p:cNvSpPr txBox="1"/>
          <p:nvPr/>
        </p:nvSpPr>
        <p:spPr>
          <a:xfrm>
            <a:off x="2096590" y="3102618"/>
            <a:ext cx="1812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Science/ Social Studies: </a:t>
            </a:r>
          </a:p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Do some research on a plant. Tell me all the cool facts about it!</a:t>
            </a: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742006-099E-740B-3A32-E6850ADFEC3F}"/>
              </a:ext>
            </a:extLst>
          </p:cNvPr>
          <p:cNvSpPr txBox="1"/>
          <p:nvPr/>
        </p:nvSpPr>
        <p:spPr>
          <a:xfrm>
            <a:off x="3879670" y="3076522"/>
            <a:ext cx="176348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Science/ Social Studies:</a:t>
            </a:r>
          </a:p>
          <a:p>
            <a:r>
              <a:rPr lang="en-US" sz="1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Make a map of </a:t>
            </a:r>
            <a:r>
              <a:rPr lang="en-US" sz="12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your house/ room.</a:t>
            </a:r>
          </a:p>
          <a:p>
            <a:r>
              <a:rPr lang="en-US" sz="12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Don’t forget to label everything. Including, North, South, East, &amp; West</a:t>
            </a:r>
          </a:p>
          <a:p>
            <a:r>
              <a:rPr lang="en-US" sz="24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 </a:t>
            </a:r>
            <a:endParaRPr lang="en-US" sz="20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EA747A-0672-67D6-3BF4-8863BC947D2F}"/>
              </a:ext>
            </a:extLst>
          </p:cNvPr>
          <p:cNvSpPr txBox="1"/>
          <p:nvPr/>
        </p:nvSpPr>
        <p:spPr>
          <a:xfrm>
            <a:off x="5610496" y="6389951"/>
            <a:ext cx="176348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Dreaming Outloud Pro" panose="03050502040302030504" pitchFamily="66" charset="77"/>
                <a:cs typeface="Dreaming Outloud Pro" panose="03050502040302030504" pitchFamily="66" charset="77"/>
              </a:rPr>
              <a:t>Reading:</a:t>
            </a:r>
          </a:p>
          <a:p>
            <a:r>
              <a:rPr lang="en-US" sz="1400" dirty="0">
                <a:effectLst/>
                <a:latin typeface="Dreaming Outloud Pro" panose="03050502040302030504" pitchFamily="66" charset="77"/>
                <a:cs typeface="Dreaming Outloud Pro" panose="03050502040302030504" pitchFamily="66" charset="77"/>
              </a:rPr>
              <a:t>What lesson does the main character learn by the end of the story? Why is this lesson important? </a:t>
            </a:r>
          </a:p>
          <a:p>
            <a:endParaRPr lang="en-US" sz="1400" dirty="0">
              <a:latin typeface="Dreaming Outloud Pro" panose="03050502040302030504" pitchFamily="66" charset="77"/>
              <a:cs typeface="Dreaming Outloud Pro" panose="03050502040302030504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0904001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23C30029-9A24-451A-9DB6-8491675DF22E}" vid="{239539D2-F44C-4A8D-84A6-34CEC9119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435</Words>
  <Application>Microsoft Macintosh PowerPoint</Application>
  <PresentationFormat>Custom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Dreaming Outloud Pro</vt:lpstr>
      <vt:lpstr>Theme1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2020-03-29T17:36:57Z</dcterms:created>
  <dcterms:modified xsi:type="dcterms:W3CDTF">2023-10-25T17:31:36Z</dcterms:modified>
  <cp:contentStatus/>
</cp:coreProperties>
</file>