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59" r:id="rId6"/>
    <p:sldId id="263" r:id="rId7"/>
    <p:sldId id="261" r:id="rId8"/>
    <p:sldId id="262" r:id="rId9"/>
    <p:sldId id="398" r:id="rId10"/>
    <p:sldId id="39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F6AFF4-C300-A864-BFE9-3ADE5D1793F9}" v="59" dt="2023-09-20T18:47:51.109"/>
    <p1510:client id="{E9A7A4DB-CEF7-4D57-91F8-35C415B0AA32}" v="143" dt="2023-09-20T19:07:34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Kok" userId="S::rkok@highland.wednet.edu::b93225e2-d223-4ff6-b507-81f8c1d6c78f" providerId="AD" clId="Web-{C7F6AFF4-C300-A864-BFE9-3ADE5D1793F9}"/>
    <pc:docChg chg="modSld">
      <pc:chgData name="Rebecca Kok" userId="S::rkok@highland.wednet.edu::b93225e2-d223-4ff6-b507-81f8c1d6c78f" providerId="AD" clId="Web-{C7F6AFF4-C300-A864-BFE9-3ADE5D1793F9}" dt="2023-09-20T18:47:50.421" v="56" actId="20577"/>
      <pc:docMkLst>
        <pc:docMk/>
      </pc:docMkLst>
      <pc:sldChg chg="modSp">
        <pc:chgData name="Rebecca Kok" userId="S::rkok@highland.wednet.edu::b93225e2-d223-4ff6-b507-81f8c1d6c78f" providerId="AD" clId="Web-{C7F6AFF4-C300-A864-BFE9-3ADE5D1793F9}" dt="2023-09-20T18:24:55.437" v="0" actId="20577"/>
        <pc:sldMkLst>
          <pc:docMk/>
          <pc:sldMk cId="2924618190" sldId="257"/>
        </pc:sldMkLst>
        <pc:spChg chg="mod">
          <ac:chgData name="Rebecca Kok" userId="S::rkok@highland.wednet.edu::b93225e2-d223-4ff6-b507-81f8c1d6c78f" providerId="AD" clId="Web-{C7F6AFF4-C300-A864-BFE9-3ADE5D1793F9}" dt="2023-09-20T18:24:55.437" v="0" actId="20577"/>
          <ac:spMkLst>
            <pc:docMk/>
            <pc:sldMk cId="2924618190" sldId="257"/>
            <ac:spMk id="3" creationId="{EB2C0281-F686-BB89-0C55-82EC1C4E188D}"/>
          </ac:spMkLst>
        </pc:spChg>
      </pc:sldChg>
      <pc:sldChg chg="modSp">
        <pc:chgData name="Rebecca Kok" userId="S::rkok@highland.wednet.edu::b93225e2-d223-4ff6-b507-81f8c1d6c78f" providerId="AD" clId="Web-{C7F6AFF4-C300-A864-BFE9-3ADE5D1793F9}" dt="2023-09-20T18:47:50.421" v="56" actId="20577"/>
        <pc:sldMkLst>
          <pc:docMk/>
          <pc:sldMk cId="107495153" sldId="261"/>
        </pc:sldMkLst>
        <pc:spChg chg="mod">
          <ac:chgData name="Rebecca Kok" userId="S::rkok@highland.wednet.edu::b93225e2-d223-4ff6-b507-81f8c1d6c78f" providerId="AD" clId="Web-{C7F6AFF4-C300-A864-BFE9-3ADE5D1793F9}" dt="2023-09-20T18:47:50.421" v="56" actId="20577"/>
          <ac:spMkLst>
            <pc:docMk/>
            <pc:sldMk cId="107495153" sldId="261"/>
            <ac:spMk id="3" creationId="{EB2C0281-F686-BB89-0C55-82EC1C4E188D}"/>
          </ac:spMkLst>
        </pc:spChg>
      </pc:sldChg>
      <pc:sldChg chg="modSp">
        <pc:chgData name="Rebecca Kok" userId="S::rkok@highland.wednet.edu::b93225e2-d223-4ff6-b507-81f8c1d6c78f" providerId="AD" clId="Web-{C7F6AFF4-C300-A864-BFE9-3ADE5D1793F9}" dt="2023-09-20T18:39:40.770" v="5" actId="20577"/>
        <pc:sldMkLst>
          <pc:docMk/>
          <pc:sldMk cId="2055522819" sldId="263"/>
        </pc:sldMkLst>
        <pc:spChg chg="mod">
          <ac:chgData name="Rebecca Kok" userId="S::rkok@highland.wednet.edu::b93225e2-d223-4ff6-b507-81f8c1d6c78f" providerId="AD" clId="Web-{C7F6AFF4-C300-A864-BFE9-3ADE5D1793F9}" dt="2023-09-20T18:39:40.770" v="5" actId="20577"/>
          <ac:spMkLst>
            <pc:docMk/>
            <pc:sldMk cId="2055522819" sldId="263"/>
            <ac:spMk id="3" creationId="{EB2C0281-F686-BB89-0C55-82EC1C4E188D}"/>
          </ac:spMkLst>
        </pc:spChg>
      </pc:sldChg>
    </pc:docChg>
  </pc:docChgLst>
  <pc:docChgLst>
    <pc:chgData name="Don Strother" userId="5e915dc3-0898-4433-9813-438214e97361" providerId="ADAL" clId="{E9A7A4DB-CEF7-4D57-91F8-35C415B0AA32}"/>
    <pc:docChg chg="undo custSel addSld delSld modSld sldOrd">
      <pc:chgData name="Don Strother" userId="5e915dc3-0898-4433-9813-438214e97361" providerId="ADAL" clId="{E9A7A4DB-CEF7-4D57-91F8-35C415B0AA32}" dt="2023-09-20T19:07:34.296" v="969" actId="20577"/>
      <pc:docMkLst>
        <pc:docMk/>
      </pc:docMkLst>
      <pc:sldChg chg="modSp mod">
        <pc:chgData name="Don Strother" userId="5e915dc3-0898-4433-9813-438214e97361" providerId="ADAL" clId="{E9A7A4DB-CEF7-4D57-91F8-35C415B0AA32}" dt="2023-09-20T17:43:04.672" v="269" actId="20577"/>
        <pc:sldMkLst>
          <pc:docMk/>
          <pc:sldMk cId="1576004768" sldId="258"/>
        </pc:sldMkLst>
        <pc:spChg chg="mod">
          <ac:chgData name="Don Strother" userId="5e915dc3-0898-4433-9813-438214e97361" providerId="ADAL" clId="{E9A7A4DB-CEF7-4D57-91F8-35C415B0AA32}" dt="2023-09-20T17:41:00.256" v="102" actId="20577"/>
          <ac:spMkLst>
            <pc:docMk/>
            <pc:sldMk cId="1576004768" sldId="258"/>
            <ac:spMk id="2" creationId="{1CDAE74A-4BAE-DD6E-75C4-2248E4156E08}"/>
          </ac:spMkLst>
        </pc:spChg>
        <pc:spChg chg="mod">
          <ac:chgData name="Don Strother" userId="5e915dc3-0898-4433-9813-438214e97361" providerId="ADAL" clId="{E9A7A4DB-CEF7-4D57-91F8-35C415B0AA32}" dt="2023-09-20T17:43:04.672" v="269" actId="20577"/>
          <ac:spMkLst>
            <pc:docMk/>
            <pc:sldMk cId="1576004768" sldId="258"/>
            <ac:spMk id="3" creationId="{EB2C0281-F686-BB89-0C55-82EC1C4E188D}"/>
          </ac:spMkLst>
        </pc:spChg>
      </pc:sldChg>
      <pc:sldChg chg="addSp modSp add mod">
        <pc:chgData name="Don Strother" userId="5e915dc3-0898-4433-9813-438214e97361" providerId="ADAL" clId="{E9A7A4DB-CEF7-4D57-91F8-35C415B0AA32}" dt="2023-09-20T17:44:06.790" v="320" actId="1076"/>
        <pc:sldMkLst>
          <pc:docMk/>
          <pc:sldMk cId="760229739" sldId="259"/>
        </pc:sldMkLst>
        <pc:spChg chg="mod">
          <ac:chgData name="Don Strother" userId="5e915dc3-0898-4433-9813-438214e97361" providerId="ADAL" clId="{E9A7A4DB-CEF7-4D57-91F8-35C415B0AA32}" dt="2023-09-20T17:43:14.628" v="281" actId="20577"/>
          <ac:spMkLst>
            <pc:docMk/>
            <pc:sldMk cId="760229739" sldId="259"/>
            <ac:spMk id="2" creationId="{1CDAE74A-4BAE-DD6E-75C4-2248E4156E08}"/>
          </ac:spMkLst>
        </pc:spChg>
        <pc:spChg chg="mod">
          <ac:chgData name="Don Strother" userId="5e915dc3-0898-4433-9813-438214e97361" providerId="ADAL" clId="{E9A7A4DB-CEF7-4D57-91F8-35C415B0AA32}" dt="2023-09-20T17:43:38.561" v="317" actId="404"/>
          <ac:spMkLst>
            <pc:docMk/>
            <pc:sldMk cId="760229739" sldId="259"/>
            <ac:spMk id="3" creationId="{EB2C0281-F686-BB89-0C55-82EC1C4E188D}"/>
          </ac:spMkLst>
        </pc:spChg>
        <pc:picChg chg="add mod">
          <ac:chgData name="Don Strother" userId="5e915dc3-0898-4433-9813-438214e97361" providerId="ADAL" clId="{E9A7A4DB-CEF7-4D57-91F8-35C415B0AA32}" dt="2023-09-20T17:44:06.790" v="320" actId="1076"/>
          <ac:picMkLst>
            <pc:docMk/>
            <pc:sldMk cId="760229739" sldId="259"/>
            <ac:picMk id="6" creationId="{3617180E-1839-BE10-8050-9A76040894B2}"/>
          </ac:picMkLst>
        </pc:picChg>
      </pc:sldChg>
      <pc:sldChg chg="addSp modSp add mod ord">
        <pc:chgData name="Don Strother" userId="5e915dc3-0898-4433-9813-438214e97361" providerId="ADAL" clId="{E9A7A4DB-CEF7-4D57-91F8-35C415B0AA32}" dt="2023-09-20T17:40:13.460" v="86"/>
        <pc:sldMkLst>
          <pc:docMk/>
          <pc:sldMk cId="1704167580" sldId="260"/>
        </pc:sldMkLst>
        <pc:spChg chg="mod">
          <ac:chgData name="Don Strother" userId="5e915dc3-0898-4433-9813-438214e97361" providerId="ADAL" clId="{E9A7A4DB-CEF7-4D57-91F8-35C415B0AA32}" dt="2023-09-20T17:39:34.890" v="79" actId="20577"/>
          <ac:spMkLst>
            <pc:docMk/>
            <pc:sldMk cId="1704167580" sldId="260"/>
            <ac:spMk id="2" creationId="{1CDAE74A-4BAE-DD6E-75C4-2248E4156E08}"/>
          </ac:spMkLst>
        </pc:spChg>
        <pc:spChg chg="mod">
          <ac:chgData name="Don Strother" userId="5e915dc3-0898-4433-9813-438214e97361" providerId="ADAL" clId="{E9A7A4DB-CEF7-4D57-91F8-35C415B0AA32}" dt="2023-09-20T17:39:57.135" v="84" actId="5793"/>
          <ac:spMkLst>
            <pc:docMk/>
            <pc:sldMk cId="1704167580" sldId="260"/>
            <ac:spMk id="3" creationId="{EB2C0281-F686-BB89-0C55-82EC1C4E188D}"/>
          </ac:spMkLst>
        </pc:spChg>
        <pc:picChg chg="add mod">
          <ac:chgData name="Don Strother" userId="5e915dc3-0898-4433-9813-438214e97361" providerId="ADAL" clId="{E9A7A4DB-CEF7-4D57-91F8-35C415B0AA32}" dt="2023-09-20T17:39:50.092" v="83" actId="14100"/>
          <ac:picMkLst>
            <pc:docMk/>
            <pc:sldMk cId="1704167580" sldId="260"/>
            <ac:picMk id="6" creationId="{FE1B482C-21B6-B9B8-82D7-E6DE62DD9189}"/>
          </ac:picMkLst>
        </pc:picChg>
      </pc:sldChg>
      <pc:sldChg chg="modSp add mod ord">
        <pc:chgData name="Don Strother" userId="5e915dc3-0898-4433-9813-438214e97361" providerId="ADAL" clId="{E9A7A4DB-CEF7-4D57-91F8-35C415B0AA32}" dt="2023-09-20T17:49:04.211" v="456" actId="403"/>
        <pc:sldMkLst>
          <pc:docMk/>
          <pc:sldMk cId="107495153" sldId="261"/>
        </pc:sldMkLst>
        <pc:spChg chg="mod">
          <ac:chgData name="Don Strother" userId="5e915dc3-0898-4433-9813-438214e97361" providerId="ADAL" clId="{E9A7A4DB-CEF7-4D57-91F8-35C415B0AA32}" dt="2023-09-20T17:44:46.760" v="352" actId="404"/>
          <ac:spMkLst>
            <pc:docMk/>
            <pc:sldMk cId="107495153" sldId="261"/>
            <ac:spMk id="2" creationId="{1CDAE74A-4BAE-DD6E-75C4-2248E4156E08}"/>
          </ac:spMkLst>
        </pc:spChg>
        <pc:spChg chg="mod">
          <ac:chgData name="Don Strother" userId="5e915dc3-0898-4433-9813-438214e97361" providerId="ADAL" clId="{E9A7A4DB-CEF7-4D57-91F8-35C415B0AA32}" dt="2023-09-20T17:49:04.211" v="456" actId="403"/>
          <ac:spMkLst>
            <pc:docMk/>
            <pc:sldMk cId="107495153" sldId="261"/>
            <ac:spMk id="3" creationId="{EB2C0281-F686-BB89-0C55-82EC1C4E188D}"/>
          </ac:spMkLst>
        </pc:spChg>
      </pc:sldChg>
      <pc:sldChg chg="modSp add mod">
        <pc:chgData name="Don Strother" userId="5e915dc3-0898-4433-9813-438214e97361" providerId="ADAL" clId="{E9A7A4DB-CEF7-4D57-91F8-35C415B0AA32}" dt="2023-09-20T17:52:38.055" v="681" actId="20577"/>
        <pc:sldMkLst>
          <pc:docMk/>
          <pc:sldMk cId="2962661534" sldId="262"/>
        </pc:sldMkLst>
        <pc:spChg chg="mod">
          <ac:chgData name="Don Strother" userId="5e915dc3-0898-4433-9813-438214e97361" providerId="ADAL" clId="{E9A7A4DB-CEF7-4D57-91F8-35C415B0AA32}" dt="2023-09-20T17:49:31.705" v="476" actId="20577"/>
          <ac:spMkLst>
            <pc:docMk/>
            <pc:sldMk cId="2962661534" sldId="262"/>
            <ac:spMk id="2" creationId="{1CDAE74A-4BAE-DD6E-75C4-2248E4156E08}"/>
          </ac:spMkLst>
        </pc:spChg>
        <pc:spChg chg="mod">
          <ac:chgData name="Don Strother" userId="5e915dc3-0898-4433-9813-438214e97361" providerId="ADAL" clId="{E9A7A4DB-CEF7-4D57-91F8-35C415B0AA32}" dt="2023-09-20T17:52:38.055" v="681" actId="20577"/>
          <ac:spMkLst>
            <pc:docMk/>
            <pc:sldMk cId="2962661534" sldId="262"/>
            <ac:spMk id="3" creationId="{EB2C0281-F686-BB89-0C55-82EC1C4E188D}"/>
          </ac:spMkLst>
        </pc:spChg>
      </pc:sldChg>
      <pc:sldChg chg="modSp add mod ord">
        <pc:chgData name="Don Strother" userId="5e915dc3-0898-4433-9813-438214e97361" providerId="ADAL" clId="{E9A7A4DB-CEF7-4D57-91F8-35C415B0AA32}" dt="2023-09-20T19:07:34.296" v="969" actId="20577"/>
        <pc:sldMkLst>
          <pc:docMk/>
          <pc:sldMk cId="2055522819" sldId="263"/>
        </pc:sldMkLst>
        <pc:spChg chg="mod">
          <ac:chgData name="Don Strother" userId="5e915dc3-0898-4433-9813-438214e97361" providerId="ADAL" clId="{E9A7A4DB-CEF7-4D57-91F8-35C415B0AA32}" dt="2023-09-20T17:55:59.072" v="689" actId="20577"/>
          <ac:spMkLst>
            <pc:docMk/>
            <pc:sldMk cId="2055522819" sldId="263"/>
            <ac:spMk id="2" creationId="{1CDAE74A-4BAE-DD6E-75C4-2248E4156E08}"/>
          </ac:spMkLst>
        </pc:spChg>
        <pc:spChg chg="mod">
          <ac:chgData name="Don Strother" userId="5e915dc3-0898-4433-9813-438214e97361" providerId="ADAL" clId="{E9A7A4DB-CEF7-4D57-91F8-35C415B0AA32}" dt="2023-09-20T19:07:34.296" v="969" actId="20577"/>
          <ac:spMkLst>
            <pc:docMk/>
            <pc:sldMk cId="2055522819" sldId="263"/>
            <ac:spMk id="3" creationId="{EB2C0281-F686-BB89-0C55-82EC1C4E188D}"/>
          </ac:spMkLst>
        </pc:spChg>
      </pc:sldChg>
      <pc:sldChg chg="add del">
        <pc:chgData name="Don Strother" userId="5e915dc3-0898-4433-9813-438214e97361" providerId="ADAL" clId="{E9A7A4DB-CEF7-4D57-91F8-35C415B0AA32}" dt="2023-09-20T18:02:40.330" v="898" actId="47"/>
        <pc:sldMkLst>
          <pc:docMk/>
          <pc:sldMk cId="3497537461" sldId="264"/>
        </pc:sldMkLst>
      </pc:sldChg>
      <pc:sldChg chg="addSp delSp modSp del mod setBg">
        <pc:chgData name="Don Strother" userId="5e915dc3-0898-4433-9813-438214e97361" providerId="ADAL" clId="{E9A7A4DB-CEF7-4D57-91F8-35C415B0AA32}" dt="2023-09-20T18:02:35.611" v="897" actId="47"/>
        <pc:sldMkLst>
          <pc:docMk/>
          <pc:sldMk cId="226284380" sldId="396"/>
        </pc:sldMkLst>
        <pc:spChg chg="add mod">
          <ac:chgData name="Don Strother" userId="5e915dc3-0898-4433-9813-438214e97361" providerId="ADAL" clId="{E9A7A4DB-CEF7-4D57-91F8-35C415B0AA32}" dt="2023-09-20T18:00:19.032" v="880" actId="27636"/>
          <ac:spMkLst>
            <pc:docMk/>
            <pc:sldMk cId="226284380" sldId="396"/>
            <ac:spMk id="2" creationId="{D5ADA136-4F1F-40C4-6E4F-E7C128F5C4C0}"/>
          </ac:spMkLst>
        </pc:spChg>
        <pc:spChg chg="mod">
          <ac:chgData name="Don Strother" userId="5e915dc3-0898-4433-9813-438214e97361" providerId="ADAL" clId="{E9A7A4DB-CEF7-4D57-91F8-35C415B0AA32}" dt="2023-09-20T18:00:37.613" v="885" actId="255"/>
          <ac:spMkLst>
            <pc:docMk/>
            <pc:sldMk cId="226284380" sldId="396"/>
            <ac:spMk id="7" creationId="{4B18D636-CC10-4B1E-AA38-419DCCF2D9C9}"/>
          </ac:spMkLst>
        </pc:spChg>
        <pc:spChg chg="mod">
          <ac:chgData name="Don Strother" userId="5e915dc3-0898-4433-9813-438214e97361" providerId="ADAL" clId="{E9A7A4DB-CEF7-4D57-91F8-35C415B0AA32}" dt="2023-09-20T18:00:04.080" v="875" actId="14100"/>
          <ac:spMkLst>
            <pc:docMk/>
            <pc:sldMk cId="226284380" sldId="396"/>
            <ac:spMk id="10" creationId="{1DB251F7-EBE7-46AC-A920-FFE2C5AF68EA}"/>
          </ac:spMkLst>
        </pc:spChg>
        <pc:grpChg chg="del">
          <ac:chgData name="Don Strother" userId="5e915dc3-0898-4433-9813-438214e97361" providerId="ADAL" clId="{E9A7A4DB-CEF7-4D57-91F8-35C415B0AA32}" dt="2023-09-20T18:00:14.221" v="878" actId="478"/>
          <ac:grpSpMkLst>
            <pc:docMk/>
            <pc:sldMk cId="226284380" sldId="396"/>
            <ac:grpSpMk id="25" creationId="{D10F3D66-0109-4903-90B9-66D0E288F721}"/>
          </ac:grpSpMkLst>
        </pc:grpChg>
      </pc:sldChg>
      <pc:sldChg chg="modSp add mod">
        <pc:chgData name="Don Strother" userId="5e915dc3-0898-4433-9813-438214e97361" providerId="ADAL" clId="{E9A7A4DB-CEF7-4D57-91F8-35C415B0AA32}" dt="2023-09-20T18:02:09.841" v="896" actId="255"/>
        <pc:sldMkLst>
          <pc:docMk/>
          <pc:sldMk cId="814875523" sldId="398"/>
        </pc:sldMkLst>
        <pc:spChg chg="mod">
          <ac:chgData name="Don Strother" userId="5e915dc3-0898-4433-9813-438214e97361" providerId="ADAL" clId="{E9A7A4DB-CEF7-4D57-91F8-35C415B0AA32}" dt="2023-09-20T18:02:09.841" v="896" actId="255"/>
          <ac:spMkLst>
            <pc:docMk/>
            <pc:sldMk cId="814875523" sldId="398"/>
            <ac:spMk id="2" creationId="{1CDAE74A-4BAE-DD6E-75C4-2248E4156E08}"/>
          </ac:spMkLst>
        </pc:spChg>
        <pc:spChg chg="mod">
          <ac:chgData name="Don Strother" userId="5e915dc3-0898-4433-9813-438214e97361" providerId="ADAL" clId="{E9A7A4DB-CEF7-4D57-91F8-35C415B0AA32}" dt="2023-09-20T18:01:50.983" v="892" actId="27636"/>
          <ac:spMkLst>
            <pc:docMk/>
            <pc:sldMk cId="814875523" sldId="398"/>
            <ac:spMk id="3" creationId="{EB2C0281-F686-BB89-0C55-82EC1C4E188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AE85-961E-4AB9-903B-D9E24019D45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A3123-EE11-48A6-98B5-535943A4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1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AED8E5B-0D98-4FE1-9B26-D1041E3A89F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59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26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46101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9960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525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1689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05954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907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540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8724" y="1534886"/>
            <a:ext cx="2581273" cy="42753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421F-7852-47A7-8672-3F4B3DC607FF}" type="datetime8">
              <a:rPr lang="en-US" smtClean="0"/>
              <a:t>9/20/2023 12:07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1534886"/>
            <a:ext cx="7829550" cy="42753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595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357F-39F6-401C-9FF8-3072724998F3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48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0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11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83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8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4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A624-F501-46A9-B8CA-4949E24E27C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5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C4D3C1-679D-44D8-8A9C-D402CE4EF56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9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highland-wa.safeschoolsalert.com/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tconnolly@highland.wednet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4E568-9EAA-95EF-0734-F169E0C9F0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Highland Middle School</a:t>
            </a:r>
            <a:br>
              <a:rPr lang="en-US"/>
            </a:br>
            <a:r>
              <a:rPr lang="en-US"/>
              <a:t>2023-24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028A4-6D78-4ABE-16F4-B2E3A4EA8C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>
                <a:latin typeface="+mj-lt"/>
              </a:rPr>
              <a:t>Welcome to Parent Night</a:t>
            </a:r>
          </a:p>
          <a:p>
            <a:r>
              <a:rPr lang="es-ES" sz="3200">
                <a:effectLst/>
                <a:latin typeface="+mj-lt"/>
              </a:rPr>
              <a:t>Bienvenido a la Noche de los Padres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27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CFFC4-26A9-4C25-80AA-A4EA03010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 Schools Alert – Vector 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DD222-0E75-47CE-9066-EF373DFF0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0544" y="1534886"/>
            <a:ext cx="3663468" cy="5323114"/>
          </a:xfrm>
        </p:spPr>
        <p:txBody>
          <a:bodyPr>
            <a:normAutofit/>
          </a:bodyPr>
          <a:lstStyle/>
          <a:p>
            <a:r>
              <a:rPr lang="en-US" sz="2400"/>
              <a:t>Anonymous way of alerting administration to a safety concern.</a:t>
            </a:r>
          </a:p>
          <a:p>
            <a:r>
              <a:rPr lang="en-US" sz="2400"/>
              <a:t>IF YOU SEE SOMETHING, SAY SOMETHING. </a:t>
            </a:r>
          </a:p>
          <a:p>
            <a:r>
              <a:rPr lang="en-US" sz="2400"/>
              <a:t>Our goal is to keep school a safe place for all students and staff. </a:t>
            </a:r>
          </a:p>
          <a:p>
            <a:r>
              <a:rPr lang="en-US" sz="2400">
                <a:hlinkClick r:id="rId2"/>
              </a:rPr>
              <a:t>Vector Alert (safeschoolsalert.com)</a:t>
            </a:r>
            <a:endParaRPr lang="en-US" sz="2400"/>
          </a:p>
          <a:p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82370-43F4-4AFA-AE9F-502F806C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10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D344266-4988-4F06-BC31-05DD5EA7F27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99937" y="1355270"/>
            <a:ext cx="7829550" cy="3912429"/>
          </a:xfrm>
        </p:spPr>
      </p:pic>
    </p:spTree>
    <p:extLst>
      <p:ext uri="{BB962C8B-B14F-4D97-AF65-F5344CB8AC3E}">
        <p14:creationId xmlns:p14="http://schemas.microsoft.com/office/powerpoint/2010/main" val="200967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E74A-4BAE-DD6E-75C4-2248E4156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424" y="538249"/>
            <a:ext cx="9601196" cy="1956376"/>
          </a:xfrm>
        </p:spPr>
        <p:txBody>
          <a:bodyPr>
            <a:normAutofit/>
          </a:bodyPr>
          <a:lstStyle/>
          <a:p>
            <a:r>
              <a:rPr lang="en-US" sz="9600" err="1"/>
              <a:t>ParentSquare</a:t>
            </a:r>
            <a:endParaRPr lang="en-US" sz="9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C0281-F686-BB89-0C55-82EC1C4E1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69" y="2290439"/>
            <a:ext cx="5288132" cy="3773011"/>
          </a:xfrm>
        </p:spPr>
        <p:txBody>
          <a:bodyPr/>
          <a:lstStyle/>
          <a:p>
            <a:r>
              <a:rPr lang="en-US"/>
              <a:t>Highland School District's communication tool</a:t>
            </a:r>
          </a:p>
          <a:p>
            <a:pPr lvl="1"/>
            <a:r>
              <a:rPr lang="en-US" sz="1400">
                <a:latin typeface="Times New Roman" panose="02020603050405020304" pitchFamily="18" charset="0"/>
              </a:rPr>
              <a:t>T</a:t>
            </a:r>
            <a:r>
              <a:rPr lang="en-US" sz="1400">
                <a:effectLst/>
                <a:latin typeface="Times New Roman" panose="02020603050405020304" pitchFamily="18" charset="0"/>
              </a:rPr>
              <a:t>eachers, principal, attendance</a:t>
            </a:r>
          </a:p>
          <a:p>
            <a:pPr lvl="1"/>
            <a:r>
              <a:rPr lang="en-US" sz="1400">
                <a:latin typeface="Times New Roman" panose="02020603050405020304" pitchFamily="18" charset="0"/>
              </a:rPr>
              <a:t>C</a:t>
            </a:r>
            <a:r>
              <a:rPr lang="en-US" sz="1400">
                <a:effectLst/>
                <a:latin typeface="Times New Roman" panose="02020603050405020304" pitchFamily="18" charset="0"/>
              </a:rPr>
              <a:t>onferences, emergencies, school closure</a:t>
            </a:r>
          </a:p>
          <a:p>
            <a:r>
              <a:rPr lang="en-US"/>
              <a:t>Text or Email</a:t>
            </a:r>
          </a:p>
          <a:p>
            <a:r>
              <a:rPr lang="en-US"/>
              <a:t>Easy to communicate &amp; stay up to date on classes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29CCED-ED18-442F-9311-D9C71D6224EB}"/>
              </a:ext>
            </a:extLst>
          </p:cNvPr>
          <p:cNvSpPr txBox="1">
            <a:spLocks/>
          </p:cNvSpPr>
          <p:nvPr/>
        </p:nvSpPr>
        <p:spPr>
          <a:xfrm>
            <a:off x="6095999" y="2392532"/>
            <a:ext cx="5288132" cy="37730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18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E74A-4BAE-DD6E-75C4-2248E4156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424" y="538249"/>
            <a:ext cx="9601196" cy="1956376"/>
          </a:xfrm>
        </p:spPr>
        <p:txBody>
          <a:bodyPr>
            <a:normAutofit/>
          </a:bodyPr>
          <a:lstStyle/>
          <a:p>
            <a:r>
              <a:rPr lang="en-US" sz="9600"/>
              <a:t>PBIS - Rewards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C0281-F686-BB89-0C55-82EC1C4E1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69" y="2392532"/>
            <a:ext cx="5288132" cy="36709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4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29CCED-ED18-442F-9311-D9C71D6224EB}"/>
              </a:ext>
            </a:extLst>
          </p:cNvPr>
          <p:cNvSpPr txBox="1">
            <a:spLocks/>
          </p:cNvSpPr>
          <p:nvPr/>
        </p:nvSpPr>
        <p:spPr>
          <a:xfrm>
            <a:off x="6095999" y="2392532"/>
            <a:ext cx="5288132" cy="37730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1B482C-21B6-B9B8-82D7-E6DE62DD9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025" y="2290439"/>
            <a:ext cx="9776595" cy="354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6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E74A-4BAE-DD6E-75C4-2248E4156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424" y="538249"/>
            <a:ext cx="9601196" cy="1956376"/>
          </a:xfrm>
        </p:spPr>
        <p:txBody>
          <a:bodyPr>
            <a:normAutofit/>
          </a:bodyPr>
          <a:lstStyle/>
          <a:p>
            <a:r>
              <a:rPr lang="en-US" sz="9600"/>
              <a:t>PBIS - Reflections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C0281-F686-BB89-0C55-82EC1C4E1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69" y="2392532"/>
            <a:ext cx="5288132" cy="3670918"/>
          </a:xfrm>
        </p:spPr>
        <p:txBody>
          <a:bodyPr>
            <a:normAutofit fontScale="70000" lnSpcReduction="20000"/>
          </a:bodyPr>
          <a:lstStyle/>
          <a:p>
            <a:r>
              <a:rPr lang="en-US" sz="5400"/>
              <a:t>Classroom expectations</a:t>
            </a:r>
          </a:p>
          <a:p>
            <a:r>
              <a:rPr lang="en-US" sz="5400"/>
              <a:t>Grade, teacher, period, core value</a:t>
            </a:r>
          </a:p>
          <a:p>
            <a:r>
              <a:rPr lang="en-US" sz="5400"/>
              <a:t>Feeling, description, reflection of behavior and future prevention</a:t>
            </a:r>
          </a:p>
          <a:p>
            <a:endParaRPr lang="en-US" sz="54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29CCED-ED18-442F-9311-D9C71D6224EB}"/>
              </a:ext>
            </a:extLst>
          </p:cNvPr>
          <p:cNvSpPr txBox="1">
            <a:spLocks/>
          </p:cNvSpPr>
          <p:nvPr/>
        </p:nvSpPr>
        <p:spPr>
          <a:xfrm>
            <a:off x="6095999" y="2392532"/>
            <a:ext cx="5288132" cy="37730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0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E74A-4BAE-DD6E-75C4-2248E4156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424" y="538249"/>
            <a:ext cx="9601196" cy="1956376"/>
          </a:xfrm>
        </p:spPr>
        <p:txBody>
          <a:bodyPr>
            <a:normAutofit/>
          </a:bodyPr>
          <a:lstStyle/>
          <a:p>
            <a:r>
              <a:rPr lang="en-US" sz="9600"/>
              <a:t>PBIS - Referrals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C0281-F686-BB89-0C55-82EC1C4E1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69" y="2392532"/>
            <a:ext cx="5288132" cy="3670918"/>
          </a:xfrm>
        </p:spPr>
        <p:txBody>
          <a:bodyPr>
            <a:normAutofit/>
          </a:bodyPr>
          <a:lstStyle/>
          <a:p>
            <a:r>
              <a:rPr lang="en-US" sz="4400"/>
              <a:t>Referrals  - Office managed</a:t>
            </a:r>
          </a:p>
          <a:p>
            <a:r>
              <a:rPr lang="en-US" sz="4400"/>
              <a:t>Skyward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29CCED-ED18-442F-9311-D9C71D6224EB}"/>
              </a:ext>
            </a:extLst>
          </p:cNvPr>
          <p:cNvSpPr txBox="1">
            <a:spLocks/>
          </p:cNvSpPr>
          <p:nvPr/>
        </p:nvSpPr>
        <p:spPr>
          <a:xfrm>
            <a:off x="6095999" y="2392532"/>
            <a:ext cx="5288132" cy="37730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17180E-1839-BE10-8050-9A7604089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911" y="4451043"/>
            <a:ext cx="29241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2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E74A-4BAE-DD6E-75C4-2248E4156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424" y="538249"/>
            <a:ext cx="9601196" cy="1956376"/>
          </a:xfrm>
        </p:spPr>
        <p:txBody>
          <a:bodyPr>
            <a:noAutofit/>
          </a:bodyPr>
          <a:lstStyle/>
          <a:p>
            <a:r>
              <a:rPr lang="en-US" sz="6600"/>
              <a:t>Skyward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C0281-F686-BB89-0C55-82EC1C4E1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69" y="2392532"/>
            <a:ext cx="5288132" cy="3670918"/>
          </a:xfrm>
        </p:spPr>
        <p:txBody>
          <a:bodyPr>
            <a:normAutofit fontScale="85000" lnSpcReduction="10000"/>
          </a:bodyPr>
          <a:lstStyle/>
          <a:p>
            <a:r>
              <a:rPr lang="en-US" sz="3200"/>
              <a:t>Parent Username </a:t>
            </a:r>
          </a:p>
          <a:p>
            <a:pPr lvl="1"/>
            <a:r>
              <a:rPr lang="en-US" sz="2800"/>
              <a:t>Advisors have username if needed</a:t>
            </a:r>
          </a:p>
          <a:p>
            <a:r>
              <a:rPr lang="en-US" sz="3200"/>
              <a:t>Student attendance &amp; grades</a:t>
            </a:r>
          </a:p>
          <a:p>
            <a:r>
              <a:rPr lang="en-US" sz="3200"/>
              <a:t>If you do not know password, </a:t>
            </a:r>
            <a:r>
              <a:rPr lang="en-US" sz="3200" b="1"/>
              <a:t>“Forgot your Login/Password?</a:t>
            </a:r>
            <a:r>
              <a:rPr lang="en-US" sz="3200"/>
              <a:t>”</a:t>
            </a:r>
          </a:p>
          <a:p>
            <a:r>
              <a:rPr lang="en-US" sz="2800"/>
              <a:t>Help? </a:t>
            </a:r>
          </a:p>
          <a:p>
            <a:pPr lvl="1"/>
            <a:r>
              <a:rPr lang="en-US" sz="2400">
                <a:hlinkClick r:id="rId2"/>
              </a:rPr>
              <a:t>tconnolly@highland.wednet.edu</a:t>
            </a:r>
            <a:r>
              <a:rPr lang="en-US" sz="2400"/>
              <a:t> (reference student name)</a:t>
            </a:r>
          </a:p>
          <a:p>
            <a:endParaRPr lang="en-US" sz="32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29CCED-ED18-442F-9311-D9C71D6224EB}"/>
              </a:ext>
            </a:extLst>
          </p:cNvPr>
          <p:cNvSpPr txBox="1">
            <a:spLocks/>
          </p:cNvSpPr>
          <p:nvPr/>
        </p:nvSpPr>
        <p:spPr>
          <a:xfrm>
            <a:off x="6095999" y="2392532"/>
            <a:ext cx="5288132" cy="37730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2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E74A-4BAE-DD6E-75C4-2248E4156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424" y="538249"/>
            <a:ext cx="9601196" cy="1956376"/>
          </a:xfrm>
        </p:spPr>
        <p:txBody>
          <a:bodyPr>
            <a:noAutofit/>
          </a:bodyPr>
          <a:lstStyle/>
          <a:p>
            <a:r>
              <a:rPr lang="en-US" sz="6600"/>
              <a:t>Social Emotional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C0281-F686-BB89-0C55-82EC1C4E1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69" y="2392532"/>
            <a:ext cx="5288132" cy="3670918"/>
          </a:xfrm>
        </p:spPr>
        <p:txBody>
          <a:bodyPr>
            <a:normAutofit/>
          </a:bodyPr>
          <a:lstStyle/>
          <a:p>
            <a:r>
              <a:rPr lang="en-US" sz="3200"/>
              <a:t>Advisory</a:t>
            </a:r>
          </a:p>
          <a:p>
            <a:pPr lvl="1"/>
            <a:r>
              <a:rPr lang="en-US" sz="2800"/>
              <a:t>Check In &amp; Check Out time</a:t>
            </a:r>
          </a:p>
          <a:p>
            <a:pPr lvl="1"/>
            <a:r>
              <a:rPr lang="en-US" sz="2800"/>
              <a:t>Executive Functioning</a:t>
            </a:r>
          </a:p>
          <a:p>
            <a:r>
              <a:rPr lang="en-US" sz="3200"/>
              <a:t>Second Step, </a:t>
            </a:r>
            <a:r>
              <a:rPr lang="en-US" sz="3200" i="1"/>
              <a:t>Committee for Children</a:t>
            </a:r>
          </a:p>
          <a:p>
            <a:pPr marL="0" indent="0">
              <a:buNone/>
            </a:pPr>
            <a:r>
              <a:rPr lang="en-US"/>
              <a:t>    </a:t>
            </a:r>
          </a:p>
          <a:p>
            <a:pPr>
              <a:buSzPct val="114999"/>
            </a:pPr>
            <a:endParaRPr lang="en-US" sz="3200" i="1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29CCED-ED18-442F-9311-D9C71D6224EB}"/>
              </a:ext>
            </a:extLst>
          </p:cNvPr>
          <p:cNvSpPr txBox="1">
            <a:spLocks/>
          </p:cNvSpPr>
          <p:nvPr/>
        </p:nvSpPr>
        <p:spPr>
          <a:xfrm>
            <a:off x="6095999" y="2392532"/>
            <a:ext cx="5288132" cy="37730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E74A-4BAE-DD6E-75C4-2248E4156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424" y="538249"/>
            <a:ext cx="9601196" cy="1956376"/>
          </a:xfrm>
        </p:spPr>
        <p:txBody>
          <a:bodyPr>
            <a:noAutofit/>
          </a:bodyPr>
          <a:lstStyle/>
          <a:p>
            <a:r>
              <a:rPr lang="en-US" sz="6600"/>
              <a:t>Student Laptops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C0281-F686-BB89-0C55-82EC1C4E1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69" y="2392532"/>
            <a:ext cx="5288132" cy="3670918"/>
          </a:xfrm>
        </p:spPr>
        <p:txBody>
          <a:bodyPr>
            <a:normAutofit/>
          </a:bodyPr>
          <a:lstStyle/>
          <a:p>
            <a:r>
              <a:rPr lang="en-US" sz="3200"/>
              <a:t>Laptops needed everyday</a:t>
            </a:r>
          </a:p>
          <a:p>
            <a:pPr lvl="1"/>
            <a:r>
              <a:rPr lang="en-US" sz="2800"/>
              <a:t>With charger</a:t>
            </a:r>
          </a:p>
          <a:p>
            <a:r>
              <a:rPr lang="en-US" sz="3200"/>
              <a:t>Laptops charged every night</a:t>
            </a:r>
          </a:p>
          <a:p>
            <a:r>
              <a:rPr lang="en-US" sz="3200"/>
              <a:t>Student responsibility (family)</a:t>
            </a:r>
          </a:p>
          <a:p>
            <a:pPr lvl="1"/>
            <a:r>
              <a:rPr lang="en-US" sz="2800"/>
              <a:t>Fines range up to $400</a:t>
            </a:r>
          </a:p>
          <a:p>
            <a:endParaRPr lang="en-US" sz="32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29CCED-ED18-442F-9311-D9C71D6224EB}"/>
              </a:ext>
            </a:extLst>
          </p:cNvPr>
          <p:cNvSpPr txBox="1">
            <a:spLocks/>
          </p:cNvSpPr>
          <p:nvPr/>
        </p:nvSpPr>
        <p:spPr>
          <a:xfrm>
            <a:off x="6095999" y="2392532"/>
            <a:ext cx="5288132" cy="37730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61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E74A-4BAE-DD6E-75C4-2248E4156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538249"/>
            <a:ext cx="10982324" cy="1956376"/>
          </a:xfrm>
        </p:spPr>
        <p:txBody>
          <a:bodyPr>
            <a:noAutofit/>
          </a:bodyPr>
          <a:lstStyle/>
          <a:p>
            <a:r>
              <a:rPr lang="en-US" sz="5400"/>
              <a:t>Harassment, Intimidation, Bullying</a:t>
            </a:r>
            <a:br>
              <a:rPr lang="en-US" sz="5400"/>
            </a:br>
            <a:r>
              <a:rPr lang="en-US" sz="5400"/>
              <a:t>HIB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C0281-F686-BB89-0C55-82EC1C4E1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69" y="2392532"/>
            <a:ext cx="5288132" cy="367091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400">
                <a:solidFill>
                  <a:schemeClr val="tx1"/>
                </a:solidFill>
                <a:cs typeface="Segoe UI" panose="020B0502040204020203" pitchFamily="34" charset="0"/>
              </a:rPr>
              <a:t>HIB is not OK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400">
                <a:solidFill>
                  <a:schemeClr val="tx1"/>
                </a:solidFill>
                <a:cs typeface="Segoe UI" panose="020B0502040204020203" pitchFamily="34" charset="0"/>
              </a:rPr>
              <a:t>Respect other people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3600">
                <a:solidFill>
                  <a:schemeClr val="tx1"/>
                </a:solidFill>
                <a:cs typeface="Segoe UI" panose="020B0502040204020203" pitchFamily="34" charset="0"/>
              </a:rPr>
              <a:t>You may not touch others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3600">
                <a:solidFill>
                  <a:schemeClr val="tx1"/>
                </a:solidFill>
                <a:cs typeface="Segoe UI" panose="020B0502040204020203" pitchFamily="34" charset="0"/>
              </a:rPr>
              <a:t>You may not talk about others – verbally or online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3600" u="sng">
                <a:solidFill>
                  <a:schemeClr val="tx1"/>
                </a:solidFill>
                <a:cs typeface="Segoe UI" panose="020B0502040204020203" pitchFamily="34" charset="0"/>
              </a:rPr>
              <a:t>Racism &amp; racist language is never ok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29CCED-ED18-442F-9311-D9C71D6224EB}"/>
              </a:ext>
            </a:extLst>
          </p:cNvPr>
          <p:cNvSpPr txBox="1">
            <a:spLocks/>
          </p:cNvSpPr>
          <p:nvPr/>
        </p:nvSpPr>
        <p:spPr>
          <a:xfrm>
            <a:off x="6095999" y="2392532"/>
            <a:ext cx="5288132" cy="37730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75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Highland Middle School 2023-24</vt:lpstr>
      <vt:lpstr>ParentSquare</vt:lpstr>
      <vt:lpstr>PBIS - Rewards </vt:lpstr>
      <vt:lpstr>PBIS - Reflections </vt:lpstr>
      <vt:lpstr>PBIS - Referrals </vt:lpstr>
      <vt:lpstr>Skyward</vt:lpstr>
      <vt:lpstr>Social Emotional Learning</vt:lpstr>
      <vt:lpstr>Student Laptops</vt:lpstr>
      <vt:lpstr>Harassment, Intimidation, Bullying HIB</vt:lpstr>
      <vt:lpstr>Safe Schools Alert – Vector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Highland Middle School 2023-24</dc:title>
  <dc:creator>Don Strother</dc:creator>
  <cp:revision>1</cp:revision>
  <dcterms:created xsi:type="dcterms:W3CDTF">2023-09-20T12:13:03Z</dcterms:created>
  <dcterms:modified xsi:type="dcterms:W3CDTF">2023-09-20T19:07:46Z</dcterms:modified>
</cp:coreProperties>
</file>