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E98075E-BEB2-465E-976D-845888EA2991}">
  <a:tblStyle styleId="{FE98075E-BEB2-465E-976D-845888EA299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EE8F1"/>
          </a:solidFill>
        </a:fill>
      </a:tcStyle>
    </a:wholeTbl>
    <a:band1H>
      <a:tcTxStyle/>
      <a:tcStyle>
        <a:fill>
          <a:solidFill>
            <a:srgbClr val="FECDE3"/>
          </a:solidFill>
        </a:fill>
      </a:tcStyle>
    </a:band1H>
    <a:band2H>
      <a:tcTxStyle/>
    </a:band2H>
    <a:band1V>
      <a:tcTxStyle/>
      <a:tcStyle>
        <a:fill>
          <a:solidFill>
            <a:srgbClr val="FECDE3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font" Target="fonts/CenturyGothic-boldItalic.fntdata"/><Relationship Id="rId9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563442" y="197115"/>
            <a:ext cx="4931516" cy="8675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989089" y="2622762"/>
            <a:ext cx="6586750" cy="2168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88539" y="516784"/>
            <a:ext cx="6586750" cy="6380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754380" y="1272011"/>
            <a:ext cx="8549640" cy="27059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257300" y="4082310"/>
            <a:ext cx="7543800" cy="1876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None/>
              <a:defRPr sz="1979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5pPr>
            <a:lvl6pPr lvl="5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6pPr>
            <a:lvl7pPr lvl="6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7pPr>
            <a:lvl8pPr lvl="7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8pPr>
            <a:lvl9pPr lvl="8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86277" y="1937705"/>
            <a:ext cx="8675370" cy="32331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86277" y="5201393"/>
            <a:ext cx="8675370" cy="1700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0"/>
              <a:buNone/>
              <a:defRPr sz="1979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91515" y="2069042"/>
            <a:ext cx="427482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5092065" y="2069042"/>
            <a:ext cx="427482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9282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92826" y="1905318"/>
            <a:ext cx="4255174" cy="933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b="1" sz="2640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None/>
              <a:defRPr b="1" sz="1979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92826" y="2839085"/>
            <a:ext cx="4255174" cy="41758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5092066" y="1905318"/>
            <a:ext cx="4276130" cy="933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b="1" sz="2640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None/>
              <a:defRPr b="1" sz="1979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5092066" y="2839085"/>
            <a:ext cx="4276130" cy="41758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sz="3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119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0"/>
              <a:buChar char="•"/>
              <a:defRPr sz="3520"/>
            </a:lvl1pPr>
            <a:lvl2pPr indent="-42418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0"/>
              <a:buChar char="•"/>
              <a:defRPr sz="3080"/>
            </a:lvl2pPr>
            <a:lvl3pPr indent="-396239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3pPr>
            <a:lvl4pPr indent="-3683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4pPr>
            <a:lvl5pPr indent="-3683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5pPr>
            <a:lvl6pPr indent="-3683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indent="-3683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indent="-3683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indent="-3683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  <a:defRPr sz="1540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sz="3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b="0" i="0" sz="3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None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  <a:defRPr sz="1540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40"/>
              <a:buFont typeface="Calibri"/>
              <a:buNone/>
              <a:defRPr b="0" i="0" sz="4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/>
        </p:nvGraphicFramePr>
        <p:xfrm>
          <a:off x="187233" y="154649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{FE98075E-BEB2-465E-976D-845888EA2991}</a:tableStyleId>
              </a:tblPr>
              <a:tblGrid>
                <a:gridCol w="1616900"/>
                <a:gridCol w="1616900"/>
                <a:gridCol w="1616900"/>
                <a:gridCol w="1616900"/>
                <a:gridCol w="1616900"/>
                <a:gridCol w="1616900"/>
              </a:tblGrid>
              <a:tr h="362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MONDAY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TUESDAY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WEDNESDAY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THURSDAY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FRIDAY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7:15-7:30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Breakfast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Breakfast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Breakfast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Breakfast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Breakfast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7:30-7:45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Morning Meeting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Morning Meeting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Morning Meeting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Morning Meeting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Morning Meeting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7:45-8:15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Talks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Talks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Talks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Talks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Talks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8:20-9:10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Music, PE or Science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Music, PE or Science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Music, PE or Science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Music, PE or Science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Music, PE or Science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9:10-9:40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9:40-10:00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Differentiation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Differentiation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Differentiation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Differentiation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Differentiation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10:00-10:50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        Library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Social Studies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Flex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Counseling Lesson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Social Studies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10:50-11:45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11:45-12:35</a:t>
                      </a:r>
                      <a:endParaRPr sz="16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Recess and Lunch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Recess and Lunch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Recess and Lunch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Recess and Lunch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Recess and Lunch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 </a:t>
                      </a: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12:35-1:05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Language Comprehension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Language Comprehension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Language Comprehension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Language Comprehension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Language Comprehension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1:05-1:50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Skills/Small Groups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/>
                        <a:t>Skills/Small Groups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Skills/Small Groups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Skills/Small Groups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Skills/Small Groups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0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1:50-2:00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      Dismissal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Dismissal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Dismissal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Dismissal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Dismissal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TLL Bran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C41AE"/>
      </a:accent1>
      <a:accent2>
        <a:srgbClr val="7CE1E3"/>
      </a:accent2>
      <a:accent3>
        <a:srgbClr val="FFD761"/>
      </a:accent3>
      <a:accent4>
        <a:srgbClr val="71E667"/>
      </a:accent4>
      <a:accent5>
        <a:srgbClr val="D7A830"/>
      </a:accent5>
      <a:accent6>
        <a:srgbClr val="D2B0FE"/>
      </a:accent6>
      <a:hlink>
        <a:srgbClr val="CE7FFF"/>
      </a:hlink>
      <a:folHlink>
        <a:srgbClr val="FF4E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