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Default Extension="pdf" ContentType="application/pdf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  <p:sldMasterId id="2147483650" r:id="rId2"/>
  </p:sldMasterIdLst>
  <p:notesMasterIdLst>
    <p:notesMasterId r:id="rId5"/>
  </p:notesMasterIdLst>
  <p:sldIdLst>
    <p:sldId id="256" r:id="rId3"/>
    <p:sldId id="257" r:id="rId4"/>
  </p:sldIdLst>
  <p:sldSz cx="7772400" cy="5029200"/>
  <p:notesSz cx="6858000" cy="9144000"/>
  <p:defaultTextStyle>
    <a:defPPr>
      <a:defRPr lang="en-US"/>
    </a:defPPr>
    <a:lvl1pPr marL="0" algn="l" defTabSz="3657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5760" algn="l" defTabSz="3657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1520" algn="l" defTabSz="3657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7280" algn="l" defTabSz="3657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3040" algn="l" defTabSz="3657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28800" algn="l" defTabSz="3657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4560" algn="l" defTabSz="3657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60320" algn="l" defTabSz="3657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26080" algn="l" defTabSz="3657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9AB21"/>
    <a:srgbClr val="DC5B23"/>
    <a:srgbClr val="E267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936" y="-104"/>
      </p:cViewPr>
      <p:guideLst>
        <p:guide orient="horz" pos="1584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3F302-9B48-154D-B055-93CA1C16CA79}" type="datetimeFigureOut">
              <a:rPr lang="en-US" smtClean="0"/>
              <a:pPr/>
              <a:t>9/12/16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20C10-BB47-0644-A5A7-C9D9C27C4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20C10-BB47-0644-A5A7-C9D9C27C41E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20C10-BB47-0644-A5A7-C9D9C27C41E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562312"/>
            <a:ext cx="6606540" cy="107801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2849880"/>
            <a:ext cx="5440680" cy="128524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5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8620" y="4661324"/>
            <a:ext cx="1813560" cy="267758"/>
          </a:xfrm>
          <a:prstGeom prst="rect">
            <a:avLst/>
          </a:prstGeom>
        </p:spPr>
        <p:txBody>
          <a:bodyPr/>
          <a:lstStyle/>
          <a:p>
            <a:fld id="{4D2B8399-29FE-7944-AE4B-151FF7B1E21D}" type="datetimeFigureOut">
              <a:rPr lang="en-US" smtClean="0"/>
              <a:pPr/>
              <a:t>9/12/16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5570" y="4661324"/>
            <a:ext cx="2461260" cy="26775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220" y="4661324"/>
            <a:ext cx="1813560" cy="267758"/>
          </a:xfrm>
          <a:prstGeom prst="rect">
            <a:avLst/>
          </a:prstGeom>
        </p:spPr>
        <p:txBody>
          <a:bodyPr/>
          <a:lstStyle/>
          <a:p>
            <a:fld id="{FDB3A827-5EA1-E648-B7F4-ABAF480888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521075"/>
            <a:ext cx="4662488" cy="4143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449263"/>
            <a:ext cx="4662488" cy="30178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3935413"/>
            <a:ext cx="4662488" cy="590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9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84436B42-902D-9942-8BEA-8DFC051C12FA}" type="datetimeFigureOut">
              <a:rPr lang="en-US" smtClean="0"/>
              <a:pPr/>
              <a:t>9/12/16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55888" y="4660900"/>
            <a:ext cx="2460625" cy="2682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705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41EA179E-A152-F34F-BD6D-4AB4871FB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201613"/>
            <a:ext cx="6994525" cy="838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938" y="1173163"/>
            <a:ext cx="6994525" cy="33194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89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84436B42-902D-9942-8BEA-8DFC051C12FA}" type="datetimeFigureOut">
              <a:rPr lang="en-US" smtClean="0"/>
              <a:pPr/>
              <a:t>9/12/16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5888" y="4660900"/>
            <a:ext cx="2460625" cy="2682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5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41EA179E-A152-F34F-BD6D-4AB4871FB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5625" y="201613"/>
            <a:ext cx="1747838" cy="429101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938" y="201613"/>
            <a:ext cx="5094287" cy="42910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89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84436B42-902D-9942-8BEA-8DFC051C12FA}" type="datetimeFigureOut">
              <a:rPr lang="en-US" smtClean="0"/>
              <a:pPr/>
              <a:t>9/12/16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5888" y="4660900"/>
            <a:ext cx="2460625" cy="2682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5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41EA179E-A152-F34F-BD6D-4AB4871FB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201613"/>
            <a:ext cx="6994525" cy="838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938" y="1173163"/>
            <a:ext cx="6994525" cy="33194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89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84436B42-902D-9942-8BEA-8DFC051C12FA}" type="datetimeFigureOut">
              <a:rPr lang="en-US" smtClean="0"/>
              <a:pPr/>
              <a:t>9/12/16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5888" y="4660900"/>
            <a:ext cx="2460625" cy="2682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5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41EA179E-A152-F34F-BD6D-4AB4871FB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63" y="3232150"/>
            <a:ext cx="6605587" cy="998538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363" y="2132013"/>
            <a:ext cx="6605587" cy="11001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89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84436B42-902D-9942-8BEA-8DFC051C12FA}" type="datetimeFigureOut">
              <a:rPr lang="en-US" smtClean="0"/>
              <a:pPr/>
              <a:t>9/12/16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5888" y="4660900"/>
            <a:ext cx="2460625" cy="2682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5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41EA179E-A152-F34F-BD6D-4AB4871FB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201613"/>
            <a:ext cx="6994525" cy="838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938" y="1173163"/>
            <a:ext cx="3421062" cy="33194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1173163"/>
            <a:ext cx="3421063" cy="33194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9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84436B42-902D-9942-8BEA-8DFC051C12FA}" type="datetimeFigureOut">
              <a:rPr lang="en-US" smtClean="0"/>
              <a:pPr/>
              <a:t>9/12/16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55888" y="4660900"/>
            <a:ext cx="2460625" cy="2682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705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41EA179E-A152-F34F-BD6D-4AB4871FB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201613"/>
            <a:ext cx="6994525" cy="838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938" y="1125538"/>
            <a:ext cx="3433762" cy="4699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38" y="1595438"/>
            <a:ext cx="3433762" cy="28971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113" y="1125538"/>
            <a:ext cx="3435350" cy="4699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113" y="1595438"/>
            <a:ext cx="3435350" cy="28971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889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84436B42-902D-9942-8BEA-8DFC051C12FA}" type="datetimeFigureOut">
              <a:rPr lang="en-US" smtClean="0"/>
              <a:pPr/>
              <a:t>9/12/16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55888" y="4660900"/>
            <a:ext cx="2460625" cy="2682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5705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41EA179E-A152-F34F-BD6D-4AB4871FB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201613"/>
            <a:ext cx="6994525" cy="838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889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84436B42-902D-9942-8BEA-8DFC051C12FA}" type="datetimeFigureOut">
              <a:rPr lang="en-US" smtClean="0"/>
              <a:pPr/>
              <a:t>9/12/16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55888" y="4660900"/>
            <a:ext cx="2460625" cy="2682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5705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41EA179E-A152-F34F-BD6D-4AB4871FB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89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84436B42-902D-9942-8BEA-8DFC051C12FA}" type="datetimeFigureOut">
              <a:rPr lang="en-US" smtClean="0"/>
              <a:pPr/>
              <a:t>9/12/16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55888" y="4660900"/>
            <a:ext cx="2460625" cy="2682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5705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41EA179E-A152-F34F-BD6D-4AB4871FB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200025"/>
            <a:ext cx="2557462" cy="8524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475" y="200025"/>
            <a:ext cx="4344988" cy="4292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938" y="1052513"/>
            <a:ext cx="2557462" cy="3440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9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84436B42-902D-9942-8BEA-8DFC051C12FA}" type="datetimeFigureOut">
              <a:rPr lang="en-US" smtClean="0"/>
              <a:pPr/>
              <a:t>9/12/16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55888" y="4660900"/>
            <a:ext cx="2460625" cy="2682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70538" y="4660900"/>
            <a:ext cx="1812925" cy="268288"/>
          </a:xfrm>
          <a:prstGeom prst="rect">
            <a:avLst/>
          </a:prstGeom>
        </p:spPr>
        <p:txBody>
          <a:bodyPr/>
          <a:lstStyle/>
          <a:p>
            <a:fld id="{41EA179E-A152-F34F-BD6D-4AB4871FB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df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13" Type="http://schemas.openxmlformats.org/officeDocument/2006/relationships/image" Target="../media/image2.pdf"/><Relationship Id="rId14" Type="http://schemas.openxmlformats.org/officeDocument/2006/relationships/image" Target="../media/image2.png"/><Relationship Id="rId15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3"/>
              <a:stretch>
                <a:fillRect/>
              </a:stretch>
            </p:blipFill>
          </mc:Choice>
          <mc:Fallback xmlns:ma="http://schemas.microsoft.com/office/mac/drawingml/2008/main" xmlns=""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mv="urn:schemas-microsoft-com:mac:vml"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69857" y="80433"/>
            <a:ext cx="7645393" cy="2347272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88900" y="4641850"/>
            <a:ext cx="7607300" cy="304800"/>
          </a:xfrm>
          <a:prstGeom prst="rect">
            <a:avLst/>
          </a:prstGeom>
          <a:solidFill>
            <a:srgbClr val="99AB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65760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36576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36576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365760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36576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36576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36576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36576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36576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36576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365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365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365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365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365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365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365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365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 userDrawn="1"/>
        </p:nvPicPr>
        <mc:AlternateContent xmlns:ma="http://schemas.microsoft.com/office/mac/drawingml/2008/main">
          <mc:Choice Requires="ma">
            <p:blipFill>
              <a:blip r:embed="rId13"/>
              <a:srcRect/>
              <a:stretch>
                <a:fillRect/>
              </a:stretch>
            </p:blipFill>
          </mc:Choice>
          <mc:Fallback xmlns:ma="http://schemas.microsoft.com/office/mac/drawingml/2008/main" xmlns=""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mv="urn:schemas-microsoft-com:mac:vml">
            <p:blipFill>
              <a:blip r:embed="rId14"/>
              <a:srcRect/>
              <a:stretch>
                <a:fillRect/>
              </a:stretch>
            </p:blipFill>
          </mc:Fallback>
        </mc:AlternateContent>
        <p:spPr bwMode="auto">
          <a:xfrm>
            <a:off x="4152900" y="273050"/>
            <a:ext cx="14033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6432550" y="406400"/>
            <a:ext cx="996950" cy="63094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NON-PROFIT ORG</a:t>
            </a:r>
          </a:p>
          <a:p>
            <a:pPr algn="ctr"/>
            <a:r>
              <a:rPr lang="en-US" sz="7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U.S. POSTAGE</a:t>
            </a:r>
          </a:p>
          <a:p>
            <a:pPr algn="ctr"/>
            <a:r>
              <a:rPr lang="en-US" sz="7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PAID</a:t>
            </a:r>
          </a:p>
          <a:p>
            <a:pPr algn="ctr"/>
            <a:r>
              <a:rPr lang="en-US" sz="7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TWIN CITIES, MN</a:t>
            </a:r>
          </a:p>
          <a:p>
            <a:pPr algn="ctr"/>
            <a:r>
              <a:rPr lang="en-US" sz="7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PERMIT NO. 3085</a:t>
            </a:r>
            <a:endParaRPr lang="en-US" sz="700" dirty="0"/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1743075" y="2549525"/>
            <a:ext cx="4286250" cy="1588"/>
          </a:xfrm>
          <a:prstGeom prst="line">
            <a:avLst/>
          </a:prstGeom>
          <a:ln w="6350" cap="flat" cmpd="sng" algn="ctr">
            <a:solidFill>
              <a:srgbClr val="E2673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SPPS-HorizBlue.jpg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4152900" y="273050"/>
            <a:ext cx="1403350" cy="8776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900" y="380180"/>
            <a:ext cx="76073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Engage! </a:t>
            </a:r>
            <a:r>
              <a:rPr lang="en-US" sz="2800" dirty="0" smtClean="0">
                <a:solidFill>
                  <a:schemeClr val="bg1"/>
                </a:solidFill>
              </a:rPr>
              <a:t>at Murray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algn="ctr"/>
            <a:r>
              <a:rPr lang="en-US" sz="2000" dirty="0" smtClean="0"/>
              <a:t>Connect </a:t>
            </a:r>
            <a:r>
              <a:rPr lang="en-US" sz="2000" dirty="0" smtClean="0"/>
              <a:t>over dinner with families and community members through Intentional Social </a:t>
            </a:r>
            <a:r>
              <a:rPr lang="en-US" sz="2000" dirty="0" smtClean="0"/>
              <a:t>Interaction.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endParaRPr lang="en-US" sz="2000" dirty="0" smtClean="0"/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21203046">
            <a:off x="740396" y="2170221"/>
            <a:ext cx="5988050" cy="438150"/>
          </a:xfrm>
          <a:prstGeom prst="rect">
            <a:avLst/>
          </a:prstGeom>
          <a:solidFill>
            <a:srgbClr val="DC5B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September 29, 2016, 5:30 </a:t>
            </a:r>
            <a:r>
              <a:rPr lang="en-US" sz="1600" dirty="0" smtClean="0"/>
              <a:t>PM, </a:t>
            </a:r>
            <a:r>
              <a:rPr lang="en-US" sz="1600" dirty="0" smtClean="0"/>
              <a:t>Murray Middle School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76250" y="3163500"/>
            <a:ext cx="693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 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88900" y="4641850"/>
            <a:ext cx="7607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RSVP to Stefanie </a:t>
            </a:r>
            <a:r>
              <a:rPr lang="en-US" dirty="0" err="1" smtClean="0">
                <a:solidFill>
                  <a:srgbClr val="FFFFFF"/>
                </a:solidFill>
              </a:rPr>
              <a:t>Folkema</a:t>
            </a:r>
            <a:r>
              <a:rPr lang="en-US" dirty="0" smtClean="0">
                <a:solidFill>
                  <a:srgbClr val="FFFFFF"/>
                </a:solidFill>
              </a:rPr>
              <a:t> at 651-293-8740 or  </a:t>
            </a:r>
            <a:r>
              <a:rPr lang="en-US" dirty="0" err="1" smtClean="0">
                <a:solidFill>
                  <a:srgbClr val="FFFFFF"/>
                </a:solidFill>
              </a:rPr>
              <a:t>stefanie.folkema@spps.org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7390" y="2951863"/>
            <a:ext cx="7143060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Engage! </a:t>
            </a:r>
            <a:r>
              <a:rPr lang="en-US" sz="1200" dirty="0" smtClean="0"/>
              <a:t>brings together school staff, families, youth, faith community members, and neighbors from across</a:t>
            </a:r>
            <a:r>
              <a:rPr lang="en-US" sz="1200" dirty="0" smtClean="0"/>
              <a:t> Area </a:t>
            </a:r>
            <a:r>
              <a:rPr lang="en-US" sz="1200" dirty="0" smtClean="0"/>
              <a:t>E to build stronger relationships and collaboratively support our children and young people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b="1" dirty="0" smtClean="0"/>
              <a:t>Yes</a:t>
            </a:r>
            <a:r>
              <a:rPr lang="en-US" sz="1200" b="1" dirty="0" smtClean="0"/>
              <a:t>!</a:t>
            </a:r>
            <a:r>
              <a:rPr lang="en-US" sz="1200" dirty="0" smtClean="0"/>
              <a:t>  This event is free.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b="1" dirty="0" smtClean="0"/>
              <a:t>Yes</a:t>
            </a:r>
            <a:r>
              <a:rPr lang="en-US" sz="1200" b="1" dirty="0" smtClean="0"/>
              <a:t>!</a:t>
            </a:r>
            <a:r>
              <a:rPr lang="en-US" sz="1200" dirty="0" smtClean="0"/>
              <a:t>  Food is served.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b="1" dirty="0" smtClean="0"/>
              <a:t>Yes</a:t>
            </a:r>
            <a:r>
              <a:rPr lang="en-US" sz="1200" b="1" dirty="0" smtClean="0"/>
              <a:t>!</a:t>
            </a:r>
            <a:r>
              <a:rPr lang="en-US" sz="1200" dirty="0" smtClean="0"/>
              <a:t>  Children and family members of all ages are welcome. 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b="1" dirty="0" smtClean="0"/>
              <a:t>Yes</a:t>
            </a:r>
            <a:r>
              <a:rPr lang="en-US" sz="1200" b="1" dirty="0" smtClean="0"/>
              <a:t>!</a:t>
            </a:r>
            <a:r>
              <a:rPr lang="en-US" sz="1200" dirty="0" smtClean="0"/>
              <a:t>  We will help you with </a:t>
            </a:r>
            <a:r>
              <a:rPr lang="en-US" sz="1200" dirty="0" smtClean="0"/>
              <a:t>transportation and childcare.</a:t>
            </a:r>
            <a:endParaRPr lang="en-US" sz="1200" dirty="0" smtClean="0"/>
          </a:p>
          <a:p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22750" y="1187678"/>
            <a:ext cx="13144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Mailing address</a:t>
            </a:r>
            <a:endParaRPr lang="en-US" sz="800" dirty="0"/>
          </a:p>
        </p:txBody>
      </p:sp>
      <p:sp>
        <p:nvSpPr>
          <p:cNvPr id="5" name="Rectangle 4"/>
          <p:cNvSpPr/>
          <p:nvPr/>
        </p:nvSpPr>
        <p:spPr>
          <a:xfrm>
            <a:off x="222250" y="425450"/>
            <a:ext cx="3473450" cy="406400"/>
          </a:xfrm>
          <a:prstGeom prst="rect">
            <a:avLst/>
          </a:prstGeom>
          <a:solidFill>
            <a:srgbClr val="99AB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Intentional Social Interactions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831850"/>
            <a:ext cx="346710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What to </a:t>
            </a:r>
            <a:r>
              <a:rPr lang="en-US" sz="1100" b="1" dirty="0" smtClean="0"/>
              <a:t>Expect</a:t>
            </a:r>
          </a:p>
          <a:p>
            <a:endParaRPr lang="en-US" sz="1100" b="1" dirty="0" smtClean="0"/>
          </a:p>
          <a:p>
            <a:r>
              <a:rPr lang="en-US" sz="1100" dirty="0" smtClean="0"/>
              <a:t>*A casual, welcoming, and student-hosted event. </a:t>
            </a:r>
            <a:br>
              <a:rPr lang="en-US" sz="1100" dirty="0" smtClean="0"/>
            </a:br>
            <a:endParaRPr lang="en-US" sz="1100" dirty="0" smtClean="0"/>
          </a:p>
          <a:p>
            <a:r>
              <a:rPr lang="en-US" sz="1100" dirty="0" smtClean="0"/>
              <a:t>*Vibrant conversation among a cross-section of cultural, ethnic, and age groups.</a:t>
            </a:r>
            <a:br>
              <a:rPr lang="en-US" sz="1100" dirty="0" smtClean="0"/>
            </a:br>
            <a:endParaRPr lang="en-US" sz="1100" dirty="0" smtClean="0"/>
          </a:p>
          <a:p>
            <a:r>
              <a:rPr lang="en-US" sz="1100" dirty="0" smtClean="0"/>
              <a:t>*Abundant and flavorful food for vegans and carnivores alike.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If </a:t>
            </a:r>
            <a:r>
              <a:rPr lang="en-US" sz="1100" dirty="0" smtClean="0"/>
              <a:t>you are receiving this invitation you have been identified as someone who will add to and receive extraordinary value through your participation.  We are specifically seeking a cross-cultural mix of individuals.  Please reach out across race, class, culture, and age to invite others </a:t>
            </a:r>
            <a:r>
              <a:rPr lang="en-US" sz="1100" dirty="0" smtClean="0"/>
              <a:t>to </a:t>
            </a:r>
            <a:r>
              <a:rPr lang="en-US" sz="1100" b="1" dirty="0" smtClean="0"/>
              <a:t>Engage</a:t>
            </a:r>
            <a:r>
              <a:rPr lang="en-US" sz="1100" b="1" dirty="0" smtClean="0"/>
              <a:t>! </a:t>
            </a:r>
            <a:r>
              <a:rPr lang="en-US" sz="1100" dirty="0" smtClean="0"/>
              <a:t>at Murray.</a:t>
            </a:r>
            <a:br>
              <a:rPr lang="en-US" sz="1100" dirty="0" smtClean="0"/>
            </a:br>
            <a:endParaRPr lang="en-US" sz="1100" dirty="0" smtClean="0"/>
          </a:p>
          <a:p>
            <a:pPr>
              <a:buFont typeface="Arial"/>
              <a:buChar char="•"/>
            </a:pPr>
            <a:r>
              <a:rPr lang="en-US" sz="1100" dirty="0" smtClean="0"/>
              <a:t> </a:t>
            </a:r>
            <a:r>
              <a:rPr lang="en-US" sz="1100" dirty="0" smtClean="0"/>
              <a:t>Space is limited and demand is high.  We will try to accommodate as many participants as possible, so please let us know if you plan on attending  via e-mail to </a:t>
            </a:r>
            <a:r>
              <a:rPr lang="en-US" sz="1100" u="sng" dirty="0" err="1" smtClean="0"/>
              <a:t>stefanie.folkema@spps.org</a:t>
            </a:r>
            <a:r>
              <a:rPr lang="en-US" sz="1100" u="sng" dirty="0" smtClean="0"/>
              <a:t> </a:t>
            </a:r>
            <a:r>
              <a:rPr lang="en-US" sz="1100" dirty="0" smtClean="0"/>
              <a:t>or call us at 651.293-</a:t>
            </a:r>
            <a:r>
              <a:rPr lang="en-US" sz="1100" dirty="0" smtClean="0"/>
              <a:t>8740.</a:t>
            </a:r>
          </a:p>
          <a:p>
            <a:r>
              <a:rPr lang="en-US" sz="1200" dirty="0" smtClean="0"/>
              <a:t> </a:t>
            </a:r>
            <a:endParaRPr lang="en-US" sz="1200" dirty="0"/>
          </a:p>
        </p:txBody>
      </p:sp>
      <p:pic>
        <p:nvPicPr>
          <p:cNvPr id="8" name="Picture 7" descr="Pilot Whee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7348" y="3470632"/>
            <a:ext cx="1133606" cy="13746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296</Words>
  <Application>Microsoft Macintosh PowerPoint</Application>
  <PresentationFormat>Custom</PresentationFormat>
  <Paragraphs>18</Paragraphs>
  <Slides>2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Office Theme</vt:lpstr>
      <vt:lpstr>Slide 1</vt:lpstr>
      <vt:lpstr>Slide 2</vt:lpstr>
    </vt:vector>
  </TitlesOfParts>
  <Company>Saint Paul Public Schools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 DEPT</dc:creator>
  <cp:lastModifiedBy>IT DEPT</cp:lastModifiedBy>
  <cp:revision>7</cp:revision>
  <dcterms:created xsi:type="dcterms:W3CDTF">2016-09-12T14:37:18Z</dcterms:created>
  <dcterms:modified xsi:type="dcterms:W3CDTF">2016-09-12T14:49:06Z</dcterms:modified>
</cp:coreProperties>
</file>