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4"/>
          </a:solidFill>
        </a:fill>
      </a:tcStyle>
    </a:wholeTbl>
    <a:band2H>
      <a:tcTxStyle/>
      <a:tcStyle>
        <a:tcBdr/>
        <a:fill>
          <a:solidFill>
            <a:srgbClr val="E6E7EB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CACDD4"/>
          </a:solidFill>
        </a:fill>
      </a:tcStyle>
    </a:wholeTbl>
    <a:band2H>
      <a:tcTxStyle/>
      <a:tcStyle>
        <a:tcBdr/>
        <a:fill>
          <a:solidFill>
            <a:srgbClr val="E6E7EB"/>
          </a:solidFill>
        </a:fill>
      </a:tcStyle>
    </a:band2H>
    <a:firstCol>
      <a:tcTxStyle b="on" i="off">
        <a:fontRef idx="min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381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381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FBE1CB"/>
          </a:solidFill>
        </a:fill>
      </a:tcStyle>
    </a:wholeTbl>
    <a:band2H>
      <a:tcTxStyle/>
      <a:tcStyle>
        <a:tcBdr/>
        <a:fill>
          <a:solidFill>
            <a:srgbClr val="FDF0E7"/>
          </a:solidFill>
        </a:fill>
      </a:tcStyle>
    </a:band2H>
    <a:firstCol>
      <a:tcTxStyle b="on" i="off">
        <a:fontRef idx="min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381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381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D0E5F5"/>
          </a:solidFill>
        </a:fill>
      </a:tcStyle>
    </a:wholeTbl>
    <a:band2H>
      <a:tcTxStyle/>
      <a:tcStyle>
        <a:tcBdr/>
        <a:fill>
          <a:solidFill>
            <a:srgbClr val="E9F2FA"/>
          </a:solidFill>
        </a:fill>
      </a:tcStyle>
    </a:band2H>
    <a:firstCol>
      <a:tcTxStyle b="on" i="off">
        <a:fontRef idx="min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381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381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2"/>
          </a:solidFill>
        </a:fill>
      </a:tcStyle>
    </a:band2H>
    <a:firstCol>
      <a:tcTxStyle b="on" i="off">
        <a:fontRef idx="minor">
          <a:schemeClr val="accent2"/>
        </a:fontRef>
        <a:schemeClr val="accent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lastRow>
    <a:firstRow>
      <a:tcTxStyle b="on" i="off">
        <a:fontRef idx="minor">
          <a:schemeClr val="accent2"/>
        </a:fontRef>
        <a:schemeClr val="accent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381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381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0"/>
  </p:normalViewPr>
  <p:slideViewPr>
    <p:cSldViewPr snapToGrid="0" snapToObjects="1">
      <p:cViewPr varScale="1">
        <p:scale>
          <a:sx n="91" d="100"/>
          <a:sy n="91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9" name="Shape 2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9"/>
          <p:cNvSpPr>
            <a:spLocks noGrp="1"/>
          </p:cNvSpPr>
          <p:nvPr>
            <p:ph type="pic" idx="13"/>
          </p:nvPr>
        </p:nvSpPr>
        <p:spPr>
          <a:xfrm>
            <a:off x="4515708" y="213495"/>
            <a:ext cx="7432900" cy="6415907"/>
          </a:xfrm>
          <a:prstGeom prst="rect">
            <a:avLst/>
          </a:prstGeom>
          <a:ln w="19050">
            <a:solidFill>
              <a:schemeClr val="accent1"/>
            </a:solidFill>
            <a:round/>
          </a:ln>
          <a:effectLst>
            <a:outerShdw dist="38100" dir="2700000" rotWithShape="0">
              <a:srgbClr val="FFFFFF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8" name="Freeform: Shape 6"/>
          <p:cNvSpPr/>
          <p:nvPr/>
        </p:nvSpPr>
        <p:spPr>
          <a:xfrm>
            <a:off x="10828239" y="6388005"/>
            <a:ext cx="1363763" cy="470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63" y="21567"/>
                </a:moveTo>
                <a:lnTo>
                  <a:pt x="10180" y="21600"/>
                </a:lnTo>
                <a:lnTo>
                  <a:pt x="10150" y="21600"/>
                </a:lnTo>
                <a:close/>
                <a:moveTo>
                  <a:pt x="10378" y="21548"/>
                </a:moveTo>
                <a:lnTo>
                  <a:pt x="10434" y="21600"/>
                </a:lnTo>
                <a:lnTo>
                  <a:pt x="10383" y="21600"/>
                </a:lnTo>
                <a:close/>
                <a:moveTo>
                  <a:pt x="9985" y="21498"/>
                </a:moveTo>
                <a:lnTo>
                  <a:pt x="10031" y="21530"/>
                </a:lnTo>
                <a:lnTo>
                  <a:pt x="10016" y="21600"/>
                </a:lnTo>
                <a:lnTo>
                  <a:pt x="9993" y="21600"/>
                </a:lnTo>
                <a:close/>
                <a:moveTo>
                  <a:pt x="3271" y="21480"/>
                </a:moveTo>
                <a:lnTo>
                  <a:pt x="3296" y="21526"/>
                </a:lnTo>
                <a:lnTo>
                  <a:pt x="3282" y="21600"/>
                </a:lnTo>
                <a:lnTo>
                  <a:pt x="3220" y="21600"/>
                </a:lnTo>
                <a:lnTo>
                  <a:pt x="3214" y="21581"/>
                </a:lnTo>
                <a:close/>
                <a:moveTo>
                  <a:pt x="10398" y="21341"/>
                </a:moveTo>
                <a:lnTo>
                  <a:pt x="10401" y="21353"/>
                </a:lnTo>
                <a:cubicBezTo>
                  <a:pt x="10399" y="21366"/>
                  <a:pt x="10396" y="21374"/>
                  <a:pt x="10396" y="21357"/>
                </a:cubicBezTo>
                <a:close/>
                <a:moveTo>
                  <a:pt x="8911" y="21339"/>
                </a:moveTo>
                <a:lnTo>
                  <a:pt x="8982" y="21417"/>
                </a:lnTo>
                <a:lnTo>
                  <a:pt x="8905" y="21532"/>
                </a:lnTo>
                <a:close/>
                <a:moveTo>
                  <a:pt x="4991" y="21331"/>
                </a:moveTo>
                <a:lnTo>
                  <a:pt x="5067" y="21468"/>
                </a:lnTo>
                <a:lnTo>
                  <a:pt x="5010" y="21569"/>
                </a:lnTo>
                <a:lnTo>
                  <a:pt x="4980" y="21464"/>
                </a:lnTo>
                <a:close/>
                <a:moveTo>
                  <a:pt x="2888" y="21297"/>
                </a:moveTo>
                <a:lnTo>
                  <a:pt x="2927" y="21522"/>
                </a:lnTo>
                <a:lnTo>
                  <a:pt x="2856" y="21444"/>
                </a:lnTo>
                <a:close/>
                <a:moveTo>
                  <a:pt x="18256" y="21226"/>
                </a:moveTo>
                <a:cubicBezTo>
                  <a:pt x="18277" y="21212"/>
                  <a:pt x="18327" y="21304"/>
                  <a:pt x="18332" y="21364"/>
                </a:cubicBezTo>
                <a:lnTo>
                  <a:pt x="18218" y="21565"/>
                </a:lnTo>
                <a:lnTo>
                  <a:pt x="18163" y="21414"/>
                </a:lnTo>
                <a:cubicBezTo>
                  <a:pt x="18199" y="21327"/>
                  <a:pt x="18195" y="21267"/>
                  <a:pt x="18256" y="21226"/>
                </a:cubicBezTo>
                <a:close/>
                <a:moveTo>
                  <a:pt x="5657" y="21188"/>
                </a:moveTo>
                <a:lnTo>
                  <a:pt x="5658" y="21189"/>
                </a:lnTo>
                <a:lnTo>
                  <a:pt x="5656" y="21191"/>
                </a:lnTo>
                <a:cubicBezTo>
                  <a:pt x="5654" y="21189"/>
                  <a:pt x="5652" y="21184"/>
                  <a:pt x="5657" y="21188"/>
                </a:cubicBezTo>
                <a:close/>
                <a:moveTo>
                  <a:pt x="10002" y="21173"/>
                </a:moveTo>
                <a:lnTo>
                  <a:pt x="10053" y="21265"/>
                </a:lnTo>
                <a:lnTo>
                  <a:pt x="10031" y="21530"/>
                </a:lnTo>
                <a:lnTo>
                  <a:pt x="10021" y="21411"/>
                </a:lnTo>
                <a:lnTo>
                  <a:pt x="9991" y="21306"/>
                </a:lnTo>
                <a:close/>
                <a:moveTo>
                  <a:pt x="17494" y="21172"/>
                </a:moveTo>
                <a:lnTo>
                  <a:pt x="17442" y="21333"/>
                </a:lnTo>
                <a:cubicBezTo>
                  <a:pt x="17387" y="21182"/>
                  <a:pt x="17412" y="21227"/>
                  <a:pt x="17345" y="21209"/>
                </a:cubicBezTo>
                <a:cubicBezTo>
                  <a:pt x="17390" y="21493"/>
                  <a:pt x="17410" y="21479"/>
                  <a:pt x="17513" y="21410"/>
                </a:cubicBezTo>
                <a:lnTo>
                  <a:pt x="17519" y="21218"/>
                </a:lnTo>
                <a:close/>
                <a:moveTo>
                  <a:pt x="10499" y="21154"/>
                </a:moveTo>
                <a:lnTo>
                  <a:pt x="10451" y="21374"/>
                </a:lnTo>
                <a:lnTo>
                  <a:pt x="10513" y="21333"/>
                </a:lnTo>
                <a:close/>
                <a:moveTo>
                  <a:pt x="5684" y="21055"/>
                </a:moveTo>
                <a:lnTo>
                  <a:pt x="5698" y="21234"/>
                </a:lnTo>
                <a:lnTo>
                  <a:pt x="5658" y="21189"/>
                </a:lnTo>
                <a:lnTo>
                  <a:pt x="5663" y="21178"/>
                </a:lnTo>
                <a:cubicBezTo>
                  <a:pt x="5662" y="21163"/>
                  <a:pt x="5657" y="21135"/>
                  <a:pt x="5642" y="21083"/>
                </a:cubicBezTo>
                <a:close/>
                <a:moveTo>
                  <a:pt x="1677" y="21042"/>
                </a:moveTo>
                <a:lnTo>
                  <a:pt x="1727" y="21134"/>
                </a:lnTo>
                <a:lnTo>
                  <a:pt x="1691" y="21221"/>
                </a:lnTo>
                <a:lnTo>
                  <a:pt x="1666" y="21175"/>
                </a:lnTo>
                <a:close/>
                <a:moveTo>
                  <a:pt x="2864" y="20999"/>
                </a:moveTo>
                <a:lnTo>
                  <a:pt x="2904" y="21224"/>
                </a:lnTo>
                <a:lnTo>
                  <a:pt x="2837" y="21206"/>
                </a:lnTo>
                <a:close/>
                <a:moveTo>
                  <a:pt x="9845" y="20956"/>
                </a:moveTo>
                <a:lnTo>
                  <a:pt x="9848" y="20972"/>
                </a:lnTo>
                <a:cubicBezTo>
                  <a:pt x="9848" y="20988"/>
                  <a:pt x="9845" y="20984"/>
                  <a:pt x="9843" y="20974"/>
                </a:cubicBezTo>
                <a:close/>
                <a:moveTo>
                  <a:pt x="17404" y="20856"/>
                </a:moveTo>
                <a:lnTo>
                  <a:pt x="17322" y="20911"/>
                </a:lnTo>
                <a:lnTo>
                  <a:pt x="17377" y="21062"/>
                </a:lnTo>
                <a:close/>
                <a:moveTo>
                  <a:pt x="17511" y="20847"/>
                </a:moveTo>
                <a:lnTo>
                  <a:pt x="17516" y="20906"/>
                </a:lnTo>
                <a:lnTo>
                  <a:pt x="17509" y="20859"/>
                </a:lnTo>
                <a:close/>
                <a:moveTo>
                  <a:pt x="9948" y="20770"/>
                </a:moveTo>
                <a:cubicBezTo>
                  <a:pt x="10049" y="20953"/>
                  <a:pt x="9948" y="20770"/>
                  <a:pt x="10013" y="21040"/>
                </a:cubicBezTo>
                <a:lnTo>
                  <a:pt x="9906" y="21050"/>
                </a:lnTo>
                <a:cubicBezTo>
                  <a:pt x="9969" y="20756"/>
                  <a:pt x="9915" y="21169"/>
                  <a:pt x="9948" y="20770"/>
                </a:cubicBezTo>
                <a:close/>
                <a:moveTo>
                  <a:pt x="9882" y="20752"/>
                </a:moveTo>
                <a:lnTo>
                  <a:pt x="9896" y="20930"/>
                </a:lnTo>
                <a:cubicBezTo>
                  <a:pt x="9868" y="20918"/>
                  <a:pt x="9854" y="20924"/>
                  <a:pt x="9847" y="20935"/>
                </a:cubicBezTo>
                <a:lnTo>
                  <a:pt x="9845" y="20956"/>
                </a:lnTo>
                <a:lnTo>
                  <a:pt x="9825" y="20853"/>
                </a:lnTo>
                <a:close/>
                <a:moveTo>
                  <a:pt x="7989" y="20640"/>
                </a:moveTo>
                <a:lnTo>
                  <a:pt x="7998" y="20759"/>
                </a:lnTo>
                <a:cubicBezTo>
                  <a:pt x="8092" y="20571"/>
                  <a:pt x="7983" y="20832"/>
                  <a:pt x="8060" y="20718"/>
                </a:cubicBezTo>
                <a:cubicBezTo>
                  <a:pt x="8044" y="20791"/>
                  <a:pt x="8044" y="20791"/>
                  <a:pt x="8054" y="20910"/>
                </a:cubicBezTo>
                <a:lnTo>
                  <a:pt x="8033" y="20924"/>
                </a:lnTo>
                <a:lnTo>
                  <a:pt x="8052" y="21162"/>
                </a:lnTo>
                <a:lnTo>
                  <a:pt x="7991" y="21203"/>
                </a:lnTo>
                <a:cubicBezTo>
                  <a:pt x="7908" y="21258"/>
                  <a:pt x="7991" y="21203"/>
                  <a:pt x="7945" y="21171"/>
                </a:cubicBezTo>
                <a:lnTo>
                  <a:pt x="7908" y="21258"/>
                </a:lnTo>
                <a:cubicBezTo>
                  <a:pt x="7878" y="21153"/>
                  <a:pt x="7858" y="21167"/>
                  <a:pt x="7844" y="20988"/>
                </a:cubicBezTo>
                <a:lnTo>
                  <a:pt x="7829" y="20809"/>
                </a:lnTo>
                <a:close/>
                <a:moveTo>
                  <a:pt x="10282" y="20609"/>
                </a:moveTo>
                <a:cubicBezTo>
                  <a:pt x="10255" y="20815"/>
                  <a:pt x="10275" y="20802"/>
                  <a:pt x="10173" y="20870"/>
                </a:cubicBezTo>
                <a:lnTo>
                  <a:pt x="10220" y="20651"/>
                </a:lnTo>
                <a:close/>
                <a:moveTo>
                  <a:pt x="10108" y="20600"/>
                </a:moveTo>
                <a:lnTo>
                  <a:pt x="10081" y="20806"/>
                </a:lnTo>
                <a:lnTo>
                  <a:pt x="10067" y="20628"/>
                </a:lnTo>
                <a:close/>
                <a:moveTo>
                  <a:pt x="8916" y="20584"/>
                </a:moveTo>
                <a:lnTo>
                  <a:pt x="8935" y="20822"/>
                </a:lnTo>
                <a:cubicBezTo>
                  <a:pt x="8868" y="20804"/>
                  <a:pt x="8930" y="20762"/>
                  <a:pt x="8873" y="20863"/>
                </a:cubicBezTo>
                <a:lnTo>
                  <a:pt x="8797" y="20726"/>
                </a:lnTo>
                <a:lnTo>
                  <a:pt x="8874" y="20611"/>
                </a:lnTo>
                <a:lnTo>
                  <a:pt x="8884" y="20730"/>
                </a:lnTo>
                <a:close/>
                <a:moveTo>
                  <a:pt x="5840" y="20574"/>
                </a:moveTo>
                <a:lnTo>
                  <a:pt x="5911" y="20652"/>
                </a:lnTo>
                <a:cubicBezTo>
                  <a:pt x="5875" y="20739"/>
                  <a:pt x="5884" y="20858"/>
                  <a:pt x="5823" y="20899"/>
                </a:cubicBezTo>
                <a:lnTo>
                  <a:pt x="5782" y="20927"/>
                </a:lnTo>
                <a:lnTo>
                  <a:pt x="5720" y="20968"/>
                </a:lnTo>
                <a:cubicBezTo>
                  <a:pt x="5732" y="20583"/>
                  <a:pt x="5747" y="20762"/>
                  <a:pt x="5840" y="20574"/>
                </a:cubicBezTo>
                <a:close/>
                <a:moveTo>
                  <a:pt x="7396" y="20535"/>
                </a:moveTo>
                <a:lnTo>
                  <a:pt x="7410" y="20714"/>
                </a:lnTo>
                <a:cubicBezTo>
                  <a:pt x="7298" y="20664"/>
                  <a:pt x="7436" y="20760"/>
                  <a:pt x="7349" y="20755"/>
                </a:cubicBezTo>
                <a:lnTo>
                  <a:pt x="7334" y="20577"/>
                </a:lnTo>
                <a:close/>
                <a:moveTo>
                  <a:pt x="6199" y="20459"/>
                </a:moveTo>
                <a:lnTo>
                  <a:pt x="6270" y="20537"/>
                </a:lnTo>
                <a:lnTo>
                  <a:pt x="6193" y="20651"/>
                </a:lnTo>
                <a:close/>
                <a:moveTo>
                  <a:pt x="3036" y="20445"/>
                </a:moveTo>
                <a:lnTo>
                  <a:pt x="3081" y="20729"/>
                </a:lnTo>
                <a:cubicBezTo>
                  <a:pt x="3065" y="20802"/>
                  <a:pt x="3065" y="20802"/>
                  <a:pt x="3024" y="20830"/>
                </a:cubicBezTo>
                <a:lnTo>
                  <a:pt x="3019" y="20770"/>
                </a:lnTo>
                <a:lnTo>
                  <a:pt x="2978" y="20798"/>
                </a:lnTo>
                <a:cubicBezTo>
                  <a:pt x="2916" y="20839"/>
                  <a:pt x="2916" y="20839"/>
                  <a:pt x="2866" y="20747"/>
                </a:cubicBezTo>
                <a:lnTo>
                  <a:pt x="2913" y="20527"/>
                </a:lnTo>
                <a:cubicBezTo>
                  <a:pt x="2979" y="20546"/>
                  <a:pt x="3000" y="20532"/>
                  <a:pt x="3036" y="20445"/>
                </a:cubicBezTo>
                <a:close/>
                <a:moveTo>
                  <a:pt x="9618" y="20427"/>
                </a:moveTo>
                <a:lnTo>
                  <a:pt x="9632" y="20606"/>
                </a:lnTo>
                <a:lnTo>
                  <a:pt x="9591" y="20633"/>
                </a:lnTo>
                <a:cubicBezTo>
                  <a:pt x="9577" y="20454"/>
                  <a:pt x="9586" y="20573"/>
                  <a:pt x="9618" y="20427"/>
                </a:cubicBezTo>
                <a:close/>
                <a:moveTo>
                  <a:pt x="5242" y="20410"/>
                </a:moveTo>
                <a:lnTo>
                  <a:pt x="5313" y="20488"/>
                </a:lnTo>
                <a:lnTo>
                  <a:pt x="5231" y="20543"/>
                </a:lnTo>
                <a:close/>
                <a:moveTo>
                  <a:pt x="9700" y="20372"/>
                </a:moveTo>
                <a:lnTo>
                  <a:pt x="9750" y="20463"/>
                </a:lnTo>
                <a:lnTo>
                  <a:pt x="9719" y="20610"/>
                </a:lnTo>
                <a:close/>
                <a:moveTo>
                  <a:pt x="9025" y="20322"/>
                </a:moveTo>
                <a:lnTo>
                  <a:pt x="9039" y="20501"/>
                </a:lnTo>
                <a:lnTo>
                  <a:pt x="8998" y="20528"/>
                </a:lnTo>
                <a:cubicBezTo>
                  <a:pt x="8984" y="20350"/>
                  <a:pt x="8993" y="20469"/>
                  <a:pt x="9025" y="20322"/>
                </a:cubicBezTo>
                <a:close/>
                <a:moveTo>
                  <a:pt x="17745" y="20251"/>
                </a:moveTo>
                <a:lnTo>
                  <a:pt x="17755" y="20370"/>
                </a:lnTo>
                <a:lnTo>
                  <a:pt x="17709" y="20338"/>
                </a:lnTo>
                <a:close/>
                <a:moveTo>
                  <a:pt x="17633" y="20201"/>
                </a:moveTo>
                <a:lnTo>
                  <a:pt x="17709" y="20338"/>
                </a:lnTo>
                <a:lnTo>
                  <a:pt x="17627" y="20393"/>
                </a:lnTo>
                <a:close/>
                <a:moveTo>
                  <a:pt x="10335" y="20197"/>
                </a:moveTo>
                <a:lnTo>
                  <a:pt x="10294" y="20224"/>
                </a:lnTo>
                <a:lnTo>
                  <a:pt x="10345" y="20316"/>
                </a:lnTo>
                <a:close/>
                <a:moveTo>
                  <a:pt x="3934" y="20175"/>
                </a:moveTo>
                <a:lnTo>
                  <a:pt x="3931" y="20191"/>
                </a:lnTo>
                <a:lnTo>
                  <a:pt x="3926" y="20200"/>
                </a:lnTo>
                <a:cubicBezTo>
                  <a:pt x="3917" y="20202"/>
                  <a:pt x="3935" y="20147"/>
                  <a:pt x="3934" y="20175"/>
                </a:cubicBezTo>
                <a:close/>
                <a:moveTo>
                  <a:pt x="8882" y="20167"/>
                </a:moveTo>
                <a:lnTo>
                  <a:pt x="8938" y="20318"/>
                </a:lnTo>
                <a:lnTo>
                  <a:pt x="8876" y="20359"/>
                </a:lnTo>
                <a:close/>
                <a:moveTo>
                  <a:pt x="3284" y="20122"/>
                </a:moveTo>
                <a:cubicBezTo>
                  <a:pt x="3287" y="20120"/>
                  <a:pt x="3284" y="20154"/>
                  <a:pt x="3324" y="20252"/>
                </a:cubicBezTo>
                <a:lnTo>
                  <a:pt x="3226" y="20380"/>
                </a:lnTo>
                <a:lnTo>
                  <a:pt x="3212" y="20202"/>
                </a:lnTo>
                <a:cubicBezTo>
                  <a:pt x="3274" y="20160"/>
                  <a:pt x="3281" y="20124"/>
                  <a:pt x="3284" y="20122"/>
                </a:cubicBezTo>
                <a:close/>
                <a:moveTo>
                  <a:pt x="17926" y="20068"/>
                </a:moveTo>
                <a:cubicBezTo>
                  <a:pt x="17976" y="20159"/>
                  <a:pt x="17930" y="20127"/>
                  <a:pt x="17997" y="20145"/>
                </a:cubicBezTo>
                <a:lnTo>
                  <a:pt x="18036" y="20370"/>
                </a:lnTo>
                <a:cubicBezTo>
                  <a:pt x="18009" y="20576"/>
                  <a:pt x="18005" y="20516"/>
                  <a:pt x="17998" y="20709"/>
                </a:cubicBezTo>
                <a:cubicBezTo>
                  <a:pt x="17804" y="20714"/>
                  <a:pt x="17891" y="20718"/>
                  <a:pt x="17826" y="20448"/>
                </a:cubicBezTo>
                <a:cubicBezTo>
                  <a:pt x="17880" y="20036"/>
                  <a:pt x="17832" y="20255"/>
                  <a:pt x="17926" y="20068"/>
                </a:cubicBezTo>
                <a:close/>
                <a:moveTo>
                  <a:pt x="10475" y="20041"/>
                </a:moveTo>
                <a:lnTo>
                  <a:pt x="10377" y="20169"/>
                </a:lnTo>
                <a:cubicBezTo>
                  <a:pt x="10339" y="20508"/>
                  <a:pt x="10386" y="20288"/>
                  <a:pt x="10329" y="20389"/>
                </a:cubicBezTo>
                <a:lnTo>
                  <a:pt x="10339" y="20508"/>
                </a:lnTo>
                <a:lnTo>
                  <a:pt x="10380" y="20481"/>
                </a:lnTo>
                <a:lnTo>
                  <a:pt x="10385" y="20540"/>
                </a:lnTo>
                <a:lnTo>
                  <a:pt x="10546" y="20934"/>
                </a:lnTo>
                <a:lnTo>
                  <a:pt x="10502" y="20650"/>
                </a:lnTo>
                <a:lnTo>
                  <a:pt x="10478" y="20352"/>
                </a:lnTo>
                <a:lnTo>
                  <a:pt x="10426" y="20513"/>
                </a:lnTo>
                <a:lnTo>
                  <a:pt x="10385" y="20540"/>
                </a:lnTo>
                <a:cubicBezTo>
                  <a:pt x="10416" y="20394"/>
                  <a:pt x="10416" y="20394"/>
                  <a:pt x="10443" y="20188"/>
                </a:cubicBezTo>
                <a:lnTo>
                  <a:pt x="10489" y="20220"/>
                </a:lnTo>
                <a:close/>
                <a:moveTo>
                  <a:pt x="18745" y="20021"/>
                </a:moveTo>
                <a:cubicBezTo>
                  <a:pt x="18768" y="20318"/>
                  <a:pt x="18734" y="20153"/>
                  <a:pt x="18814" y="20350"/>
                </a:cubicBezTo>
                <a:cubicBezTo>
                  <a:pt x="18778" y="20437"/>
                  <a:pt x="18783" y="20497"/>
                  <a:pt x="18721" y="20538"/>
                </a:cubicBezTo>
                <a:lnTo>
                  <a:pt x="18700" y="20552"/>
                </a:lnTo>
                <a:cubicBezTo>
                  <a:pt x="18618" y="20607"/>
                  <a:pt x="18634" y="20534"/>
                  <a:pt x="18645" y="20401"/>
                </a:cubicBezTo>
                <a:lnTo>
                  <a:pt x="18549" y="20277"/>
                </a:lnTo>
                <a:lnTo>
                  <a:pt x="18626" y="20163"/>
                </a:lnTo>
                <a:cubicBezTo>
                  <a:pt x="18688" y="20121"/>
                  <a:pt x="18708" y="20108"/>
                  <a:pt x="18745" y="20021"/>
                </a:cubicBezTo>
                <a:close/>
                <a:moveTo>
                  <a:pt x="9927" y="19968"/>
                </a:moveTo>
                <a:lnTo>
                  <a:pt x="9916" y="20101"/>
                </a:lnTo>
                <a:lnTo>
                  <a:pt x="9978" y="20060"/>
                </a:lnTo>
                <a:cubicBezTo>
                  <a:pt x="9992" y="20238"/>
                  <a:pt x="10005" y="20261"/>
                  <a:pt x="10006" y="20269"/>
                </a:cubicBezTo>
                <a:cubicBezTo>
                  <a:pt x="10006" y="20276"/>
                  <a:pt x="9995" y="20268"/>
                  <a:pt x="9961" y="20385"/>
                </a:cubicBezTo>
                <a:lnTo>
                  <a:pt x="9991" y="20491"/>
                </a:lnTo>
                <a:cubicBezTo>
                  <a:pt x="9950" y="20518"/>
                  <a:pt x="9822" y="20541"/>
                  <a:pt x="9812" y="20422"/>
                </a:cubicBezTo>
                <a:cubicBezTo>
                  <a:pt x="9793" y="20184"/>
                  <a:pt x="9866" y="20010"/>
                  <a:pt x="9927" y="19968"/>
                </a:cubicBezTo>
                <a:close/>
                <a:moveTo>
                  <a:pt x="21268" y="19898"/>
                </a:moveTo>
                <a:lnTo>
                  <a:pt x="21370" y="20081"/>
                </a:lnTo>
                <a:lnTo>
                  <a:pt x="21297" y="20255"/>
                </a:lnTo>
                <a:lnTo>
                  <a:pt x="21246" y="20164"/>
                </a:lnTo>
                <a:close/>
                <a:moveTo>
                  <a:pt x="1909" y="19883"/>
                </a:moveTo>
                <a:cubicBezTo>
                  <a:pt x="1980" y="19961"/>
                  <a:pt x="1918" y="20002"/>
                  <a:pt x="1975" y="19901"/>
                </a:cubicBezTo>
                <a:lnTo>
                  <a:pt x="2088" y="19951"/>
                </a:lnTo>
                <a:lnTo>
                  <a:pt x="2127" y="20176"/>
                </a:lnTo>
                <a:lnTo>
                  <a:pt x="2084" y="20455"/>
                </a:lnTo>
                <a:cubicBezTo>
                  <a:pt x="1952" y="20419"/>
                  <a:pt x="2094" y="20574"/>
                  <a:pt x="1977" y="20465"/>
                </a:cubicBezTo>
                <a:lnTo>
                  <a:pt x="1966" y="20597"/>
                </a:lnTo>
                <a:lnTo>
                  <a:pt x="1809" y="20263"/>
                </a:lnTo>
                <a:lnTo>
                  <a:pt x="1852" y="19984"/>
                </a:lnTo>
                <a:lnTo>
                  <a:pt x="1898" y="20016"/>
                </a:lnTo>
                <a:close/>
                <a:moveTo>
                  <a:pt x="10655" y="19857"/>
                </a:moveTo>
                <a:lnTo>
                  <a:pt x="10623" y="20004"/>
                </a:lnTo>
                <a:lnTo>
                  <a:pt x="10690" y="20022"/>
                </a:lnTo>
                <a:close/>
                <a:moveTo>
                  <a:pt x="5215" y="19801"/>
                </a:moveTo>
                <a:lnTo>
                  <a:pt x="5188" y="20007"/>
                </a:lnTo>
                <a:lnTo>
                  <a:pt x="5174" y="19828"/>
                </a:lnTo>
                <a:close/>
                <a:moveTo>
                  <a:pt x="6034" y="19754"/>
                </a:moveTo>
                <a:lnTo>
                  <a:pt x="6115" y="19951"/>
                </a:lnTo>
                <a:lnTo>
                  <a:pt x="6197" y="19895"/>
                </a:lnTo>
                <a:lnTo>
                  <a:pt x="6235" y="20372"/>
                </a:lnTo>
                <a:cubicBezTo>
                  <a:pt x="6123" y="20322"/>
                  <a:pt x="6240" y="20431"/>
                  <a:pt x="6128" y="20381"/>
                </a:cubicBezTo>
                <a:lnTo>
                  <a:pt x="6096" y="20528"/>
                </a:lnTo>
                <a:lnTo>
                  <a:pt x="6041" y="20377"/>
                </a:lnTo>
                <a:cubicBezTo>
                  <a:pt x="5948" y="20565"/>
                  <a:pt x="6036" y="20317"/>
                  <a:pt x="5943" y="20505"/>
                </a:cubicBezTo>
                <a:cubicBezTo>
                  <a:pt x="5914" y="20148"/>
                  <a:pt x="5996" y="20093"/>
                  <a:pt x="6034" y="19754"/>
                </a:cubicBezTo>
                <a:close/>
                <a:moveTo>
                  <a:pt x="20546" y="19739"/>
                </a:moveTo>
                <a:cubicBezTo>
                  <a:pt x="20558" y="19747"/>
                  <a:pt x="20565" y="19773"/>
                  <a:pt x="20593" y="19849"/>
                </a:cubicBezTo>
                <a:cubicBezTo>
                  <a:pt x="20490" y="19917"/>
                  <a:pt x="20516" y="19963"/>
                  <a:pt x="20476" y="19739"/>
                </a:cubicBezTo>
                <a:cubicBezTo>
                  <a:pt x="20520" y="19741"/>
                  <a:pt x="20535" y="19731"/>
                  <a:pt x="20546" y="19739"/>
                </a:cubicBezTo>
                <a:close/>
                <a:moveTo>
                  <a:pt x="6828" y="19661"/>
                </a:moveTo>
                <a:lnTo>
                  <a:pt x="6884" y="19812"/>
                </a:lnTo>
                <a:lnTo>
                  <a:pt x="6842" y="19840"/>
                </a:lnTo>
                <a:close/>
                <a:moveTo>
                  <a:pt x="9926" y="19405"/>
                </a:moveTo>
                <a:cubicBezTo>
                  <a:pt x="9961" y="19444"/>
                  <a:pt x="9972" y="19437"/>
                  <a:pt x="9972" y="19444"/>
                </a:cubicBezTo>
                <a:cubicBezTo>
                  <a:pt x="9973" y="19452"/>
                  <a:pt x="9964" y="19473"/>
                  <a:pt x="9961" y="19570"/>
                </a:cubicBezTo>
                <a:lnTo>
                  <a:pt x="9995" y="19735"/>
                </a:lnTo>
                <a:cubicBezTo>
                  <a:pt x="9959" y="19822"/>
                  <a:pt x="9984" y="19867"/>
                  <a:pt x="9923" y="19909"/>
                </a:cubicBezTo>
                <a:lnTo>
                  <a:pt x="9902" y="19923"/>
                </a:lnTo>
                <a:cubicBezTo>
                  <a:pt x="9820" y="19978"/>
                  <a:pt x="9902" y="19923"/>
                  <a:pt x="9836" y="19904"/>
                </a:cubicBezTo>
                <a:lnTo>
                  <a:pt x="9837" y="19652"/>
                </a:lnTo>
                <a:cubicBezTo>
                  <a:pt x="9935" y="19524"/>
                  <a:pt x="9920" y="19597"/>
                  <a:pt x="9926" y="19405"/>
                </a:cubicBezTo>
                <a:close/>
                <a:moveTo>
                  <a:pt x="3601" y="19377"/>
                </a:moveTo>
                <a:lnTo>
                  <a:pt x="3636" y="19541"/>
                </a:lnTo>
                <a:lnTo>
                  <a:pt x="3639" y="19853"/>
                </a:lnTo>
                <a:lnTo>
                  <a:pt x="3593" y="19821"/>
                </a:lnTo>
                <a:lnTo>
                  <a:pt x="3602" y="19940"/>
                </a:lnTo>
                <a:lnTo>
                  <a:pt x="3500" y="20009"/>
                </a:lnTo>
                <a:cubicBezTo>
                  <a:pt x="3417" y="20064"/>
                  <a:pt x="3495" y="19949"/>
                  <a:pt x="3443" y="20110"/>
                </a:cubicBezTo>
                <a:lnTo>
                  <a:pt x="3433" y="19991"/>
                </a:lnTo>
                <a:lnTo>
                  <a:pt x="3392" y="20018"/>
                </a:lnTo>
                <a:lnTo>
                  <a:pt x="3357" y="19853"/>
                </a:lnTo>
                <a:lnTo>
                  <a:pt x="3370" y="19469"/>
                </a:lnTo>
                <a:lnTo>
                  <a:pt x="3411" y="19441"/>
                </a:lnTo>
                <a:lnTo>
                  <a:pt x="3432" y="19427"/>
                </a:lnTo>
                <a:lnTo>
                  <a:pt x="3493" y="19386"/>
                </a:lnTo>
                <a:close/>
                <a:moveTo>
                  <a:pt x="10182" y="19320"/>
                </a:moveTo>
                <a:cubicBezTo>
                  <a:pt x="10187" y="19318"/>
                  <a:pt x="10186" y="19328"/>
                  <a:pt x="10183" y="19335"/>
                </a:cubicBezTo>
                <a:lnTo>
                  <a:pt x="10176" y="19329"/>
                </a:lnTo>
                <a:close/>
                <a:moveTo>
                  <a:pt x="9420" y="19305"/>
                </a:moveTo>
                <a:cubicBezTo>
                  <a:pt x="9491" y="19382"/>
                  <a:pt x="9546" y="19534"/>
                  <a:pt x="9617" y="19611"/>
                </a:cubicBezTo>
                <a:cubicBezTo>
                  <a:pt x="9611" y="19804"/>
                  <a:pt x="9597" y="19625"/>
                  <a:pt x="9632" y="19790"/>
                </a:cubicBezTo>
                <a:lnTo>
                  <a:pt x="9614" y="20115"/>
                </a:lnTo>
                <a:lnTo>
                  <a:pt x="9665" y="20207"/>
                </a:lnTo>
                <a:lnTo>
                  <a:pt x="9654" y="20340"/>
                </a:lnTo>
                <a:lnTo>
                  <a:pt x="9562" y="20276"/>
                </a:lnTo>
                <a:lnTo>
                  <a:pt x="9499" y="20569"/>
                </a:lnTo>
                <a:lnTo>
                  <a:pt x="9433" y="20551"/>
                </a:lnTo>
                <a:lnTo>
                  <a:pt x="9426" y="20743"/>
                </a:lnTo>
                <a:cubicBezTo>
                  <a:pt x="9493" y="20761"/>
                  <a:pt x="9431" y="20803"/>
                  <a:pt x="9488" y="20702"/>
                </a:cubicBezTo>
                <a:lnTo>
                  <a:pt x="9600" y="20752"/>
                </a:lnTo>
                <a:lnTo>
                  <a:pt x="9635" y="20917"/>
                </a:lnTo>
                <a:cubicBezTo>
                  <a:pt x="9629" y="21110"/>
                  <a:pt x="9619" y="20990"/>
                  <a:pt x="9654" y="21155"/>
                </a:cubicBezTo>
                <a:lnTo>
                  <a:pt x="9706" y="20995"/>
                </a:lnTo>
                <a:cubicBezTo>
                  <a:pt x="9766" y="21206"/>
                  <a:pt x="9681" y="20949"/>
                  <a:pt x="9746" y="21219"/>
                </a:cubicBezTo>
                <a:lnTo>
                  <a:pt x="9689" y="21320"/>
                </a:lnTo>
                <a:lnTo>
                  <a:pt x="9643" y="21288"/>
                </a:lnTo>
                <a:cubicBezTo>
                  <a:pt x="9642" y="21414"/>
                  <a:pt x="9637" y="21481"/>
                  <a:pt x="9624" y="21528"/>
                </a:cubicBezTo>
                <a:lnTo>
                  <a:pt x="9590" y="21600"/>
                </a:lnTo>
                <a:lnTo>
                  <a:pt x="9278" y="21600"/>
                </a:lnTo>
                <a:lnTo>
                  <a:pt x="9273" y="21536"/>
                </a:lnTo>
                <a:cubicBezTo>
                  <a:pt x="9254" y="21298"/>
                  <a:pt x="9273" y="21536"/>
                  <a:pt x="9284" y="21403"/>
                </a:cubicBezTo>
                <a:lnTo>
                  <a:pt x="9254" y="21298"/>
                </a:lnTo>
                <a:lnTo>
                  <a:pt x="9290" y="21211"/>
                </a:lnTo>
                <a:lnTo>
                  <a:pt x="9260" y="21105"/>
                </a:lnTo>
                <a:lnTo>
                  <a:pt x="9303" y="20826"/>
                </a:lnTo>
                <a:lnTo>
                  <a:pt x="9349" y="20858"/>
                </a:lnTo>
                <a:cubicBezTo>
                  <a:pt x="9320" y="20501"/>
                  <a:pt x="9298" y="20766"/>
                  <a:pt x="9366" y="20533"/>
                </a:cubicBezTo>
                <a:lnTo>
                  <a:pt x="9336" y="20427"/>
                </a:lnTo>
                <a:cubicBezTo>
                  <a:pt x="9352" y="20354"/>
                  <a:pt x="9366" y="20533"/>
                  <a:pt x="9347" y="20294"/>
                </a:cubicBezTo>
                <a:lnTo>
                  <a:pt x="9328" y="20056"/>
                </a:lnTo>
                <a:lnTo>
                  <a:pt x="9292" y="20143"/>
                </a:lnTo>
                <a:lnTo>
                  <a:pt x="9252" y="19919"/>
                </a:lnTo>
                <a:lnTo>
                  <a:pt x="9263" y="19786"/>
                </a:lnTo>
                <a:lnTo>
                  <a:pt x="9222" y="19813"/>
                </a:lnTo>
                <a:lnTo>
                  <a:pt x="9213" y="19694"/>
                </a:lnTo>
                <a:cubicBezTo>
                  <a:pt x="9325" y="19745"/>
                  <a:pt x="9208" y="19635"/>
                  <a:pt x="9320" y="19685"/>
                </a:cubicBezTo>
                <a:cubicBezTo>
                  <a:pt x="9342" y="19419"/>
                  <a:pt x="9347" y="19479"/>
                  <a:pt x="9420" y="19305"/>
                </a:cubicBezTo>
                <a:close/>
                <a:moveTo>
                  <a:pt x="17669" y="19298"/>
                </a:moveTo>
                <a:lnTo>
                  <a:pt x="17668" y="19550"/>
                </a:lnTo>
                <a:lnTo>
                  <a:pt x="17698" y="19656"/>
                </a:lnTo>
                <a:lnTo>
                  <a:pt x="17682" y="19729"/>
                </a:lnTo>
                <a:cubicBezTo>
                  <a:pt x="17657" y="19683"/>
                  <a:pt x="17666" y="19802"/>
                  <a:pt x="17642" y="19504"/>
                </a:cubicBezTo>
                <a:cubicBezTo>
                  <a:pt x="17628" y="19326"/>
                  <a:pt x="17633" y="19385"/>
                  <a:pt x="17669" y="19298"/>
                </a:cubicBezTo>
                <a:close/>
                <a:moveTo>
                  <a:pt x="5889" y="19286"/>
                </a:moveTo>
                <a:lnTo>
                  <a:pt x="5939" y="19378"/>
                </a:lnTo>
                <a:lnTo>
                  <a:pt x="5908" y="19525"/>
                </a:lnTo>
                <a:lnTo>
                  <a:pt x="5862" y="19493"/>
                </a:lnTo>
                <a:close/>
                <a:moveTo>
                  <a:pt x="17429" y="19271"/>
                </a:moveTo>
                <a:lnTo>
                  <a:pt x="17381" y="19491"/>
                </a:lnTo>
                <a:lnTo>
                  <a:pt x="17443" y="19450"/>
                </a:lnTo>
                <a:close/>
                <a:moveTo>
                  <a:pt x="10168" y="19180"/>
                </a:moveTo>
                <a:cubicBezTo>
                  <a:pt x="10163" y="19261"/>
                  <a:pt x="10165" y="19303"/>
                  <a:pt x="10169" y="19323"/>
                </a:cubicBezTo>
                <a:lnTo>
                  <a:pt x="10176" y="19329"/>
                </a:lnTo>
                <a:lnTo>
                  <a:pt x="10141" y="19386"/>
                </a:lnTo>
                <a:lnTo>
                  <a:pt x="10127" y="19207"/>
                </a:lnTo>
                <a:close/>
                <a:moveTo>
                  <a:pt x="17788" y="19156"/>
                </a:moveTo>
                <a:lnTo>
                  <a:pt x="17756" y="19303"/>
                </a:lnTo>
                <a:lnTo>
                  <a:pt x="17747" y="19184"/>
                </a:lnTo>
                <a:close/>
                <a:moveTo>
                  <a:pt x="5291" y="19122"/>
                </a:moveTo>
                <a:cubicBezTo>
                  <a:pt x="5383" y="19186"/>
                  <a:pt x="5266" y="19077"/>
                  <a:pt x="5378" y="19127"/>
                </a:cubicBezTo>
                <a:lnTo>
                  <a:pt x="5388" y="19246"/>
                </a:lnTo>
                <a:cubicBezTo>
                  <a:pt x="5454" y="19264"/>
                  <a:pt x="5378" y="19127"/>
                  <a:pt x="5463" y="19383"/>
                </a:cubicBezTo>
                <a:cubicBezTo>
                  <a:pt x="5411" y="19544"/>
                  <a:pt x="5427" y="19470"/>
                  <a:pt x="5426" y="19722"/>
                </a:cubicBezTo>
                <a:cubicBezTo>
                  <a:pt x="5369" y="19823"/>
                  <a:pt x="5405" y="19736"/>
                  <a:pt x="5353" y="19897"/>
                </a:cubicBezTo>
                <a:lnTo>
                  <a:pt x="5256" y="19773"/>
                </a:lnTo>
                <a:lnTo>
                  <a:pt x="5215" y="19801"/>
                </a:lnTo>
                <a:lnTo>
                  <a:pt x="5190" y="19755"/>
                </a:lnTo>
                <a:cubicBezTo>
                  <a:pt x="5217" y="19549"/>
                  <a:pt x="5231" y="19727"/>
                  <a:pt x="5196" y="19562"/>
                </a:cubicBezTo>
                <a:lnTo>
                  <a:pt x="5203" y="19370"/>
                </a:lnTo>
                <a:cubicBezTo>
                  <a:pt x="5280" y="19255"/>
                  <a:pt x="5264" y="19329"/>
                  <a:pt x="5291" y="19122"/>
                </a:cubicBezTo>
                <a:close/>
                <a:moveTo>
                  <a:pt x="10117" y="19088"/>
                </a:moveTo>
                <a:lnTo>
                  <a:pt x="10127" y="19207"/>
                </a:lnTo>
                <a:lnTo>
                  <a:pt x="10035" y="19143"/>
                </a:lnTo>
                <a:close/>
                <a:moveTo>
                  <a:pt x="9012" y="19076"/>
                </a:moveTo>
                <a:lnTo>
                  <a:pt x="9050" y="19553"/>
                </a:lnTo>
                <a:lnTo>
                  <a:pt x="8942" y="19562"/>
                </a:lnTo>
                <a:cubicBezTo>
                  <a:pt x="8964" y="19296"/>
                  <a:pt x="8960" y="19237"/>
                  <a:pt x="9012" y="19076"/>
                </a:cubicBezTo>
                <a:close/>
                <a:moveTo>
                  <a:pt x="5394" y="19054"/>
                </a:moveTo>
                <a:lnTo>
                  <a:pt x="5378" y="19127"/>
                </a:lnTo>
                <a:lnTo>
                  <a:pt x="5373" y="19067"/>
                </a:lnTo>
                <a:close/>
                <a:moveTo>
                  <a:pt x="5629" y="19021"/>
                </a:moveTo>
                <a:lnTo>
                  <a:pt x="5690" y="19232"/>
                </a:lnTo>
                <a:lnTo>
                  <a:pt x="5694" y="19291"/>
                </a:lnTo>
                <a:lnTo>
                  <a:pt x="5587" y="19301"/>
                </a:lnTo>
                <a:lnTo>
                  <a:pt x="5577" y="19182"/>
                </a:lnTo>
                <a:close/>
                <a:moveTo>
                  <a:pt x="9504" y="18998"/>
                </a:moveTo>
                <a:lnTo>
                  <a:pt x="9518" y="19176"/>
                </a:lnTo>
                <a:lnTo>
                  <a:pt x="9462" y="19025"/>
                </a:lnTo>
                <a:close/>
                <a:moveTo>
                  <a:pt x="9979" y="18992"/>
                </a:moveTo>
                <a:lnTo>
                  <a:pt x="9948" y="19139"/>
                </a:lnTo>
                <a:lnTo>
                  <a:pt x="9938" y="19020"/>
                </a:lnTo>
                <a:close/>
                <a:moveTo>
                  <a:pt x="10476" y="18973"/>
                </a:moveTo>
                <a:lnTo>
                  <a:pt x="10429" y="19193"/>
                </a:lnTo>
                <a:lnTo>
                  <a:pt x="10459" y="19299"/>
                </a:lnTo>
                <a:lnTo>
                  <a:pt x="10452" y="19491"/>
                </a:lnTo>
                <a:cubicBezTo>
                  <a:pt x="10513" y="19702"/>
                  <a:pt x="10513" y="19702"/>
                  <a:pt x="10460" y="19862"/>
                </a:cubicBezTo>
                <a:lnTo>
                  <a:pt x="10421" y="19638"/>
                </a:lnTo>
                <a:lnTo>
                  <a:pt x="10432" y="19505"/>
                </a:lnTo>
                <a:cubicBezTo>
                  <a:pt x="10356" y="19368"/>
                  <a:pt x="10391" y="19532"/>
                  <a:pt x="10367" y="19235"/>
                </a:cubicBezTo>
                <a:cubicBezTo>
                  <a:pt x="10320" y="19455"/>
                  <a:pt x="10326" y="19262"/>
                  <a:pt x="10370" y="19546"/>
                </a:cubicBezTo>
                <a:cubicBezTo>
                  <a:pt x="10370" y="19546"/>
                  <a:pt x="10339" y="19693"/>
                  <a:pt x="10343" y="19752"/>
                </a:cubicBezTo>
                <a:cubicBezTo>
                  <a:pt x="10358" y="19931"/>
                  <a:pt x="10378" y="19917"/>
                  <a:pt x="10408" y="20023"/>
                </a:cubicBezTo>
                <a:cubicBezTo>
                  <a:pt x="10481" y="19848"/>
                  <a:pt x="10392" y="20096"/>
                  <a:pt x="10486" y="19908"/>
                </a:cubicBezTo>
                <a:lnTo>
                  <a:pt x="10557" y="19986"/>
                </a:lnTo>
                <a:lnTo>
                  <a:pt x="10554" y="19674"/>
                </a:lnTo>
                <a:cubicBezTo>
                  <a:pt x="10620" y="19692"/>
                  <a:pt x="10558" y="19734"/>
                  <a:pt x="10615" y="19633"/>
                </a:cubicBezTo>
                <a:cubicBezTo>
                  <a:pt x="10555" y="19422"/>
                  <a:pt x="10471" y="19729"/>
                  <a:pt x="10525" y="19317"/>
                </a:cubicBezTo>
                <a:lnTo>
                  <a:pt x="10495" y="19212"/>
                </a:lnTo>
                <a:close/>
                <a:moveTo>
                  <a:pt x="9826" y="18970"/>
                </a:moveTo>
                <a:lnTo>
                  <a:pt x="9902" y="19107"/>
                </a:lnTo>
                <a:lnTo>
                  <a:pt x="9840" y="19148"/>
                </a:lnTo>
                <a:close/>
                <a:moveTo>
                  <a:pt x="3737" y="18909"/>
                </a:moveTo>
                <a:lnTo>
                  <a:pt x="3710" y="19115"/>
                </a:lnTo>
                <a:lnTo>
                  <a:pt x="3696" y="18937"/>
                </a:lnTo>
                <a:close/>
                <a:moveTo>
                  <a:pt x="17830" y="18876"/>
                </a:moveTo>
                <a:lnTo>
                  <a:pt x="17845" y="19055"/>
                </a:lnTo>
                <a:cubicBezTo>
                  <a:pt x="17799" y="19023"/>
                  <a:pt x="17824" y="19069"/>
                  <a:pt x="17789" y="18904"/>
                </a:cubicBezTo>
                <a:close/>
                <a:moveTo>
                  <a:pt x="7540" y="18808"/>
                </a:moveTo>
                <a:lnTo>
                  <a:pt x="7620" y="19005"/>
                </a:lnTo>
                <a:lnTo>
                  <a:pt x="7604" y="19078"/>
                </a:lnTo>
                <a:lnTo>
                  <a:pt x="7497" y="19087"/>
                </a:lnTo>
                <a:close/>
                <a:moveTo>
                  <a:pt x="9679" y="18755"/>
                </a:moveTo>
                <a:lnTo>
                  <a:pt x="9689" y="18874"/>
                </a:lnTo>
                <a:lnTo>
                  <a:pt x="9627" y="18915"/>
                </a:lnTo>
                <a:close/>
                <a:moveTo>
                  <a:pt x="5690" y="18730"/>
                </a:moveTo>
                <a:cubicBezTo>
                  <a:pt x="5699" y="18739"/>
                  <a:pt x="5718" y="18774"/>
                  <a:pt x="5780" y="18732"/>
                </a:cubicBezTo>
                <a:lnTo>
                  <a:pt x="5784" y="18792"/>
                </a:lnTo>
                <a:lnTo>
                  <a:pt x="5661" y="18874"/>
                </a:lnTo>
                <a:cubicBezTo>
                  <a:pt x="5682" y="18735"/>
                  <a:pt x="5681" y="18720"/>
                  <a:pt x="5690" y="18730"/>
                </a:cubicBezTo>
                <a:close/>
                <a:moveTo>
                  <a:pt x="5411" y="18728"/>
                </a:moveTo>
                <a:lnTo>
                  <a:pt x="5471" y="18939"/>
                </a:lnTo>
                <a:lnTo>
                  <a:pt x="5440" y="19086"/>
                </a:lnTo>
                <a:lnTo>
                  <a:pt x="5394" y="19054"/>
                </a:lnTo>
                <a:lnTo>
                  <a:pt x="5364" y="18948"/>
                </a:lnTo>
                <a:close/>
                <a:moveTo>
                  <a:pt x="10478" y="18721"/>
                </a:moveTo>
                <a:cubicBezTo>
                  <a:pt x="10501" y="19019"/>
                  <a:pt x="10467" y="18854"/>
                  <a:pt x="10542" y="18992"/>
                </a:cubicBezTo>
                <a:cubicBezTo>
                  <a:pt x="10546" y="18895"/>
                  <a:pt x="10545" y="18818"/>
                  <a:pt x="10535" y="18769"/>
                </a:cubicBezTo>
                <a:cubicBezTo>
                  <a:pt x="10526" y="18720"/>
                  <a:pt x="10508" y="18701"/>
                  <a:pt x="10478" y="18721"/>
                </a:cubicBezTo>
                <a:close/>
                <a:moveTo>
                  <a:pt x="8772" y="18719"/>
                </a:moveTo>
                <a:cubicBezTo>
                  <a:pt x="8794" y="18720"/>
                  <a:pt x="8812" y="18740"/>
                  <a:pt x="8839" y="18815"/>
                </a:cubicBezTo>
                <a:cubicBezTo>
                  <a:pt x="8767" y="18989"/>
                  <a:pt x="8787" y="18976"/>
                  <a:pt x="8760" y="19182"/>
                </a:cubicBezTo>
                <a:lnTo>
                  <a:pt x="8658" y="19251"/>
                </a:lnTo>
                <a:lnTo>
                  <a:pt x="8639" y="19012"/>
                </a:lnTo>
                <a:lnTo>
                  <a:pt x="8629" y="18893"/>
                </a:lnTo>
                <a:lnTo>
                  <a:pt x="8681" y="18733"/>
                </a:lnTo>
                <a:cubicBezTo>
                  <a:pt x="8725" y="18735"/>
                  <a:pt x="8750" y="18718"/>
                  <a:pt x="8772" y="18719"/>
                </a:cubicBezTo>
                <a:close/>
                <a:moveTo>
                  <a:pt x="9956" y="18695"/>
                </a:moveTo>
                <a:cubicBezTo>
                  <a:pt x="9973" y="18777"/>
                  <a:pt x="9987" y="18815"/>
                  <a:pt x="9993" y="18850"/>
                </a:cubicBezTo>
                <a:cubicBezTo>
                  <a:pt x="9998" y="18886"/>
                  <a:pt x="9995" y="18919"/>
                  <a:pt x="9979" y="18992"/>
                </a:cubicBezTo>
                <a:lnTo>
                  <a:pt x="9908" y="18915"/>
                </a:lnTo>
                <a:lnTo>
                  <a:pt x="9899" y="18795"/>
                </a:lnTo>
                <a:close/>
                <a:moveTo>
                  <a:pt x="9470" y="18581"/>
                </a:moveTo>
                <a:lnTo>
                  <a:pt x="9485" y="18759"/>
                </a:lnTo>
                <a:lnTo>
                  <a:pt x="9429" y="18608"/>
                </a:lnTo>
                <a:close/>
                <a:moveTo>
                  <a:pt x="7910" y="18560"/>
                </a:moveTo>
                <a:cubicBezTo>
                  <a:pt x="7903" y="18752"/>
                  <a:pt x="7889" y="18574"/>
                  <a:pt x="7924" y="18739"/>
                </a:cubicBezTo>
                <a:cubicBezTo>
                  <a:pt x="7842" y="18794"/>
                  <a:pt x="7800" y="18821"/>
                  <a:pt x="7786" y="18643"/>
                </a:cubicBezTo>
                <a:close/>
                <a:moveTo>
                  <a:pt x="3514" y="18557"/>
                </a:moveTo>
                <a:lnTo>
                  <a:pt x="3585" y="18634"/>
                </a:lnTo>
                <a:lnTo>
                  <a:pt x="3533" y="18795"/>
                </a:lnTo>
                <a:close/>
                <a:moveTo>
                  <a:pt x="9532" y="18539"/>
                </a:moveTo>
                <a:lnTo>
                  <a:pt x="9583" y="18631"/>
                </a:lnTo>
                <a:lnTo>
                  <a:pt x="9546" y="18718"/>
                </a:lnTo>
                <a:lnTo>
                  <a:pt x="9500" y="18686"/>
                </a:lnTo>
                <a:close/>
                <a:moveTo>
                  <a:pt x="7301" y="18529"/>
                </a:moveTo>
                <a:lnTo>
                  <a:pt x="7294" y="18721"/>
                </a:lnTo>
                <a:lnTo>
                  <a:pt x="7329" y="18886"/>
                </a:lnTo>
                <a:lnTo>
                  <a:pt x="7217" y="18836"/>
                </a:lnTo>
                <a:lnTo>
                  <a:pt x="7269" y="18675"/>
                </a:lnTo>
                <a:lnTo>
                  <a:pt x="7239" y="18570"/>
                </a:lnTo>
                <a:close/>
                <a:moveTo>
                  <a:pt x="10786" y="18515"/>
                </a:moveTo>
                <a:lnTo>
                  <a:pt x="10738" y="18735"/>
                </a:lnTo>
                <a:lnTo>
                  <a:pt x="10805" y="18753"/>
                </a:lnTo>
                <a:close/>
                <a:moveTo>
                  <a:pt x="17772" y="18414"/>
                </a:moveTo>
                <a:lnTo>
                  <a:pt x="17740" y="18560"/>
                </a:lnTo>
                <a:lnTo>
                  <a:pt x="17731" y="18441"/>
                </a:lnTo>
                <a:close/>
                <a:moveTo>
                  <a:pt x="10689" y="18391"/>
                </a:moveTo>
                <a:lnTo>
                  <a:pt x="10642" y="18611"/>
                </a:lnTo>
                <a:lnTo>
                  <a:pt x="10708" y="18629"/>
                </a:lnTo>
                <a:close/>
                <a:moveTo>
                  <a:pt x="9692" y="18370"/>
                </a:moveTo>
                <a:lnTo>
                  <a:pt x="9722" y="18475"/>
                </a:lnTo>
                <a:lnTo>
                  <a:pt x="9660" y="18516"/>
                </a:lnTo>
                <a:close/>
                <a:moveTo>
                  <a:pt x="10105" y="18359"/>
                </a:moveTo>
                <a:cubicBezTo>
                  <a:pt x="10124" y="18362"/>
                  <a:pt x="10137" y="18385"/>
                  <a:pt x="10147" y="18378"/>
                </a:cubicBezTo>
                <a:lnTo>
                  <a:pt x="10104" y="18658"/>
                </a:lnTo>
                <a:lnTo>
                  <a:pt x="10024" y="18461"/>
                </a:lnTo>
                <a:cubicBezTo>
                  <a:pt x="10060" y="18374"/>
                  <a:pt x="10086" y="18357"/>
                  <a:pt x="10105" y="18359"/>
                </a:cubicBezTo>
                <a:close/>
                <a:moveTo>
                  <a:pt x="8305" y="18358"/>
                </a:moveTo>
                <a:lnTo>
                  <a:pt x="8319" y="18536"/>
                </a:lnTo>
                <a:lnTo>
                  <a:pt x="8360" y="18509"/>
                </a:lnTo>
                <a:cubicBezTo>
                  <a:pt x="8354" y="18701"/>
                  <a:pt x="8344" y="18582"/>
                  <a:pt x="8343" y="18834"/>
                </a:cubicBezTo>
                <a:lnTo>
                  <a:pt x="8210" y="18798"/>
                </a:lnTo>
                <a:lnTo>
                  <a:pt x="8186" y="18500"/>
                </a:lnTo>
                <a:close/>
                <a:moveTo>
                  <a:pt x="9144" y="18297"/>
                </a:moveTo>
                <a:lnTo>
                  <a:pt x="9159" y="18476"/>
                </a:lnTo>
                <a:lnTo>
                  <a:pt x="9113" y="18444"/>
                </a:lnTo>
                <a:close/>
                <a:moveTo>
                  <a:pt x="17998" y="18262"/>
                </a:moveTo>
                <a:lnTo>
                  <a:pt x="17962" y="18349"/>
                </a:lnTo>
                <a:cubicBezTo>
                  <a:pt x="17996" y="18514"/>
                  <a:pt x="17966" y="18409"/>
                  <a:pt x="18022" y="18560"/>
                </a:cubicBezTo>
                <a:lnTo>
                  <a:pt x="17924" y="18689"/>
                </a:lnTo>
                <a:lnTo>
                  <a:pt x="17878" y="18657"/>
                </a:lnTo>
                <a:cubicBezTo>
                  <a:pt x="17879" y="18405"/>
                  <a:pt x="17890" y="18272"/>
                  <a:pt x="17998" y="18262"/>
                </a:cubicBezTo>
                <a:close/>
                <a:moveTo>
                  <a:pt x="9401" y="18251"/>
                </a:moveTo>
                <a:lnTo>
                  <a:pt x="9409" y="18622"/>
                </a:lnTo>
                <a:cubicBezTo>
                  <a:pt x="9301" y="18631"/>
                  <a:pt x="9361" y="18842"/>
                  <a:pt x="9292" y="18512"/>
                </a:cubicBezTo>
                <a:cubicBezTo>
                  <a:pt x="9348" y="18411"/>
                  <a:pt x="9348" y="18411"/>
                  <a:pt x="9401" y="18251"/>
                </a:cubicBezTo>
                <a:close/>
                <a:moveTo>
                  <a:pt x="17563" y="18240"/>
                </a:moveTo>
                <a:lnTo>
                  <a:pt x="17543" y="18254"/>
                </a:lnTo>
                <a:lnTo>
                  <a:pt x="17536" y="18446"/>
                </a:lnTo>
                <a:lnTo>
                  <a:pt x="17481" y="18295"/>
                </a:lnTo>
                <a:lnTo>
                  <a:pt x="17449" y="18442"/>
                </a:lnTo>
                <a:lnTo>
                  <a:pt x="17500" y="18533"/>
                </a:lnTo>
                <a:lnTo>
                  <a:pt x="17536" y="18446"/>
                </a:lnTo>
                <a:lnTo>
                  <a:pt x="17565" y="18804"/>
                </a:lnTo>
                <a:lnTo>
                  <a:pt x="17626" y="18762"/>
                </a:lnTo>
                <a:lnTo>
                  <a:pt x="17566" y="18552"/>
                </a:lnTo>
                <a:cubicBezTo>
                  <a:pt x="17582" y="18478"/>
                  <a:pt x="17596" y="18657"/>
                  <a:pt x="17577" y="18419"/>
                </a:cubicBezTo>
                <a:close/>
                <a:moveTo>
                  <a:pt x="10501" y="18204"/>
                </a:moveTo>
                <a:lnTo>
                  <a:pt x="10403" y="18332"/>
                </a:lnTo>
                <a:lnTo>
                  <a:pt x="10454" y="18424"/>
                </a:lnTo>
                <a:close/>
                <a:moveTo>
                  <a:pt x="6592" y="18062"/>
                </a:moveTo>
                <a:lnTo>
                  <a:pt x="6648" y="18213"/>
                </a:lnTo>
                <a:lnTo>
                  <a:pt x="6586" y="18255"/>
                </a:lnTo>
                <a:close/>
                <a:moveTo>
                  <a:pt x="17743" y="18057"/>
                </a:moveTo>
                <a:lnTo>
                  <a:pt x="17810" y="18075"/>
                </a:lnTo>
                <a:lnTo>
                  <a:pt x="17762" y="18295"/>
                </a:lnTo>
                <a:close/>
                <a:moveTo>
                  <a:pt x="7304" y="18025"/>
                </a:moveTo>
                <a:lnTo>
                  <a:pt x="7339" y="18190"/>
                </a:lnTo>
                <a:lnTo>
                  <a:pt x="7277" y="18231"/>
                </a:lnTo>
                <a:close/>
                <a:moveTo>
                  <a:pt x="27" y="18007"/>
                </a:moveTo>
                <a:cubicBezTo>
                  <a:pt x="73" y="18039"/>
                  <a:pt x="77" y="18099"/>
                  <a:pt x="139" y="18057"/>
                </a:cubicBezTo>
                <a:lnTo>
                  <a:pt x="160" y="18043"/>
                </a:lnTo>
                <a:lnTo>
                  <a:pt x="201" y="18016"/>
                </a:lnTo>
                <a:lnTo>
                  <a:pt x="272" y="18094"/>
                </a:lnTo>
                <a:cubicBezTo>
                  <a:pt x="266" y="18286"/>
                  <a:pt x="251" y="18107"/>
                  <a:pt x="286" y="18272"/>
                </a:cubicBezTo>
                <a:lnTo>
                  <a:pt x="259" y="18479"/>
                </a:lnTo>
                <a:lnTo>
                  <a:pt x="209" y="18387"/>
                </a:lnTo>
                <a:lnTo>
                  <a:pt x="115" y="18575"/>
                </a:lnTo>
                <a:cubicBezTo>
                  <a:pt x="85" y="18470"/>
                  <a:pt x="111" y="18515"/>
                  <a:pt x="44" y="18497"/>
                </a:cubicBezTo>
                <a:lnTo>
                  <a:pt x="14" y="18392"/>
                </a:lnTo>
                <a:cubicBezTo>
                  <a:pt x="21" y="18199"/>
                  <a:pt x="35" y="18378"/>
                  <a:pt x="0" y="18213"/>
                </a:cubicBezTo>
                <a:close/>
                <a:moveTo>
                  <a:pt x="2192" y="18000"/>
                </a:moveTo>
                <a:lnTo>
                  <a:pt x="2160" y="18146"/>
                </a:lnTo>
                <a:lnTo>
                  <a:pt x="2109" y="18055"/>
                </a:lnTo>
                <a:close/>
                <a:moveTo>
                  <a:pt x="9521" y="17857"/>
                </a:moveTo>
                <a:lnTo>
                  <a:pt x="9519" y="18109"/>
                </a:lnTo>
                <a:lnTo>
                  <a:pt x="9469" y="18017"/>
                </a:lnTo>
                <a:close/>
                <a:moveTo>
                  <a:pt x="10580" y="17837"/>
                </a:moveTo>
                <a:cubicBezTo>
                  <a:pt x="10528" y="17997"/>
                  <a:pt x="10519" y="17878"/>
                  <a:pt x="10553" y="18043"/>
                </a:cubicBezTo>
                <a:lnTo>
                  <a:pt x="10572" y="18281"/>
                </a:lnTo>
                <a:cubicBezTo>
                  <a:pt x="10640" y="18048"/>
                  <a:pt x="10583" y="18149"/>
                  <a:pt x="10606" y="17883"/>
                </a:cubicBezTo>
                <a:close/>
                <a:moveTo>
                  <a:pt x="8866" y="17794"/>
                </a:moveTo>
                <a:cubicBezTo>
                  <a:pt x="8904" y="17862"/>
                  <a:pt x="8914" y="17855"/>
                  <a:pt x="8918" y="17868"/>
                </a:cubicBezTo>
                <a:cubicBezTo>
                  <a:pt x="8922" y="17882"/>
                  <a:pt x="8919" y="17915"/>
                  <a:pt x="8931" y="18064"/>
                </a:cubicBezTo>
                <a:lnTo>
                  <a:pt x="8849" y="18119"/>
                </a:lnTo>
                <a:close/>
                <a:moveTo>
                  <a:pt x="6460" y="17790"/>
                </a:moveTo>
                <a:cubicBezTo>
                  <a:pt x="6474" y="17797"/>
                  <a:pt x="6486" y="17820"/>
                  <a:pt x="6491" y="17879"/>
                </a:cubicBezTo>
                <a:cubicBezTo>
                  <a:pt x="6505" y="18058"/>
                  <a:pt x="6485" y="18072"/>
                  <a:pt x="6474" y="18205"/>
                </a:cubicBezTo>
                <a:cubicBezTo>
                  <a:pt x="6453" y="18218"/>
                  <a:pt x="6407" y="18186"/>
                  <a:pt x="6398" y="18067"/>
                </a:cubicBezTo>
                <a:cubicBezTo>
                  <a:pt x="6388" y="17948"/>
                  <a:pt x="6384" y="17889"/>
                  <a:pt x="6420" y="17801"/>
                </a:cubicBezTo>
                <a:cubicBezTo>
                  <a:pt x="6430" y="17795"/>
                  <a:pt x="6446" y="17784"/>
                  <a:pt x="6460" y="17790"/>
                </a:cubicBezTo>
                <a:close/>
                <a:moveTo>
                  <a:pt x="5141" y="17780"/>
                </a:moveTo>
                <a:lnTo>
                  <a:pt x="5160" y="18018"/>
                </a:lnTo>
                <a:cubicBezTo>
                  <a:pt x="5082" y="18133"/>
                  <a:pt x="5119" y="18046"/>
                  <a:pt x="5066" y="18206"/>
                </a:cubicBezTo>
                <a:lnTo>
                  <a:pt x="5036" y="18101"/>
                </a:lnTo>
                <a:lnTo>
                  <a:pt x="5114" y="17986"/>
                </a:lnTo>
                <a:cubicBezTo>
                  <a:pt x="5100" y="17808"/>
                  <a:pt x="5109" y="17927"/>
                  <a:pt x="5141" y="17780"/>
                </a:cubicBezTo>
                <a:close/>
                <a:moveTo>
                  <a:pt x="10074" y="17737"/>
                </a:moveTo>
                <a:lnTo>
                  <a:pt x="10119" y="18021"/>
                </a:lnTo>
                <a:cubicBezTo>
                  <a:pt x="10006" y="17971"/>
                  <a:pt x="10062" y="18122"/>
                  <a:pt x="9981" y="17925"/>
                </a:cubicBezTo>
                <a:close/>
                <a:moveTo>
                  <a:pt x="2250" y="17647"/>
                </a:moveTo>
                <a:lnTo>
                  <a:pt x="2269" y="17885"/>
                </a:lnTo>
                <a:lnTo>
                  <a:pt x="2207" y="17926"/>
                </a:lnTo>
                <a:lnTo>
                  <a:pt x="2198" y="17807"/>
                </a:lnTo>
                <a:close/>
                <a:moveTo>
                  <a:pt x="18186" y="17634"/>
                </a:moveTo>
                <a:lnTo>
                  <a:pt x="18191" y="17694"/>
                </a:lnTo>
                <a:lnTo>
                  <a:pt x="18232" y="17666"/>
                </a:lnTo>
                <a:lnTo>
                  <a:pt x="18158" y="18093"/>
                </a:lnTo>
                <a:lnTo>
                  <a:pt x="18071" y="18088"/>
                </a:lnTo>
                <a:lnTo>
                  <a:pt x="17995" y="17951"/>
                </a:lnTo>
                <a:cubicBezTo>
                  <a:pt x="18052" y="17850"/>
                  <a:pt x="18011" y="17877"/>
                  <a:pt x="18077" y="17896"/>
                </a:cubicBezTo>
                <a:lnTo>
                  <a:pt x="18063" y="17717"/>
                </a:lnTo>
                <a:cubicBezTo>
                  <a:pt x="18129" y="17735"/>
                  <a:pt x="18150" y="17722"/>
                  <a:pt x="18186" y="17634"/>
                </a:cubicBezTo>
                <a:close/>
                <a:moveTo>
                  <a:pt x="21021" y="17617"/>
                </a:moveTo>
                <a:cubicBezTo>
                  <a:pt x="21062" y="17589"/>
                  <a:pt x="21092" y="17695"/>
                  <a:pt x="21118" y="17740"/>
                </a:cubicBezTo>
                <a:lnTo>
                  <a:pt x="20994" y="17823"/>
                </a:lnTo>
                <a:cubicBezTo>
                  <a:pt x="20990" y="17764"/>
                  <a:pt x="20980" y="17644"/>
                  <a:pt x="21021" y="17617"/>
                </a:cubicBezTo>
                <a:close/>
                <a:moveTo>
                  <a:pt x="9804" y="17604"/>
                </a:moveTo>
                <a:lnTo>
                  <a:pt x="9807" y="17916"/>
                </a:lnTo>
                <a:lnTo>
                  <a:pt x="9731" y="17779"/>
                </a:lnTo>
                <a:close/>
                <a:moveTo>
                  <a:pt x="8090" y="17561"/>
                </a:moveTo>
                <a:lnTo>
                  <a:pt x="8104" y="17740"/>
                </a:lnTo>
                <a:lnTo>
                  <a:pt x="8202" y="17611"/>
                </a:lnTo>
                <a:lnTo>
                  <a:pt x="8185" y="17936"/>
                </a:lnTo>
                <a:lnTo>
                  <a:pt x="8104" y="17740"/>
                </a:lnTo>
                <a:lnTo>
                  <a:pt x="8022" y="17795"/>
                </a:lnTo>
                <a:close/>
                <a:moveTo>
                  <a:pt x="7174" y="17484"/>
                </a:moveTo>
                <a:lnTo>
                  <a:pt x="7225" y="17576"/>
                </a:lnTo>
                <a:lnTo>
                  <a:pt x="7163" y="17617"/>
                </a:lnTo>
                <a:close/>
                <a:moveTo>
                  <a:pt x="849" y="17456"/>
                </a:moveTo>
                <a:lnTo>
                  <a:pt x="879" y="17561"/>
                </a:lnTo>
                <a:lnTo>
                  <a:pt x="915" y="17474"/>
                </a:lnTo>
                <a:lnTo>
                  <a:pt x="1042" y="17703"/>
                </a:lnTo>
                <a:cubicBezTo>
                  <a:pt x="993" y="18175"/>
                  <a:pt x="1056" y="17882"/>
                  <a:pt x="927" y="18157"/>
                </a:cubicBezTo>
                <a:lnTo>
                  <a:pt x="885" y="18185"/>
                </a:lnTo>
                <a:cubicBezTo>
                  <a:pt x="803" y="18240"/>
                  <a:pt x="824" y="18226"/>
                  <a:pt x="794" y="18120"/>
                </a:cubicBezTo>
                <a:lnTo>
                  <a:pt x="681" y="18070"/>
                </a:lnTo>
                <a:lnTo>
                  <a:pt x="607" y="18496"/>
                </a:lnTo>
                <a:lnTo>
                  <a:pt x="561" y="18464"/>
                </a:lnTo>
                <a:lnTo>
                  <a:pt x="530" y="18611"/>
                </a:lnTo>
                <a:lnTo>
                  <a:pt x="459" y="18533"/>
                </a:lnTo>
                <a:lnTo>
                  <a:pt x="468" y="18652"/>
                </a:lnTo>
                <a:cubicBezTo>
                  <a:pt x="468" y="18652"/>
                  <a:pt x="422" y="18620"/>
                  <a:pt x="422" y="18620"/>
                </a:cubicBezTo>
                <a:cubicBezTo>
                  <a:pt x="340" y="18675"/>
                  <a:pt x="418" y="18561"/>
                  <a:pt x="365" y="18721"/>
                </a:cubicBezTo>
                <a:lnTo>
                  <a:pt x="351" y="18543"/>
                </a:lnTo>
                <a:cubicBezTo>
                  <a:pt x="422" y="18620"/>
                  <a:pt x="376" y="18588"/>
                  <a:pt x="392" y="18515"/>
                </a:cubicBezTo>
                <a:cubicBezTo>
                  <a:pt x="424" y="18368"/>
                  <a:pt x="443" y="18607"/>
                  <a:pt x="383" y="18396"/>
                </a:cubicBezTo>
                <a:lnTo>
                  <a:pt x="424" y="18368"/>
                </a:lnTo>
                <a:lnTo>
                  <a:pt x="400" y="18071"/>
                </a:lnTo>
                <a:cubicBezTo>
                  <a:pt x="400" y="18071"/>
                  <a:pt x="446" y="18103"/>
                  <a:pt x="446" y="18103"/>
                </a:cubicBezTo>
                <a:cubicBezTo>
                  <a:pt x="528" y="18048"/>
                  <a:pt x="446" y="18103"/>
                  <a:pt x="482" y="18016"/>
                </a:cubicBezTo>
                <a:cubicBezTo>
                  <a:pt x="549" y="18034"/>
                  <a:pt x="569" y="18020"/>
                  <a:pt x="606" y="17933"/>
                </a:cubicBezTo>
                <a:cubicBezTo>
                  <a:pt x="640" y="18098"/>
                  <a:pt x="640" y="18098"/>
                  <a:pt x="743" y="18029"/>
                </a:cubicBezTo>
                <a:cubicBezTo>
                  <a:pt x="693" y="17937"/>
                  <a:pt x="642" y="17846"/>
                  <a:pt x="607" y="17681"/>
                </a:cubicBezTo>
                <a:lnTo>
                  <a:pt x="761" y="17704"/>
                </a:lnTo>
                <a:lnTo>
                  <a:pt x="787" y="17497"/>
                </a:lnTo>
                <a:cubicBezTo>
                  <a:pt x="854" y="17516"/>
                  <a:pt x="792" y="17557"/>
                  <a:pt x="849" y="17456"/>
                </a:cubicBezTo>
                <a:close/>
                <a:moveTo>
                  <a:pt x="17824" y="17438"/>
                </a:moveTo>
                <a:lnTo>
                  <a:pt x="17838" y="17617"/>
                </a:lnTo>
                <a:cubicBezTo>
                  <a:pt x="17792" y="17585"/>
                  <a:pt x="17818" y="17630"/>
                  <a:pt x="17783" y="17465"/>
                </a:cubicBezTo>
                <a:close/>
                <a:moveTo>
                  <a:pt x="9959" y="17375"/>
                </a:moveTo>
                <a:lnTo>
                  <a:pt x="9984" y="17421"/>
                </a:lnTo>
                <a:lnTo>
                  <a:pt x="9978" y="17613"/>
                </a:lnTo>
                <a:lnTo>
                  <a:pt x="9881" y="17490"/>
                </a:lnTo>
                <a:close/>
                <a:moveTo>
                  <a:pt x="4496" y="17373"/>
                </a:moveTo>
                <a:cubicBezTo>
                  <a:pt x="4500" y="17382"/>
                  <a:pt x="4502" y="17394"/>
                  <a:pt x="4497" y="17389"/>
                </a:cubicBezTo>
                <a:lnTo>
                  <a:pt x="4489" y="17373"/>
                </a:lnTo>
                <a:close/>
                <a:moveTo>
                  <a:pt x="21499" y="17360"/>
                </a:moveTo>
                <a:lnTo>
                  <a:pt x="21600" y="17543"/>
                </a:lnTo>
                <a:lnTo>
                  <a:pt x="21573" y="17749"/>
                </a:lnTo>
                <a:cubicBezTo>
                  <a:pt x="21527" y="17717"/>
                  <a:pt x="21568" y="17689"/>
                  <a:pt x="21511" y="17790"/>
                </a:cubicBezTo>
                <a:lnTo>
                  <a:pt x="21497" y="17612"/>
                </a:lnTo>
                <a:cubicBezTo>
                  <a:pt x="21483" y="17433"/>
                  <a:pt x="21488" y="17493"/>
                  <a:pt x="21499" y="17360"/>
                </a:cubicBezTo>
                <a:close/>
                <a:moveTo>
                  <a:pt x="9002" y="17326"/>
                </a:moveTo>
                <a:lnTo>
                  <a:pt x="9083" y="17523"/>
                </a:lnTo>
                <a:lnTo>
                  <a:pt x="9031" y="17683"/>
                </a:lnTo>
                <a:close/>
                <a:moveTo>
                  <a:pt x="5645" y="17317"/>
                </a:moveTo>
                <a:lnTo>
                  <a:pt x="5643" y="17569"/>
                </a:lnTo>
                <a:lnTo>
                  <a:pt x="5593" y="17477"/>
                </a:lnTo>
                <a:close/>
                <a:moveTo>
                  <a:pt x="19698" y="17312"/>
                </a:moveTo>
                <a:lnTo>
                  <a:pt x="19696" y="17564"/>
                </a:lnTo>
                <a:lnTo>
                  <a:pt x="19650" y="17532"/>
                </a:lnTo>
                <a:lnTo>
                  <a:pt x="19687" y="17445"/>
                </a:lnTo>
                <a:lnTo>
                  <a:pt x="19677" y="17409"/>
                </a:lnTo>
                <a:close/>
                <a:moveTo>
                  <a:pt x="599" y="17310"/>
                </a:moveTo>
                <a:lnTo>
                  <a:pt x="696" y="17433"/>
                </a:lnTo>
                <a:lnTo>
                  <a:pt x="588" y="17443"/>
                </a:lnTo>
                <a:close/>
                <a:moveTo>
                  <a:pt x="4453" y="17300"/>
                </a:moveTo>
                <a:lnTo>
                  <a:pt x="4489" y="17373"/>
                </a:lnTo>
                <a:cubicBezTo>
                  <a:pt x="4490" y="17389"/>
                  <a:pt x="4495" y="17428"/>
                  <a:pt x="4513" y="17511"/>
                </a:cubicBezTo>
                <a:lnTo>
                  <a:pt x="4549" y="17424"/>
                </a:lnTo>
                <a:lnTo>
                  <a:pt x="4589" y="17648"/>
                </a:lnTo>
                <a:lnTo>
                  <a:pt x="4567" y="17914"/>
                </a:lnTo>
                <a:lnTo>
                  <a:pt x="4540" y="18120"/>
                </a:lnTo>
                <a:lnTo>
                  <a:pt x="4499" y="18148"/>
                </a:lnTo>
                <a:lnTo>
                  <a:pt x="4478" y="18161"/>
                </a:lnTo>
                <a:lnTo>
                  <a:pt x="4437" y="18189"/>
                </a:lnTo>
                <a:lnTo>
                  <a:pt x="4401" y="18276"/>
                </a:lnTo>
                <a:lnTo>
                  <a:pt x="4330" y="18198"/>
                </a:lnTo>
                <a:lnTo>
                  <a:pt x="4293" y="18285"/>
                </a:lnTo>
                <a:lnTo>
                  <a:pt x="4445" y="18560"/>
                </a:lnTo>
                <a:cubicBezTo>
                  <a:pt x="4461" y="18487"/>
                  <a:pt x="4461" y="18487"/>
                  <a:pt x="4502" y="18459"/>
                </a:cubicBezTo>
                <a:cubicBezTo>
                  <a:pt x="4522" y="18445"/>
                  <a:pt x="4787" y="18770"/>
                  <a:pt x="4832" y="18802"/>
                </a:cubicBezTo>
                <a:lnTo>
                  <a:pt x="4821" y="18935"/>
                </a:lnTo>
                <a:lnTo>
                  <a:pt x="4893" y="19013"/>
                </a:lnTo>
                <a:lnTo>
                  <a:pt x="4907" y="19192"/>
                </a:lnTo>
                <a:lnTo>
                  <a:pt x="4953" y="19224"/>
                </a:lnTo>
                <a:lnTo>
                  <a:pt x="4988" y="19388"/>
                </a:lnTo>
                <a:cubicBezTo>
                  <a:pt x="4986" y="19640"/>
                  <a:pt x="5022" y="19553"/>
                  <a:pt x="5000" y="19819"/>
                </a:cubicBezTo>
                <a:cubicBezTo>
                  <a:pt x="5071" y="19897"/>
                  <a:pt x="5046" y="19851"/>
                  <a:pt x="5086" y="20076"/>
                </a:cubicBezTo>
                <a:cubicBezTo>
                  <a:pt x="4951" y="20291"/>
                  <a:pt x="5043" y="20355"/>
                  <a:pt x="4959" y="20662"/>
                </a:cubicBezTo>
                <a:lnTo>
                  <a:pt x="4974" y="20841"/>
                </a:lnTo>
                <a:lnTo>
                  <a:pt x="4880" y="21029"/>
                </a:lnTo>
                <a:lnTo>
                  <a:pt x="4819" y="21070"/>
                </a:lnTo>
                <a:cubicBezTo>
                  <a:pt x="4776" y="21350"/>
                  <a:pt x="4808" y="21203"/>
                  <a:pt x="4735" y="21377"/>
                </a:cubicBezTo>
                <a:lnTo>
                  <a:pt x="4689" y="21345"/>
                </a:lnTo>
                <a:lnTo>
                  <a:pt x="4632" y="21446"/>
                </a:lnTo>
                <a:lnTo>
                  <a:pt x="4586" y="21414"/>
                </a:lnTo>
                <a:lnTo>
                  <a:pt x="4545" y="21442"/>
                </a:lnTo>
                <a:cubicBezTo>
                  <a:pt x="4463" y="21497"/>
                  <a:pt x="4540" y="21382"/>
                  <a:pt x="4488" y="21542"/>
                </a:cubicBezTo>
                <a:cubicBezTo>
                  <a:pt x="4458" y="21437"/>
                  <a:pt x="4479" y="21423"/>
                  <a:pt x="4417" y="21465"/>
                </a:cubicBezTo>
                <a:lnTo>
                  <a:pt x="4376" y="21492"/>
                </a:lnTo>
                <a:cubicBezTo>
                  <a:pt x="4284" y="21428"/>
                  <a:pt x="4213" y="21350"/>
                  <a:pt x="4169" y="21066"/>
                </a:cubicBezTo>
                <a:cubicBezTo>
                  <a:pt x="4061" y="21076"/>
                  <a:pt x="4086" y="21121"/>
                  <a:pt x="4052" y="20957"/>
                </a:cubicBezTo>
                <a:lnTo>
                  <a:pt x="3938" y="21158"/>
                </a:lnTo>
                <a:lnTo>
                  <a:pt x="3892" y="21126"/>
                </a:lnTo>
                <a:lnTo>
                  <a:pt x="3851" y="21154"/>
                </a:lnTo>
                <a:lnTo>
                  <a:pt x="3789" y="21195"/>
                </a:lnTo>
                <a:lnTo>
                  <a:pt x="3748" y="21223"/>
                </a:lnTo>
                <a:lnTo>
                  <a:pt x="3683" y="20953"/>
                </a:lnTo>
                <a:cubicBezTo>
                  <a:pt x="3694" y="20820"/>
                  <a:pt x="3742" y="20600"/>
                  <a:pt x="3783" y="20572"/>
                </a:cubicBezTo>
                <a:cubicBezTo>
                  <a:pt x="3844" y="20531"/>
                  <a:pt x="3854" y="20650"/>
                  <a:pt x="3957" y="20581"/>
                </a:cubicBezTo>
                <a:cubicBezTo>
                  <a:pt x="3892" y="20311"/>
                  <a:pt x="3977" y="20567"/>
                  <a:pt x="3912" y="20297"/>
                </a:cubicBezTo>
                <a:lnTo>
                  <a:pt x="3931" y="20191"/>
                </a:lnTo>
                <a:lnTo>
                  <a:pt x="3965" y="20137"/>
                </a:lnTo>
                <a:cubicBezTo>
                  <a:pt x="3931" y="19720"/>
                  <a:pt x="3996" y="19990"/>
                  <a:pt x="3972" y="19692"/>
                </a:cubicBezTo>
                <a:lnTo>
                  <a:pt x="3968" y="19633"/>
                </a:lnTo>
                <a:lnTo>
                  <a:pt x="3958" y="19514"/>
                </a:lnTo>
                <a:lnTo>
                  <a:pt x="4021" y="19220"/>
                </a:lnTo>
                <a:lnTo>
                  <a:pt x="4007" y="19042"/>
                </a:lnTo>
                <a:lnTo>
                  <a:pt x="4059" y="18881"/>
                </a:lnTo>
                <a:cubicBezTo>
                  <a:pt x="4034" y="18835"/>
                  <a:pt x="4004" y="18730"/>
                  <a:pt x="4066" y="18689"/>
                </a:cubicBezTo>
                <a:cubicBezTo>
                  <a:pt x="4148" y="18634"/>
                  <a:pt x="4066" y="18689"/>
                  <a:pt x="4132" y="18707"/>
                </a:cubicBezTo>
                <a:lnTo>
                  <a:pt x="4189" y="18606"/>
                </a:lnTo>
                <a:lnTo>
                  <a:pt x="4119" y="18276"/>
                </a:lnTo>
                <a:lnTo>
                  <a:pt x="4110" y="18157"/>
                </a:lnTo>
                <a:cubicBezTo>
                  <a:pt x="4095" y="17979"/>
                  <a:pt x="4132" y="17892"/>
                  <a:pt x="4168" y="17804"/>
                </a:cubicBezTo>
                <a:lnTo>
                  <a:pt x="4235" y="17823"/>
                </a:lnTo>
                <a:lnTo>
                  <a:pt x="4271" y="17736"/>
                </a:lnTo>
                <a:lnTo>
                  <a:pt x="4211" y="17525"/>
                </a:lnTo>
                <a:lnTo>
                  <a:pt x="4304" y="17337"/>
                </a:lnTo>
                <a:lnTo>
                  <a:pt x="4416" y="17387"/>
                </a:lnTo>
                <a:close/>
                <a:moveTo>
                  <a:pt x="9995" y="17288"/>
                </a:moveTo>
                <a:lnTo>
                  <a:pt x="10066" y="17366"/>
                </a:lnTo>
                <a:lnTo>
                  <a:pt x="10009" y="17467"/>
                </a:lnTo>
                <a:close/>
                <a:moveTo>
                  <a:pt x="18050" y="17286"/>
                </a:moveTo>
                <a:lnTo>
                  <a:pt x="18101" y="17378"/>
                </a:lnTo>
                <a:lnTo>
                  <a:pt x="18060" y="17406"/>
                </a:lnTo>
                <a:close/>
                <a:moveTo>
                  <a:pt x="9796" y="17233"/>
                </a:moveTo>
                <a:lnTo>
                  <a:pt x="9851" y="17384"/>
                </a:lnTo>
                <a:lnTo>
                  <a:pt x="9815" y="17472"/>
                </a:lnTo>
                <a:lnTo>
                  <a:pt x="9789" y="17426"/>
                </a:lnTo>
                <a:close/>
                <a:moveTo>
                  <a:pt x="10272" y="17228"/>
                </a:moveTo>
                <a:lnTo>
                  <a:pt x="10291" y="17466"/>
                </a:lnTo>
                <a:lnTo>
                  <a:pt x="10322" y="17320"/>
                </a:lnTo>
                <a:close/>
                <a:moveTo>
                  <a:pt x="5937" y="17184"/>
                </a:moveTo>
                <a:lnTo>
                  <a:pt x="5966" y="17541"/>
                </a:lnTo>
                <a:cubicBezTo>
                  <a:pt x="5879" y="17536"/>
                  <a:pt x="5909" y="17642"/>
                  <a:pt x="5838" y="17564"/>
                </a:cubicBezTo>
                <a:lnTo>
                  <a:pt x="5824" y="17385"/>
                </a:lnTo>
                <a:cubicBezTo>
                  <a:pt x="5855" y="17239"/>
                  <a:pt x="5773" y="17294"/>
                  <a:pt x="5860" y="17298"/>
                </a:cubicBezTo>
                <a:close/>
                <a:moveTo>
                  <a:pt x="6531" y="17153"/>
                </a:moveTo>
                <a:lnTo>
                  <a:pt x="6534" y="17169"/>
                </a:lnTo>
                <a:cubicBezTo>
                  <a:pt x="6535" y="17185"/>
                  <a:pt x="6531" y="17182"/>
                  <a:pt x="6529" y="17171"/>
                </a:cubicBezTo>
                <a:close/>
                <a:moveTo>
                  <a:pt x="10221" y="17137"/>
                </a:moveTo>
                <a:lnTo>
                  <a:pt x="10235" y="17315"/>
                </a:lnTo>
                <a:cubicBezTo>
                  <a:pt x="10169" y="17297"/>
                  <a:pt x="10194" y="17343"/>
                  <a:pt x="10180" y="17164"/>
                </a:cubicBezTo>
                <a:close/>
                <a:moveTo>
                  <a:pt x="9679" y="17124"/>
                </a:moveTo>
                <a:cubicBezTo>
                  <a:pt x="9745" y="17142"/>
                  <a:pt x="9720" y="17096"/>
                  <a:pt x="9755" y="17261"/>
                </a:cubicBezTo>
                <a:lnTo>
                  <a:pt x="9698" y="17362"/>
                </a:lnTo>
                <a:close/>
                <a:moveTo>
                  <a:pt x="10560" y="17035"/>
                </a:moveTo>
                <a:lnTo>
                  <a:pt x="10574" y="17214"/>
                </a:lnTo>
                <a:lnTo>
                  <a:pt x="10610" y="17127"/>
                </a:lnTo>
                <a:close/>
                <a:moveTo>
                  <a:pt x="6568" y="16949"/>
                </a:moveTo>
                <a:lnTo>
                  <a:pt x="6583" y="17128"/>
                </a:lnTo>
                <a:cubicBezTo>
                  <a:pt x="6555" y="17115"/>
                  <a:pt x="6540" y="17121"/>
                  <a:pt x="6533" y="17132"/>
                </a:cubicBezTo>
                <a:lnTo>
                  <a:pt x="6531" y="17153"/>
                </a:lnTo>
                <a:lnTo>
                  <a:pt x="6511" y="17050"/>
                </a:lnTo>
                <a:close/>
                <a:moveTo>
                  <a:pt x="4619" y="16938"/>
                </a:moveTo>
                <a:lnTo>
                  <a:pt x="4592" y="17144"/>
                </a:lnTo>
                <a:lnTo>
                  <a:pt x="4578" y="16965"/>
                </a:lnTo>
                <a:close/>
                <a:moveTo>
                  <a:pt x="7735" y="16920"/>
                </a:moveTo>
                <a:lnTo>
                  <a:pt x="7750" y="17099"/>
                </a:lnTo>
                <a:lnTo>
                  <a:pt x="7699" y="17007"/>
                </a:lnTo>
                <a:close/>
                <a:moveTo>
                  <a:pt x="7669" y="16902"/>
                </a:moveTo>
                <a:lnTo>
                  <a:pt x="7647" y="17168"/>
                </a:lnTo>
                <a:lnTo>
                  <a:pt x="7550" y="17044"/>
                </a:lnTo>
                <a:close/>
                <a:moveTo>
                  <a:pt x="18365" y="16887"/>
                </a:moveTo>
                <a:lnTo>
                  <a:pt x="18420" y="17039"/>
                </a:lnTo>
                <a:lnTo>
                  <a:pt x="18384" y="17126"/>
                </a:lnTo>
                <a:close/>
                <a:moveTo>
                  <a:pt x="4138" y="16884"/>
                </a:moveTo>
                <a:lnTo>
                  <a:pt x="4209" y="16961"/>
                </a:lnTo>
                <a:lnTo>
                  <a:pt x="4178" y="17108"/>
                </a:lnTo>
                <a:close/>
                <a:moveTo>
                  <a:pt x="9419" y="16858"/>
                </a:moveTo>
                <a:lnTo>
                  <a:pt x="9505" y="17115"/>
                </a:lnTo>
                <a:lnTo>
                  <a:pt x="9397" y="17124"/>
                </a:lnTo>
                <a:close/>
                <a:moveTo>
                  <a:pt x="20939" y="16856"/>
                </a:moveTo>
                <a:lnTo>
                  <a:pt x="21035" y="16980"/>
                </a:lnTo>
                <a:lnTo>
                  <a:pt x="21009" y="17186"/>
                </a:lnTo>
                <a:lnTo>
                  <a:pt x="20942" y="17168"/>
                </a:lnTo>
                <a:close/>
                <a:moveTo>
                  <a:pt x="10065" y="16802"/>
                </a:moveTo>
                <a:lnTo>
                  <a:pt x="10110" y="16834"/>
                </a:lnTo>
                <a:lnTo>
                  <a:pt x="10079" y="16981"/>
                </a:lnTo>
                <a:close/>
                <a:moveTo>
                  <a:pt x="7854" y="16778"/>
                </a:moveTo>
                <a:cubicBezTo>
                  <a:pt x="7916" y="16737"/>
                  <a:pt x="7946" y="16842"/>
                  <a:pt x="7976" y="16947"/>
                </a:cubicBezTo>
                <a:lnTo>
                  <a:pt x="7867" y="17208"/>
                </a:lnTo>
                <a:lnTo>
                  <a:pt x="7963" y="17332"/>
                </a:lnTo>
                <a:lnTo>
                  <a:pt x="7998" y="17497"/>
                </a:lnTo>
                <a:lnTo>
                  <a:pt x="7981" y="17822"/>
                </a:lnTo>
                <a:lnTo>
                  <a:pt x="7990" y="17941"/>
                </a:lnTo>
                <a:cubicBezTo>
                  <a:pt x="7867" y="18024"/>
                  <a:pt x="7939" y="17850"/>
                  <a:pt x="7897" y="18129"/>
                </a:cubicBezTo>
                <a:cubicBezTo>
                  <a:pt x="7826" y="18052"/>
                  <a:pt x="7887" y="18010"/>
                  <a:pt x="7830" y="18111"/>
                </a:cubicBezTo>
                <a:lnTo>
                  <a:pt x="7764" y="18093"/>
                </a:lnTo>
                <a:lnTo>
                  <a:pt x="7658" y="17850"/>
                </a:lnTo>
                <a:lnTo>
                  <a:pt x="7669" y="17717"/>
                </a:lnTo>
                <a:lnTo>
                  <a:pt x="7639" y="17612"/>
                </a:lnTo>
                <a:cubicBezTo>
                  <a:pt x="7671" y="17465"/>
                  <a:pt x="7707" y="17378"/>
                  <a:pt x="7713" y="17186"/>
                </a:cubicBezTo>
                <a:lnTo>
                  <a:pt x="7780" y="17204"/>
                </a:lnTo>
                <a:lnTo>
                  <a:pt x="7832" y="17044"/>
                </a:lnTo>
                <a:lnTo>
                  <a:pt x="7802" y="16938"/>
                </a:lnTo>
                <a:cubicBezTo>
                  <a:pt x="7802" y="16938"/>
                  <a:pt x="7833" y="16792"/>
                  <a:pt x="7854" y="16778"/>
                </a:cubicBezTo>
                <a:close/>
                <a:moveTo>
                  <a:pt x="1442" y="16745"/>
                </a:moveTo>
                <a:lnTo>
                  <a:pt x="1594" y="17020"/>
                </a:lnTo>
                <a:cubicBezTo>
                  <a:pt x="1594" y="17020"/>
                  <a:pt x="1562" y="17167"/>
                  <a:pt x="1542" y="17180"/>
                </a:cubicBezTo>
                <a:lnTo>
                  <a:pt x="1459" y="17235"/>
                </a:lnTo>
                <a:lnTo>
                  <a:pt x="1413" y="17203"/>
                </a:lnTo>
                <a:lnTo>
                  <a:pt x="1315" y="17332"/>
                </a:lnTo>
                <a:lnTo>
                  <a:pt x="1219" y="17208"/>
                </a:lnTo>
                <a:lnTo>
                  <a:pt x="1266" y="16988"/>
                </a:lnTo>
                <a:cubicBezTo>
                  <a:pt x="1379" y="17039"/>
                  <a:pt x="1266" y="16988"/>
                  <a:pt x="1379" y="17039"/>
                </a:cubicBezTo>
                <a:lnTo>
                  <a:pt x="1360" y="16800"/>
                </a:lnTo>
                <a:lnTo>
                  <a:pt x="1406" y="16832"/>
                </a:lnTo>
                <a:close/>
                <a:moveTo>
                  <a:pt x="21159" y="16662"/>
                </a:moveTo>
                <a:cubicBezTo>
                  <a:pt x="21168" y="16672"/>
                  <a:pt x="21188" y="16721"/>
                  <a:pt x="21227" y="16664"/>
                </a:cubicBezTo>
                <a:lnTo>
                  <a:pt x="21241" y="16842"/>
                </a:lnTo>
                <a:lnTo>
                  <a:pt x="21159" y="16897"/>
                </a:lnTo>
                <a:cubicBezTo>
                  <a:pt x="21152" y="16682"/>
                  <a:pt x="21150" y="16652"/>
                  <a:pt x="21159" y="16662"/>
                </a:cubicBezTo>
                <a:close/>
                <a:moveTo>
                  <a:pt x="18361" y="16576"/>
                </a:moveTo>
                <a:lnTo>
                  <a:pt x="18319" y="16855"/>
                </a:lnTo>
                <a:cubicBezTo>
                  <a:pt x="18227" y="16791"/>
                  <a:pt x="18344" y="16901"/>
                  <a:pt x="18232" y="16851"/>
                </a:cubicBezTo>
                <a:lnTo>
                  <a:pt x="18233" y="16599"/>
                </a:lnTo>
                <a:close/>
                <a:moveTo>
                  <a:pt x="8572" y="16548"/>
                </a:moveTo>
                <a:lnTo>
                  <a:pt x="8616" y="16832"/>
                </a:lnTo>
                <a:lnTo>
                  <a:pt x="8524" y="16768"/>
                </a:lnTo>
                <a:close/>
                <a:moveTo>
                  <a:pt x="9176" y="16519"/>
                </a:moveTo>
                <a:lnTo>
                  <a:pt x="9293" y="16629"/>
                </a:lnTo>
                <a:lnTo>
                  <a:pt x="9337" y="16913"/>
                </a:lnTo>
                <a:lnTo>
                  <a:pt x="9239" y="17042"/>
                </a:lnTo>
                <a:lnTo>
                  <a:pt x="9253" y="17220"/>
                </a:lnTo>
                <a:cubicBezTo>
                  <a:pt x="9151" y="17289"/>
                  <a:pt x="9151" y="17289"/>
                  <a:pt x="9157" y="17097"/>
                </a:cubicBezTo>
                <a:lnTo>
                  <a:pt x="9076" y="16900"/>
                </a:lnTo>
                <a:lnTo>
                  <a:pt x="9049" y="17106"/>
                </a:lnTo>
                <a:cubicBezTo>
                  <a:pt x="8983" y="17088"/>
                  <a:pt x="8962" y="17102"/>
                  <a:pt x="8926" y="17189"/>
                </a:cubicBezTo>
                <a:lnTo>
                  <a:pt x="8896" y="17083"/>
                </a:lnTo>
                <a:lnTo>
                  <a:pt x="8798" y="17212"/>
                </a:lnTo>
                <a:lnTo>
                  <a:pt x="8784" y="17033"/>
                </a:lnTo>
                <a:cubicBezTo>
                  <a:pt x="8882" y="16905"/>
                  <a:pt x="8882" y="16905"/>
                  <a:pt x="8863" y="16667"/>
                </a:cubicBezTo>
                <a:lnTo>
                  <a:pt x="8924" y="16625"/>
                </a:lnTo>
                <a:cubicBezTo>
                  <a:pt x="8986" y="16584"/>
                  <a:pt x="9041" y="16735"/>
                  <a:pt x="9072" y="16840"/>
                </a:cubicBezTo>
                <a:cubicBezTo>
                  <a:pt x="9128" y="16739"/>
                  <a:pt x="9067" y="16781"/>
                  <a:pt x="9133" y="16799"/>
                </a:cubicBezTo>
                <a:close/>
                <a:moveTo>
                  <a:pt x="6965" y="16495"/>
                </a:moveTo>
                <a:lnTo>
                  <a:pt x="6954" y="16628"/>
                </a:lnTo>
                <a:lnTo>
                  <a:pt x="6904" y="16536"/>
                </a:lnTo>
                <a:close/>
                <a:moveTo>
                  <a:pt x="20819" y="16435"/>
                </a:moveTo>
                <a:lnTo>
                  <a:pt x="20847" y="16792"/>
                </a:lnTo>
                <a:lnTo>
                  <a:pt x="20765" y="16848"/>
                </a:lnTo>
                <a:cubicBezTo>
                  <a:pt x="20724" y="16875"/>
                  <a:pt x="20719" y="16816"/>
                  <a:pt x="20673" y="16784"/>
                </a:cubicBezTo>
                <a:lnTo>
                  <a:pt x="20691" y="16458"/>
                </a:lnTo>
                <a:lnTo>
                  <a:pt x="20762" y="16536"/>
                </a:lnTo>
                <a:close/>
                <a:moveTo>
                  <a:pt x="9688" y="16427"/>
                </a:moveTo>
                <a:lnTo>
                  <a:pt x="9728" y="16652"/>
                </a:lnTo>
                <a:lnTo>
                  <a:pt x="9661" y="16633"/>
                </a:lnTo>
                <a:close/>
                <a:moveTo>
                  <a:pt x="10446" y="16422"/>
                </a:moveTo>
                <a:lnTo>
                  <a:pt x="10460" y="16600"/>
                </a:lnTo>
                <a:lnTo>
                  <a:pt x="10414" y="16568"/>
                </a:lnTo>
                <a:cubicBezTo>
                  <a:pt x="10408" y="16761"/>
                  <a:pt x="10408" y="16761"/>
                  <a:pt x="10310" y="16889"/>
                </a:cubicBezTo>
                <a:lnTo>
                  <a:pt x="10340" y="16994"/>
                </a:lnTo>
                <a:lnTo>
                  <a:pt x="10288" y="17155"/>
                </a:lnTo>
                <a:lnTo>
                  <a:pt x="10370" y="17100"/>
                </a:lnTo>
                <a:lnTo>
                  <a:pt x="10340" y="16994"/>
                </a:lnTo>
                <a:lnTo>
                  <a:pt x="10438" y="16866"/>
                </a:lnTo>
                <a:lnTo>
                  <a:pt x="10452" y="17045"/>
                </a:lnTo>
                <a:cubicBezTo>
                  <a:pt x="10504" y="16884"/>
                  <a:pt x="10504" y="16884"/>
                  <a:pt x="10444" y="16674"/>
                </a:cubicBezTo>
                <a:lnTo>
                  <a:pt x="10460" y="16600"/>
                </a:lnTo>
                <a:lnTo>
                  <a:pt x="10517" y="16499"/>
                </a:lnTo>
                <a:close/>
                <a:moveTo>
                  <a:pt x="10001" y="16280"/>
                </a:moveTo>
                <a:lnTo>
                  <a:pt x="9995" y="16473"/>
                </a:lnTo>
                <a:lnTo>
                  <a:pt x="9944" y="16381"/>
                </a:lnTo>
                <a:close/>
                <a:moveTo>
                  <a:pt x="5559" y="16245"/>
                </a:moveTo>
                <a:lnTo>
                  <a:pt x="5594" y="16410"/>
                </a:lnTo>
                <a:lnTo>
                  <a:pt x="5533" y="16451"/>
                </a:lnTo>
                <a:cubicBezTo>
                  <a:pt x="5534" y="16199"/>
                  <a:pt x="5477" y="16300"/>
                  <a:pt x="5559" y="16245"/>
                </a:cubicBezTo>
                <a:close/>
                <a:moveTo>
                  <a:pt x="17857" y="16224"/>
                </a:moveTo>
                <a:lnTo>
                  <a:pt x="17908" y="16315"/>
                </a:lnTo>
                <a:lnTo>
                  <a:pt x="17871" y="16402"/>
                </a:lnTo>
                <a:close/>
                <a:moveTo>
                  <a:pt x="9930" y="16202"/>
                </a:moveTo>
                <a:lnTo>
                  <a:pt x="9944" y="16381"/>
                </a:lnTo>
                <a:lnTo>
                  <a:pt x="9889" y="16230"/>
                </a:lnTo>
                <a:close/>
                <a:moveTo>
                  <a:pt x="10493" y="16202"/>
                </a:moveTo>
                <a:lnTo>
                  <a:pt x="10507" y="16380"/>
                </a:lnTo>
                <a:lnTo>
                  <a:pt x="10569" y="16339"/>
                </a:lnTo>
                <a:close/>
                <a:moveTo>
                  <a:pt x="18006" y="16187"/>
                </a:moveTo>
                <a:lnTo>
                  <a:pt x="18077" y="16265"/>
                </a:lnTo>
                <a:lnTo>
                  <a:pt x="18029" y="16485"/>
                </a:lnTo>
                <a:lnTo>
                  <a:pt x="18004" y="16439"/>
                </a:lnTo>
                <a:close/>
                <a:moveTo>
                  <a:pt x="21296" y="16178"/>
                </a:moveTo>
                <a:lnTo>
                  <a:pt x="21356" y="16389"/>
                </a:lnTo>
                <a:lnTo>
                  <a:pt x="21258" y="16517"/>
                </a:lnTo>
                <a:cubicBezTo>
                  <a:pt x="21276" y="16192"/>
                  <a:pt x="21182" y="16380"/>
                  <a:pt x="21296" y="16178"/>
                </a:cubicBezTo>
                <a:close/>
                <a:moveTo>
                  <a:pt x="19159" y="16112"/>
                </a:moveTo>
                <a:lnTo>
                  <a:pt x="19177" y="16217"/>
                </a:lnTo>
                <a:lnTo>
                  <a:pt x="19171" y="16410"/>
                </a:lnTo>
                <a:lnTo>
                  <a:pt x="19351" y="16226"/>
                </a:lnTo>
                <a:lnTo>
                  <a:pt x="19370" y="16465"/>
                </a:lnTo>
                <a:lnTo>
                  <a:pt x="19427" y="16364"/>
                </a:lnTo>
                <a:lnTo>
                  <a:pt x="19524" y="16487"/>
                </a:lnTo>
                <a:lnTo>
                  <a:pt x="19560" y="16400"/>
                </a:lnTo>
                <a:lnTo>
                  <a:pt x="19579" y="16638"/>
                </a:lnTo>
                <a:cubicBezTo>
                  <a:pt x="19593" y="16817"/>
                  <a:pt x="19589" y="16758"/>
                  <a:pt x="19634" y="16790"/>
                </a:cubicBezTo>
                <a:lnTo>
                  <a:pt x="19623" y="16922"/>
                </a:lnTo>
                <a:lnTo>
                  <a:pt x="19674" y="17014"/>
                </a:lnTo>
                <a:lnTo>
                  <a:pt x="19657" y="17339"/>
                </a:lnTo>
                <a:lnTo>
                  <a:pt x="19677" y="17409"/>
                </a:lnTo>
                <a:lnTo>
                  <a:pt x="19650" y="17532"/>
                </a:lnTo>
                <a:lnTo>
                  <a:pt x="19608" y="17811"/>
                </a:lnTo>
                <a:lnTo>
                  <a:pt x="19638" y="17917"/>
                </a:lnTo>
                <a:lnTo>
                  <a:pt x="19555" y="17972"/>
                </a:lnTo>
                <a:cubicBezTo>
                  <a:pt x="19462" y="18160"/>
                  <a:pt x="19551" y="17912"/>
                  <a:pt x="19457" y="18100"/>
                </a:cubicBezTo>
                <a:lnTo>
                  <a:pt x="19492" y="18265"/>
                </a:lnTo>
                <a:lnTo>
                  <a:pt x="19450" y="18544"/>
                </a:lnTo>
                <a:lnTo>
                  <a:pt x="19383" y="18526"/>
                </a:lnTo>
                <a:cubicBezTo>
                  <a:pt x="19326" y="18627"/>
                  <a:pt x="19301" y="18581"/>
                  <a:pt x="19323" y="18316"/>
                </a:cubicBezTo>
                <a:cubicBezTo>
                  <a:pt x="19293" y="18210"/>
                  <a:pt x="19303" y="18329"/>
                  <a:pt x="19309" y="18137"/>
                </a:cubicBezTo>
                <a:lnTo>
                  <a:pt x="19132" y="17816"/>
                </a:lnTo>
                <a:cubicBezTo>
                  <a:pt x="19095" y="17904"/>
                  <a:pt x="19136" y="17876"/>
                  <a:pt x="19070" y="17858"/>
                </a:cubicBezTo>
                <a:lnTo>
                  <a:pt x="19097" y="17652"/>
                </a:lnTo>
                <a:cubicBezTo>
                  <a:pt x="19067" y="17546"/>
                  <a:pt x="19076" y="17665"/>
                  <a:pt x="19083" y="17473"/>
                </a:cubicBezTo>
                <a:lnTo>
                  <a:pt x="19048" y="17308"/>
                </a:lnTo>
                <a:lnTo>
                  <a:pt x="18951" y="17184"/>
                </a:lnTo>
                <a:lnTo>
                  <a:pt x="19045" y="16996"/>
                </a:lnTo>
                <a:lnTo>
                  <a:pt x="19030" y="16818"/>
                </a:lnTo>
                <a:lnTo>
                  <a:pt x="19130" y="16437"/>
                </a:lnTo>
                <a:lnTo>
                  <a:pt x="19090" y="16213"/>
                </a:lnTo>
                <a:close/>
                <a:moveTo>
                  <a:pt x="2689" y="16098"/>
                </a:moveTo>
                <a:cubicBezTo>
                  <a:pt x="2727" y="16166"/>
                  <a:pt x="2738" y="16159"/>
                  <a:pt x="2741" y="16173"/>
                </a:cubicBezTo>
                <a:cubicBezTo>
                  <a:pt x="2745" y="16186"/>
                  <a:pt x="2742" y="16219"/>
                  <a:pt x="2754" y="16368"/>
                </a:cubicBezTo>
                <a:cubicBezTo>
                  <a:pt x="2642" y="16318"/>
                  <a:pt x="2780" y="16414"/>
                  <a:pt x="2693" y="16409"/>
                </a:cubicBezTo>
                <a:close/>
                <a:moveTo>
                  <a:pt x="6998" y="16096"/>
                </a:moveTo>
                <a:cubicBezTo>
                  <a:pt x="7022" y="16394"/>
                  <a:pt x="7017" y="16335"/>
                  <a:pt x="6965" y="16495"/>
                </a:cubicBezTo>
                <a:lnTo>
                  <a:pt x="6910" y="16344"/>
                </a:lnTo>
                <a:lnTo>
                  <a:pt x="6937" y="16138"/>
                </a:lnTo>
                <a:cubicBezTo>
                  <a:pt x="7003" y="16156"/>
                  <a:pt x="6941" y="16197"/>
                  <a:pt x="6998" y="16096"/>
                </a:cubicBezTo>
                <a:close/>
                <a:moveTo>
                  <a:pt x="18314" y="15980"/>
                </a:moveTo>
                <a:lnTo>
                  <a:pt x="18301" y="16365"/>
                </a:lnTo>
                <a:lnTo>
                  <a:pt x="18219" y="16420"/>
                </a:lnTo>
                <a:cubicBezTo>
                  <a:pt x="18221" y="16168"/>
                  <a:pt x="18236" y="16095"/>
                  <a:pt x="18314" y="15980"/>
                </a:cubicBezTo>
                <a:close/>
                <a:moveTo>
                  <a:pt x="10080" y="15914"/>
                </a:moveTo>
                <a:lnTo>
                  <a:pt x="10120" y="16138"/>
                </a:lnTo>
                <a:lnTo>
                  <a:pt x="10175" y="16289"/>
                </a:lnTo>
                <a:cubicBezTo>
                  <a:pt x="10139" y="16376"/>
                  <a:pt x="10118" y="16390"/>
                  <a:pt x="10052" y="16372"/>
                </a:cubicBezTo>
                <a:lnTo>
                  <a:pt x="10079" y="16166"/>
                </a:lnTo>
                <a:lnTo>
                  <a:pt x="10023" y="16014"/>
                </a:lnTo>
                <a:close/>
                <a:moveTo>
                  <a:pt x="1284" y="15847"/>
                </a:moveTo>
                <a:cubicBezTo>
                  <a:pt x="1375" y="15911"/>
                  <a:pt x="1396" y="15898"/>
                  <a:pt x="1451" y="16049"/>
                </a:cubicBezTo>
                <a:lnTo>
                  <a:pt x="1334" y="15939"/>
                </a:lnTo>
                <a:cubicBezTo>
                  <a:pt x="1277" y="16040"/>
                  <a:pt x="1323" y="16072"/>
                  <a:pt x="1268" y="15921"/>
                </a:cubicBezTo>
                <a:close/>
                <a:moveTo>
                  <a:pt x="19125" y="15834"/>
                </a:moveTo>
                <a:lnTo>
                  <a:pt x="19149" y="15860"/>
                </a:lnTo>
                <a:cubicBezTo>
                  <a:pt x="19142" y="16053"/>
                  <a:pt x="19133" y="15933"/>
                  <a:pt x="19168" y="16098"/>
                </a:cubicBezTo>
                <a:lnTo>
                  <a:pt x="19159" y="16112"/>
                </a:lnTo>
                <a:lnTo>
                  <a:pt x="19143" y="16021"/>
                </a:lnTo>
                <a:close/>
                <a:moveTo>
                  <a:pt x="4400" y="15830"/>
                </a:moveTo>
                <a:lnTo>
                  <a:pt x="4456" y="15981"/>
                </a:lnTo>
                <a:cubicBezTo>
                  <a:pt x="4419" y="16068"/>
                  <a:pt x="4424" y="16127"/>
                  <a:pt x="4362" y="16169"/>
                </a:cubicBezTo>
                <a:lnTo>
                  <a:pt x="4367" y="16228"/>
                </a:lnTo>
                <a:lnTo>
                  <a:pt x="4326" y="16256"/>
                </a:lnTo>
                <a:cubicBezTo>
                  <a:pt x="4302" y="15958"/>
                  <a:pt x="4317" y="16137"/>
                  <a:pt x="4339" y="15871"/>
                </a:cubicBezTo>
                <a:cubicBezTo>
                  <a:pt x="4405" y="15889"/>
                  <a:pt x="4343" y="15930"/>
                  <a:pt x="4400" y="15830"/>
                </a:cubicBezTo>
                <a:close/>
                <a:moveTo>
                  <a:pt x="1908" y="15805"/>
                </a:moveTo>
                <a:cubicBezTo>
                  <a:pt x="1937" y="16163"/>
                  <a:pt x="1877" y="15952"/>
                  <a:pt x="1973" y="16076"/>
                </a:cubicBezTo>
                <a:cubicBezTo>
                  <a:pt x="1951" y="16341"/>
                  <a:pt x="1937" y="16163"/>
                  <a:pt x="1960" y="16460"/>
                </a:cubicBezTo>
                <a:lnTo>
                  <a:pt x="1874" y="16468"/>
                </a:lnTo>
                <a:lnTo>
                  <a:pt x="1874" y="16456"/>
                </a:lnTo>
                <a:lnTo>
                  <a:pt x="1853" y="16470"/>
                </a:lnTo>
                <a:lnTo>
                  <a:pt x="1874" y="16468"/>
                </a:lnTo>
                <a:lnTo>
                  <a:pt x="1878" y="16516"/>
                </a:lnTo>
                <a:cubicBezTo>
                  <a:pt x="1796" y="16571"/>
                  <a:pt x="1842" y="16603"/>
                  <a:pt x="1787" y="16452"/>
                </a:cubicBezTo>
                <a:lnTo>
                  <a:pt x="1750" y="16539"/>
                </a:lnTo>
                <a:lnTo>
                  <a:pt x="1684" y="16520"/>
                </a:lnTo>
                <a:lnTo>
                  <a:pt x="1741" y="16420"/>
                </a:lnTo>
                <a:lnTo>
                  <a:pt x="1644" y="16296"/>
                </a:lnTo>
                <a:lnTo>
                  <a:pt x="1641" y="15984"/>
                </a:lnTo>
                <a:lnTo>
                  <a:pt x="1749" y="15975"/>
                </a:lnTo>
                <a:cubicBezTo>
                  <a:pt x="1744" y="15916"/>
                  <a:pt x="1723" y="15929"/>
                  <a:pt x="1764" y="15902"/>
                </a:cubicBezTo>
                <a:cubicBezTo>
                  <a:pt x="1847" y="15847"/>
                  <a:pt x="1764" y="15902"/>
                  <a:pt x="1810" y="15934"/>
                </a:cubicBezTo>
                <a:close/>
                <a:moveTo>
                  <a:pt x="521" y="15793"/>
                </a:moveTo>
                <a:cubicBezTo>
                  <a:pt x="583" y="15752"/>
                  <a:pt x="634" y="15844"/>
                  <a:pt x="638" y="15903"/>
                </a:cubicBezTo>
                <a:cubicBezTo>
                  <a:pt x="653" y="16082"/>
                  <a:pt x="632" y="16096"/>
                  <a:pt x="621" y="16229"/>
                </a:cubicBezTo>
                <a:cubicBezTo>
                  <a:pt x="509" y="16178"/>
                  <a:pt x="646" y="16274"/>
                  <a:pt x="559" y="16270"/>
                </a:cubicBezTo>
                <a:lnTo>
                  <a:pt x="463" y="16146"/>
                </a:lnTo>
                <a:cubicBezTo>
                  <a:pt x="469" y="15954"/>
                  <a:pt x="419" y="15862"/>
                  <a:pt x="501" y="15807"/>
                </a:cubicBezTo>
                <a:close/>
                <a:moveTo>
                  <a:pt x="8858" y="15791"/>
                </a:moveTo>
                <a:cubicBezTo>
                  <a:pt x="8863" y="15851"/>
                  <a:pt x="8893" y="15956"/>
                  <a:pt x="8893" y="15956"/>
                </a:cubicBezTo>
                <a:cubicBezTo>
                  <a:pt x="8897" y="16016"/>
                  <a:pt x="8866" y="16163"/>
                  <a:pt x="8877" y="16030"/>
                </a:cubicBezTo>
                <a:cubicBezTo>
                  <a:pt x="8815" y="16071"/>
                  <a:pt x="8882" y="16089"/>
                  <a:pt x="8810" y="16011"/>
                </a:cubicBezTo>
                <a:close/>
                <a:moveTo>
                  <a:pt x="9951" y="15749"/>
                </a:moveTo>
                <a:cubicBezTo>
                  <a:pt x="9969" y="15737"/>
                  <a:pt x="9992" y="15753"/>
                  <a:pt x="10025" y="15762"/>
                </a:cubicBezTo>
                <a:lnTo>
                  <a:pt x="10014" y="15895"/>
                </a:lnTo>
                <a:lnTo>
                  <a:pt x="10023" y="16014"/>
                </a:lnTo>
                <a:lnTo>
                  <a:pt x="9977" y="15982"/>
                </a:lnTo>
                <a:lnTo>
                  <a:pt x="9976" y="16234"/>
                </a:lnTo>
                <a:lnTo>
                  <a:pt x="9921" y="16083"/>
                </a:lnTo>
                <a:lnTo>
                  <a:pt x="9977" y="15982"/>
                </a:lnTo>
                <a:lnTo>
                  <a:pt x="9957" y="15996"/>
                </a:lnTo>
                <a:lnTo>
                  <a:pt x="9947" y="15877"/>
                </a:lnTo>
                <a:lnTo>
                  <a:pt x="9906" y="15905"/>
                </a:lnTo>
                <a:cubicBezTo>
                  <a:pt x="9920" y="15801"/>
                  <a:pt x="9933" y="15761"/>
                  <a:pt x="9951" y="15749"/>
                </a:cubicBezTo>
                <a:close/>
                <a:moveTo>
                  <a:pt x="819" y="15720"/>
                </a:moveTo>
                <a:lnTo>
                  <a:pt x="890" y="15798"/>
                </a:lnTo>
                <a:lnTo>
                  <a:pt x="833" y="15898"/>
                </a:lnTo>
                <a:lnTo>
                  <a:pt x="803" y="15793"/>
                </a:lnTo>
                <a:close/>
                <a:moveTo>
                  <a:pt x="18290" y="15683"/>
                </a:moveTo>
                <a:cubicBezTo>
                  <a:pt x="18243" y="15903"/>
                  <a:pt x="18300" y="15802"/>
                  <a:pt x="18197" y="15871"/>
                </a:cubicBezTo>
                <a:cubicBezTo>
                  <a:pt x="18239" y="15591"/>
                  <a:pt x="18187" y="15751"/>
                  <a:pt x="18290" y="15683"/>
                </a:cubicBezTo>
                <a:close/>
                <a:moveTo>
                  <a:pt x="8327" y="15646"/>
                </a:moveTo>
                <a:lnTo>
                  <a:pt x="8371" y="15930"/>
                </a:lnTo>
                <a:cubicBezTo>
                  <a:pt x="8314" y="16030"/>
                  <a:pt x="8376" y="15989"/>
                  <a:pt x="8309" y="15971"/>
                </a:cubicBezTo>
                <a:lnTo>
                  <a:pt x="8278" y="16118"/>
                </a:lnTo>
                <a:lnTo>
                  <a:pt x="8232" y="16086"/>
                </a:lnTo>
                <a:close/>
                <a:moveTo>
                  <a:pt x="10512" y="15624"/>
                </a:moveTo>
                <a:cubicBezTo>
                  <a:pt x="10460" y="15785"/>
                  <a:pt x="10450" y="15666"/>
                  <a:pt x="10506" y="15817"/>
                </a:cubicBezTo>
                <a:lnTo>
                  <a:pt x="10520" y="15995"/>
                </a:lnTo>
                <a:lnTo>
                  <a:pt x="10490" y="15890"/>
                </a:lnTo>
                <a:cubicBezTo>
                  <a:pt x="10396" y="16078"/>
                  <a:pt x="10485" y="15831"/>
                  <a:pt x="10392" y="16019"/>
                </a:cubicBezTo>
                <a:lnTo>
                  <a:pt x="10452" y="16229"/>
                </a:lnTo>
                <a:lnTo>
                  <a:pt x="10463" y="16096"/>
                </a:lnTo>
                <a:lnTo>
                  <a:pt x="10509" y="16128"/>
                </a:lnTo>
                <a:lnTo>
                  <a:pt x="10520" y="15995"/>
                </a:lnTo>
                <a:cubicBezTo>
                  <a:pt x="10540" y="15982"/>
                  <a:pt x="10541" y="15919"/>
                  <a:pt x="10535" y="15844"/>
                </a:cubicBezTo>
                <a:cubicBezTo>
                  <a:pt x="10529" y="15770"/>
                  <a:pt x="10517" y="15684"/>
                  <a:pt x="10512" y="15624"/>
                </a:cubicBezTo>
                <a:close/>
                <a:moveTo>
                  <a:pt x="3603" y="15611"/>
                </a:moveTo>
                <a:lnTo>
                  <a:pt x="3572" y="15757"/>
                </a:lnTo>
                <a:lnTo>
                  <a:pt x="3562" y="15638"/>
                </a:lnTo>
                <a:close/>
                <a:moveTo>
                  <a:pt x="18306" y="15609"/>
                </a:moveTo>
                <a:lnTo>
                  <a:pt x="18382" y="15747"/>
                </a:lnTo>
                <a:lnTo>
                  <a:pt x="18320" y="15788"/>
                </a:lnTo>
                <a:close/>
                <a:moveTo>
                  <a:pt x="8964" y="15524"/>
                </a:moveTo>
                <a:cubicBezTo>
                  <a:pt x="8959" y="15504"/>
                  <a:pt x="8954" y="15507"/>
                  <a:pt x="9018" y="15622"/>
                </a:cubicBezTo>
                <a:cubicBezTo>
                  <a:pt x="8924" y="15810"/>
                  <a:pt x="9013" y="15562"/>
                  <a:pt x="8920" y="15750"/>
                </a:cubicBezTo>
                <a:lnTo>
                  <a:pt x="8905" y="15572"/>
                </a:lnTo>
                <a:cubicBezTo>
                  <a:pt x="8972" y="15590"/>
                  <a:pt x="8968" y="15545"/>
                  <a:pt x="8964" y="15524"/>
                </a:cubicBezTo>
                <a:close/>
                <a:moveTo>
                  <a:pt x="9935" y="15446"/>
                </a:moveTo>
                <a:lnTo>
                  <a:pt x="9928" y="15639"/>
                </a:lnTo>
                <a:lnTo>
                  <a:pt x="9878" y="15547"/>
                </a:lnTo>
                <a:close/>
                <a:moveTo>
                  <a:pt x="17544" y="15413"/>
                </a:moveTo>
                <a:lnTo>
                  <a:pt x="17547" y="15429"/>
                </a:lnTo>
                <a:cubicBezTo>
                  <a:pt x="17547" y="15441"/>
                  <a:pt x="17544" y="15434"/>
                  <a:pt x="17541" y="15424"/>
                </a:cubicBezTo>
                <a:close/>
                <a:moveTo>
                  <a:pt x="6461" y="15327"/>
                </a:moveTo>
                <a:cubicBezTo>
                  <a:pt x="6413" y="15547"/>
                  <a:pt x="6470" y="15446"/>
                  <a:pt x="6367" y="15515"/>
                </a:cubicBezTo>
                <a:cubicBezTo>
                  <a:pt x="6410" y="15236"/>
                  <a:pt x="6337" y="15410"/>
                  <a:pt x="6461" y="15327"/>
                </a:cubicBezTo>
                <a:close/>
                <a:moveTo>
                  <a:pt x="10033" y="15318"/>
                </a:moveTo>
                <a:lnTo>
                  <a:pt x="10109" y="15455"/>
                </a:lnTo>
                <a:cubicBezTo>
                  <a:pt x="10015" y="15643"/>
                  <a:pt x="10104" y="15396"/>
                  <a:pt x="10011" y="15584"/>
                </a:cubicBezTo>
                <a:lnTo>
                  <a:pt x="9996" y="15405"/>
                </a:lnTo>
                <a:close/>
                <a:moveTo>
                  <a:pt x="17525" y="15317"/>
                </a:moveTo>
                <a:lnTo>
                  <a:pt x="17658" y="15354"/>
                </a:lnTo>
                <a:lnTo>
                  <a:pt x="17647" y="15486"/>
                </a:lnTo>
                <a:lnTo>
                  <a:pt x="17601" y="15454"/>
                </a:lnTo>
                <a:cubicBezTo>
                  <a:pt x="17570" y="15412"/>
                  <a:pt x="17554" y="15399"/>
                  <a:pt x="17547" y="15400"/>
                </a:cubicBezTo>
                <a:lnTo>
                  <a:pt x="17544" y="15413"/>
                </a:lnTo>
                <a:close/>
                <a:moveTo>
                  <a:pt x="9941" y="15254"/>
                </a:moveTo>
                <a:lnTo>
                  <a:pt x="9996" y="15405"/>
                </a:lnTo>
                <a:lnTo>
                  <a:pt x="9935" y="15446"/>
                </a:lnTo>
                <a:close/>
                <a:moveTo>
                  <a:pt x="9778" y="15112"/>
                </a:moveTo>
                <a:lnTo>
                  <a:pt x="9829" y="15204"/>
                </a:lnTo>
                <a:lnTo>
                  <a:pt x="9792" y="15291"/>
                </a:lnTo>
                <a:close/>
                <a:moveTo>
                  <a:pt x="7435" y="15051"/>
                </a:moveTo>
                <a:lnTo>
                  <a:pt x="7403" y="15198"/>
                </a:lnTo>
                <a:lnTo>
                  <a:pt x="7352" y="15106"/>
                </a:lnTo>
                <a:close/>
                <a:moveTo>
                  <a:pt x="7998" y="15050"/>
                </a:moveTo>
                <a:lnTo>
                  <a:pt x="8048" y="15142"/>
                </a:lnTo>
                <a:lnTo>
                  <a:pt x="7966" y="15197"/>
                </a:lnTo>
                <a:close/>
                <a:moveTo>
                  <a:pt x="613" y="15042"/>
                </a:moveTo>
                <a:cubicBezTo>
                  <a:pt x="659" y="15074"/>
                  <a:pt x="776" y="15184"/>
                  <a:pt x="785" y="15303"/>
                </a:cubicBezTo>
                <a:lnTo>
                  <a:pt x="800" y="15482"/>
                </a:lnTo>
                <a:lnTo>
                  <a:pt x="702" y="15610"/>
                </a:lnTo>
                <a:lnTo>
                  <a:pt x="691" y="15743"/>
                </a:lnTo>
                <a:cubicBezTo>
                  <a:pt x="619" y="15665"/>
                  <a:pt x="574" y="15633"/>
                  <a:pt x="502" y="15555"/>
                </a:cubicBezTo>
                <a:lnTo>
                  <a:pt x="577" y="15129"/>
                </a:lnTo>
                <a:lnTo>
                  <a:pt x="623" y="15161"/>
                </a:lnTo>
                <a:close/>
                <a:moveTo>
                  <a:pt x="10203" y="15015"/>
                </a:moveTo>
                <a:lnTo>
                  <a:pt x="10249" y="15047"/>
                </a:lnTo>
                <a:lnTo>
                  <a:pt x="10186" y="15341"/>
                </a:lnTo>
                <a:close/>
                <a:moveTo>
                  <a:pt x="8576" y="14976"/>
                </a:moveTo>
                <a:lnTo>
                  <a:pt x="8595" y="15215"/>
                </a:lnTo>
                <a:lnTo>
                  <a:pt x="8627" y="15068"/>
                </a:lnTo>
                <a:lnTo>
                  <a:pt x="8646" y="15306"/>
                </a:lnTo>
                <a:lnTo>
                  <a:pt x="8600" y="15274"/>
                </a:lnTo>
                <a:lnTo>
                  <a:pt x="8573" y="15480"/>
                </a:lnTo>
                <a:cubicBezTo>
                  <a:pt x="8507" y="15462"/>
                  <a:pt x="8568" y="15421"/>
                  <a:pt x="8512" y="15522"/>
                </a:cubicBezTo>
                <a:lnTo>
                  <a:pt x="8436" y="15384"/>
                </a:lnTo>
                <a:lnTo>
                  <a:pt x="8399" y="15471"/>
                </a:lnTo>
                <a:lnTo>
                  <a:pt x="8380" y="15233"/>
                </a:lnTo>
                <a:lnTo>
                  <a:pt x="8426" y="15265"/>
                </a:lnTo>
                <a:lnTo>
                  <a:pt x="8451" y="15170"/>
                </a:lnTo>
                <a:lnTo>
                  <a:pt x="8450" y="15187"/>
                </a:lnTo>
                <a:cubicBezTo>
                  <a:pt x="8454" y="15211"/>
                  <a:pt x="8463" y="15140"/>
                  <a:pt x="8455" y="15155"/>
                </a:cubicBezTo>
                <a:lnTo>
                  <a:pt x="8451" y="15170"/>
                </a:lnTo>
                <a:lnTo>
                  <a:pt x="8453" y="15059"/>
                </a:lnTo>
                <a:cubicBezTo>
                  <a:pt x="8519" y="15077"/>
                  <a:pt x="8540" y="15063"/>
                  <a:pt x="8576" y="14976"/>
                </a:cubicBezTo>
                <a:close/>
                <a:moveTo>
                  <a:pt x="18469" y="14936"/>
                </a:moveTo>
                <a:lnTo>
                  <a:pt x="18519" y="15027"/>
                </a:lnTo>
                <a:lnTo>
                  <a:pt x="18462" y="15128"/>
                </a:lnTo>
                <a:close/>
                <a:moveTo>
                  <a:pt x="10086" y="14906"/>
                </a:moveTo>
                <a:lnTo>
                  <a:pt x="10101" y="15084"/>
                </a:lnTo>
                <a:lnTo>
                  <a:pt x="10034" y="15066"/>
                </a:lnTo>
                <a:close/>
                <a:moveTo>
                  <a:pt x="17731" y="14901"/>
                </a:moveTo>
                <a:lnTo>
                  <a:pt x="17742" y="14930"/>
                </a:lnTo>
                <a:cubicBezTo>
                  <a:pt x="17748" y="14959"/>
                  <a:pt x="17722" y="14919"/>
                  <a:pt x="17729" y="14901"/>
                </a:cubicBezTo>
                <a:close/>
                <a:moveTo>
                  <a:pt x="2375" y="14866"/>
                </a:moveTo>
                <a:lnTo>
                  <a:pt x="2430" y="15017"/>
                </a:lnTo>
                <a:cubicBezTo>
                  <a:pt x="2523" y="14829"/>
                  <a:pt x="2435" y="15076"/>
                  <a:pt x="2528" y="14888"/>
                </a:cubicBezTo>
                <a:cubicBezTo>
                  <a:pt x="2558" y="14994"/>
                  <a:pt x="2533" y="14948"/>
                  <a:pt x="2599" y="14966"/>
                </a:cubicBezTo>
                <a:lnTo>
                  <a:pt x="2634" y="15131"/>
                </a:lnTo>
                <a:lnTo>
                  <a:pt x="2643" y="15250"/>
                </a:lnTo>
                <a:lnTo>
                  <a:pt x="2653" y="15369"/>
                </a:lnTo>
                <a:lnTo>
                  <a:pt x="2544" y="15630"/>
                </a:lnTo>
                <a:lnTo>
                  <a:pt x="2482" y="15672"/>
                </a:lnTo>
                <a:lnTo>
                  <a:pt x="2330" y="15397"/>
                </a:lnTo>
                <a:cubicBezTo>
                  <a:pt x="2357" y="15191"/>
                  <a:pt x="2346" y="15324"/>
                  <a:pt x="2321" y="15278"/>
                </a:cubicBezTo>
                <a:cubicBezTo>
                  <a:pt x="2229" y="15214"/>
                  <a:pt x="2330" y="15397"/>
                  <a:pt x="2250" y="15200"/>
                </a:cubicBezTo>
                <a:lnTo>
                  <a:pt x="2265" y="15127"/>
                </a:lnTo>
                <a:cubicBezTo>
                  <a:pt x="2265" y="15127"/>
                  <a:pt x="2311" y="15159"/>
                  <a:pt x="2311" y="15159"/>
                </a:cubicBezTo>
                <a:cubicBezTo>
                  <a:pt x="2394" y="15104"/>
                  <a:pt x="2311" y="15159"/>
                  <a:pt x="2348" y="15072"/>
                </a:cubicBezTo>
                <a:lnTo>
                  <a:pt x="2394" y="15104"/>
                </a:lnTo>
                <a:close/>
                <a:moveTo>
                  <a:pt x="17466" y="14854"/>
                </a:moveTo>
                <a:lnTo>
                  <a:pt x="17485" y="15093"/>
                </a:lnTo>
                <a:lnTo>
                  <a:pt x="17517" y="14946"/>
                </a:lnTo>
                <a:close/>
                <a:moveTo>
                  <a:pt x="9432" y="14842"/>
                </a:moveTo>
                <a:lnTo>
                  <a:pt x="9421" y="14975"/>
                </a:lnTo>
                <a:lnTo>
                  <a:pt x="9370" y="14884"/>
                </a:lnTo>
                <a:close/>
                <a:moveTo>
                  <a:pt x="7937" y="14840"/>
                </a:moveTo>
                <a:lnTo>
                  <a:pt x="8013" y="14977"/>
                </a:lnTo>
                <a:lnTo>
                  <a:pt x="7952" y="15018"/>
                </a:lnTo>
                <a:close/>
                <a:moveTo>
                  <a:pt x="20301" y="14837"/>
                </a:moveTo>
                <a:cubicBezTo>
                  <a:pt x="20352" y="14929"/>
                  <a:pt x="20398" y="14961"/>
                  <a:pt x="20392" y="15153"/>
                </a:cubicBezTo>
                <a:lnTo>
                  <a:pt x="20406" y="15332"/>
                </a:lnTo>
                <a:lnTo>
                  <a:pt x="20360" y="15300"/>
                </a:lnTo>
                <a:lnTo>
                  <a:pt x="20349" y="15432"/>
                </a:lnTo>
                <a:lnTo>
                  <a:pt x="20271" y="15547"/>
                </a:lnTo>
                <a:lnTo>
                  <a:pt x="20191" y="15350"/>
                </a:lnTo>
                <a:cubicBezTo>
                  <a:pt x="20202" y="15217"/>
                  <a:pt x="20211" y="15336"/>
                  <a:pt x="20176" y="15172"/>
                </a:cubicBezTo>
                <a:lnTo>
                  <a:pt x="20188" y="15039"/>
                </a:lnTo>
                <a:cubicBezTo>
                  <a:pt x="20244" y="14938"/>
                  <a:pt x="20213" y="15084"/>
                  <a:pt x="20240" y="14878"/>
                </a:cubicBezTo>
                <a:cubicBezTo>
                  <a:pt x="20286" y="14910"/>
                  <a:pt x="20244" y="14938"/>
                  <a:pt x="20301" y="14837"/>
                </a:cubicBezTo>
                <a:close/>
                <a:moveTo>
                  <a:pt x="8397" y="14697"/>
                </a:moveTo>
                <a:cubicBezTo>
                  <a:pt x="8400" y="14706"/>
                  <a:pt x="8403" y="14718"/>
                  <a:pt x="8398" y="14713"/>
                </a:cubicBezTo>
                <a:lnTo>
                  <a:pt x="8390" y="14697"/>
                </a:lnTo>
                <a:close/>
                <a:moveTo>
                  <a:pt x="10216" y="14631"/>
                </a:moveTo>
                <a:lnTo>
                  <a:pt x="10153" y="14924"/>
                </a:lnTo>
                <a:lnTo>
                  <a:pt x="10118" y="14759"/>
                </a:lnTo>
                <a:close/>
                <a:moveTo>
                  <a:pt x="8353" y="14624"/>
                </a:moveTo>
                <a:lnTo>
                  <a:pt x="8390" y="14697"/>
                </a:lnTo>
                <a:cubicBezTo>
                  <a:pt x="8390" y="14713"/>
                  <a:pt x="8396" y="14752"/>
                  <a:pt x="8413" y="14835"/>
                </a:cubicBezTo>
                <a:lnTo>
                  <a:pt x="8450" y="14747"/>
                </a:lnTo>
                <a:lnTo>
                  <a:pt x="8459" y="14867"/>
                </a:lnTo>
                <a:cubicBezTo>
                  <a:pt x="8532" y="14692"/>
                  <a:pt x="8507" y="14647"/>
                  <a:pt x="8567" y="14857"/>
                </a:cubicBezTo>
                <a:lnTo>
                  <a:pt x="8505" y="14899"/>
                </a:lnTo>
                <a:lnTo>
                  <a:pt x="8464" y="14926"/>
                </a:lnTo>
                <a:lnTo>
                  <a:pt x="8396" y="15160"/>
                </a:lnTo>
                <a:lnTo>
                  <a:pt x="8350" y="15128"/>
                </a:lnTo>
                <a:lnTo>
                  <a:pt x="8314" y="15215"/>
                </a:lnTo>
                <a:lnTo>
                  <a:pt x="8213" y="15032"/>
                </a:lnTo>
                <a:cubicBezTo>
                  <a:pt x="8265" y="14871"/>
                  <a:pt x="8301" y="14784"/>
                  <a:pt x="8353" y="14624"/>
                </a:cubicBezTo>
                <a:close/>
                <a:moveTo>
                  <a:pt x="2831" y="14622"/>
                </a:moveTo>
                <a:cubicBezTo>
                  <a:pt x="2892" y="14833"/>
                  <a:pt x="2877" y="14654"/>
                  <a:pt x="2901" y="14952"/>
                </a:cubicBezTo>
                <a:cubicBezTo>
                  <a:pt x="2835" y="14934"/>
                  <a:pt x="2814" y="14947"/>
                  <a:pt x="2778" y="15035"/>
                </a:cubicBezTo>
                <a:lnTo>
                  <a:pt x="2743" y="14870"/>
                </a:lnTo>
                <a:lnTo>
                  <a:pt x="2770" y="14663"/>
                </a:lnTo>
                <a:cubicBezTo>
                  <a:pt x="2836" y="14682"/>
                  <a:pt x="2775" y="14723"/>
                  <a:pt x="2831" y="14622"/>
                </a:cubicBezTo>
                <a:close/>
                <a:moveTo>
                  <a:pt x="9628" y="14586"/>
                </a:moveTo>
                <a:lnTo>
                  <a:pt x="9715" y="14590"/>
                </a:lnTo>
                <a:cubicBezTo>
                  <a:pt x="9713" y="14842"/>
                  <a:pt x="9724" y="14709"/>
                  <a:pt x="9672" y="14870"/>
                </a:cubicBezTo>
                <a:close/>
                <a:moveTo>
                  <a:pt x="18973" y="14472"/>
                </a:moveTo>
                <a:lnTo>
                  <a:pt x="19003" y="14578"/>
                </a:lnTo>
                <a:lnTo>
                  <a:pt x="19039" y="14490"/>
                </a:lnTo>
                <a:lnTo>
                  <a:pt x="19058" y="14729"/>
                </a:lnTo>
                <a:lnTo>
                  <a:pt x="19095" y="14642"/>
                </a:lnTo>
                <a:lnTo>
                  <a:pt x="19104" y="14761"/>
                </a:lnTo>
                <a:lnTo>
                  <a:pt x="19145" y="14733"/>
                </a:lnTo>
                <a:cubicBezTo>
                  <a:pt x="19174" y="15090"/>
                  <a:pt x="19114" y="14880"/>
                  <a:pt x="19210" y="15003"/>
                </a:cubicBezTo>
                <a:lnTo>
                  <a:pt x="19183" y="15210"/>
                </a:lnTo>
                <a:lnTo>
                  <a:pt x="19214" y="15315"/>
                </a:lnTo>
                <a:cubicBezTo>
                  <a:pt x="19171" y="15594"/>
                  <a:pt x="19191" y="15581"/>
                  <a:pt x="19123" y="15814"/>
                </a:cubicBezTo>
                <a:lnTo>
                  <a:pt x="19125" y="15834"/>
                </a:lnTo>
                <a:lnTo>
                  <a:pt x="19078" y="15782"/>
                </a:lnTo>
                <a:lnTo>
                  <a:pt x="19000" y="15897"/>
                </a:lnTo>
                <a:lnTo>
                  <a:pt x="18959" y="15925"/>
                </a:lnTo>
                <a:cubicBezTo>
                  <a:pt x="18877" y="15980"/>
                  <a:pt x="18938" y="15938"/>
                  <a:pt x="18913" y="15893"/>
                </a:cubicBezTo>
                <a:cubicBezTo>
                  <a:pt x="18877" y="15980"/>
                  <a:pt x="18918" y="15952"/>
                  <a:pt x="18851" y="15934"/>
                </a:cubicBezTo>
                <a:cubicBezTo>
                  <a:pt x="18878" y="15728"/>
                  <a:pt x="18842" y="15815"/>
                  <a:pt x="18908" y="15833"/>
                </a:cubicBezTo>
                <a:cubicBezTo>
                  <a:pt x="18850" y="15370"/>
                  <a:pt x="18817" y="15769"/>
                  <a:pt x="18758" y="15306"/>
                </a:cubicBezTo>
                <a:lnTo>
                  <a:pt x="18804" y="15338"/>
                </a:lnTo>
                <a:lnTo>
                  <a:pt x="18760" y="15054"/>
                </a:lnTo>
                <a:cubicBezTo>
                  <a:pt x="18796" y="14967"/>
                  <a:pt x="18755" y="14995"/>
                  <a:pt x="18821" y="15013"/>
                </a:cubicBezTo>
                <a:lnTo>
                  <a:pt x="18807" y="14834"/>
                </a:lnTo>
                <a:lnTo>
                  <a:pt x="18853" y="14866"/>
                </a:lnTo>
                <a:lnTo>
                  <a:pt x="18900" y="14646"/>
                </a:lnTo>
                <a:lnTo>
                  <a:pt x="18946" y="14678"/>
                </a:lnTo>
                <a:close/>
                <a:moveTo>
                  <a:pt x="1856" y="14335"/>
                </a:moveTo>
                <a:lnTo>
                  <a:pt x="1906" y="14426"/>
                </a:lnTo>
                <a:lnTo>
                  <a:pt x="1925" y="14665"/>
                </a:lnTo>
                <a:lnTo>
                  <a:pt x="1914" y="14797"/>
                </a:lnTo>
                <a:lnTo>
                  <a:pt x="1785" y="15073"/>
                </a:lnTo>
                <a:cubicBezTo>
                  <a:pt x="1750" y="14908"/>
                  <a:pt x="1709" y="14935"/>
                  <a:pt x="1695" y="14757"/>
                </a:cubicBezTo>
                <a:lnTo>
                  <a:pt x="1715" y="14743"/>
                </a:lnTo>
                <a:cubicBezTo>
                  <a:pt x="1701" y="14564"/>
                  <a:pt x="1721" y="14550"/>
                  <a:pt x="1732" y="14417"/>
                </a:cubicBezTo>
                <a:cubicBezTo>
                  <a:pt x="1799" y="14436"/>
                  <a:pt x="1819" y="14422"/>
                  <a:pt x="1856" y="14335"/>
                </a:cubicBezTo>
                <a:close/>
                <a:moveTo>
                  <a:pt x="9824" y="14329"/>
                </a:moveTo>
                <a:lnTo>
                  <a:pt x="9854" y="14434"/>
                </a:lnTo>
                <a:lnTo>
                  <a:pt x="9900" y="14466"/>
                </a:lnTo>
                <a:lnTo>
                  <a:pt x="9852" y="14686"/>
                </a:lnTo>
                <a:lnTo>
                  <a:pt x="9776" y="14549"/>
                </a:lnTo>
                <a:close/>
                <a:moveTo>
                  <a:pt x="8478" y="14289"/>
                </a:moveTo>
                <a:cubicBezTo>
                  <a:pt x="8477" y="14541"/>
                  <a:pt x="8492" y="14468"/>
                  <a:pt x="8431" y="14509"/>
                </a:cubicBezTo>
                <a:cubicBezTo>
                  <a:pt x="8428" y="14198"/>
                  <a:pt x="8405" y="14463"/>
                  <a:pt x="8478" y="14289"/>
                </a:cubicBezTo>
                <a:close/>
                <a:moveTo>
                  <a:pt x="4700" y="14264"/>
                </a:moveTo>
                <a:cubicBezTo>
                  <a:pt x="4703" y="14262"/>
                  <a:pt x="4699" y="14281"/>
                  <a:pt x="4737" y="14349"/>
                </a:cubicBezTo>
                <a:cubicBezTo>
                  <a:pt x="4614" y="14432"/>
                  <a:pt x="4625" y="14299"/>
                  <a:pt x="4625" y="14299"/>
                </a:cubicBezTo>
                <a:cubicBezTo>
                  <a:pt x="4689" y="14287"/>
                  <a:pt x="4698" y="14266"/>
                  <a:pt x="4700" y="14264"/>
                </a:cubicBezTo>
                <a:close/>
                <a:moveTo>
                  <a:pt x="4988" y="14244"/>
                </a:moveTo>
                <a:lnTo>
                  <a:pt x="5039" y="14335"/>
                </a:lnTo>
                <a:lnTo>
                  <a:pt x="5003" y="14422"/>
                </a:lnTo>
                <a:lnTo>
                  <a:pt x="4957" y="14390"/>
                </a:lnTo>
                <a:close/>
                <a:moveTo>
                  <a:pt x="1155" y="14240"/>
                </a:moveTo>
                <a:lnTo>
                  <a:pt x="1211" y="14391"/>
                </a:lnTo>
                <a:lnTo>
                  <a:pt x="1272" y="14349"/>
                </a:lnTo>
                <a:lnTo>
                  <a:pt x="1317" y="14633"/>
                </a:lnTo>
                <a:cubicBezTo>
                  <a:pt x="1260" y="14734"/>
                  <a:pt x="1269" y="14853"/>
                  <a:pt x="1208" y="14895"/>
                </a:cubicBezTo>
                <a:lnTo>
                  <a:pt x="1146" y="14936"/>
                </a:lnTo>
                <a:lnTo>
                  <a:pt x="1105" y="14963"/>
                </a:lnTo>
                <a:lnTo>
                  <a:pt x="1035" y="14634"/>
                </a:lnTo>
                <a:cubicBezTo>
                  <a:pt x="1072" y="14547"/>
                  <a:pt x="1056" y="14620"/>
                  <a:pt x="1062" y="14428"/>
                </a:cubicBezTo>
                <a:cubicBezTo>
                  <a:pt x="1144" y="14372"/>
                  <a:pt x="1103" y="14400"/>
                  <a:pt x="1155" y="14240"/>
                </a:cubicBezTo>
                <a:close/>
                <a:moveTo>
                  <a:pt x="18780" y="14225"/>
                </a:moveTo>
                <a:lnTo>
                  <a:pt x="18794" y="14404"/>
                </a:lnTo>
                <a:lnTo>
                  <a:pt x="18718" y="14266"/>
                </a:lnTo>
                <a:close/>
                <a:moveTo>
                  <a:pt x="7338" y="14214"/>
                </a:moveTo>
                <a:cubicBezTo>
                  <a:pt x="7357" y="14209"/>
                  <a:pt x="7368" y="14217"/>
                  <a:pt x="7373" y="14277"/>
                </a:cubicBezTo>
                <a:cubicBezTo>
                  <a:pt x="7382" y="14396"/>
                  <a:pt x="7387" y="14456"/>
                  <a:pt x="7325" y="14497"/>
                </a:cubicBezTo>
                <a:lnTo>
                  <a:pt x="7330" y="14557"/>
                </a:lnTo>
                <a:lnTo>
                  <a:pt x="7248" y="14612"/>
                </a:lnTo>
                <a:cubicBezTo>
                  <a:pt x="7254" y="14419"/>
                  <a:pt x="7269" y="14598"/>
                  <a:pt x="7234" y="14433"/>
                </a:cubicBezTo>
                <a:lnTo>
                  <a:pt x="7261" y="14227"/>
                </a:lnTo>
                <a:cubicBezTo>
                  <a:pt x="7294" y="14236"/>
                  <a:pt x="7319" y="14219"/>
                  <a:pt x="7338" y="14214"/>
                </a:cubicBezTo>
                <a:close/>
                <a:moveTo>
                  <a:pt x="8059" y="14194"/>
                </a:moveTo>
                <a:cubicBezTo>
                  <a:pt x="8140" y="14391"/>
                  <a:pt x="8125" y="14212"/>
                  <a:pt x="8149" y="14510"/>
                </a:cubicBezTo>
                <a:cubicBezTo>
                  <a:pt x="8046" y="14578"/>
                  <a:pt x="8108" y="14537"/>
                  <a:pt x="8012" y="14414"/>
                </a:cubicBezTo>
                <a:close/>
                <a:moveTo>
                  <a:pt x="10029" y="14191"/>
                </a:moveTo>
                <a:lnTo>
                  <a:pt x="10048" y="14429"/>
                </a:lnTo>
                <a:lnTo>
                  <a:pt x="9977" y="14351"/>
                </a:lnTo>
                <a:close/>
                <a:moveTo>
                  <a:pt x="9221" y="14105"/>
                </a:moveTo>
                <a:cubicBezTo>
                  <a:pt x="9251" y="14210"/>
                  <a:pt x="9272" y="14197"/>
                  <a:pt x="9286" y="14375"/>
                </a:cubicBezTo>
                <a:lnTo>
                  <a:pt x="9307" y="14361"/>
                </a:lnTo>
                <a:lnTo>
                  <a:pt x="9321" y="14540"/>
                </a:lnTo>
                <a:lnTo>
                  <a:pt x="9054" y="14719"/>
                </a:lnTo>
                <a:cubicBezTo>
                  <a:pt x="9085" y="14573"/>
                  <a:pt x="9133" y="14353"/>
                  <a:pt x="9160" y="14146"/>
                </a:cubicBezTo>
                <a:cubicBezTo>
                  <a:pt x="9226" y="14165"/>
                  <a:pt x="9164" y="14206"/>
                  <a:pt x="9221" y="14105"/>
                </a:cubicBezTo>
                <a:close/>
                <a:moveTo>
                  <a:pt x="3132" y="14044"/>
                </a:moveTo>
                <a:lnTo>
                  <a:pt x="3254" y="14214"/>
                </a:lnTo>
                <a:cubicBezTo>
                  <a:pt x="3247" y="14406"/>
                  <a:pt x="3233" y="14228"/>
                  <a:pt x="3268" y="14392"/>
                </a:cubicBezTo>
                <a:cubicBezTo>
                  <a:pt x="3216" y="14553"/>
                  <a:pt x="3195" y="14567"/>
                  <a:pt x="3189" y="14759"/>
                </a:cubicBezTo>
                <a:cubicBezTo>
                  <a:pt x="3122" y="14741"/>
                  <a:pt x="3164" y="14713"/>
                  <a:pt x="3107" y="14814"/>
                </a:cubicBezTo>
                <a:lnTo>
                  <a:pt x="3077" y="14709"/>
                </a:lnTo>
                <a:lnTo>
                  <a:pt x="3040" y="14796"/>
                </a:lnTo>
                <a:lnTo>
                  <a:pt x="3005" y="14631"/>
                </a:lnTo>
                <a:lnTo>
                  <a:pt x="2960" y="14599"/>
                </a:lnTo>
                <a:lnTo>
                  <a:pt x="2923" y="14686"/>
                </a:lnTo>
                <a:lnTo>
                  <a:pt x="2904" y="14448"/>
                </a:lnTo>
                <a:lnTo>
                  <a:pt x="2950" y="14480"/>
                </a:lnTo>
                <a:lnTo>
                  <a:pt x="2936" y="14301"/>
                </a:lnTo>
                <a:lnTo>
                  <a:pt x="2967" y="14155"/>
                </a:lnTo>
                <a:close/>
                <a:moveTo>
                  <a:pt x="3725" y="13989"/>
                </a:moveTo>
                <a:close/>
                <a:moveTo>
                  <a:pt x="3717" y="13973"/>
                </a:moveTo>
                <a:lnTo>
                  <a:pt x="3725" y="13989"/>
                </a:lnTo>
                <a:lnTo>
                  <a:pt x="3717" y="13989"/>
                </a:lnTo>
                <a:cubicBezTo>
                  <a:pt x="3714" y="13980"/>
                  <a:pt x="3712" y="13968"/>
                  <a:pt x="3717" y="13973"/>
                </a:cubicBezTo>
                <a:close/>
                <a:moveTo>
                  <a:pt x="9816" y="13958"/>
                </a:moveTo>
                <a:lnTo>
                  <a:pt x="9810" y="14150"/>
                </a:lnTo>
                <a:lnTo>
                  <a:pt x="9759" y="14058"/>
                </a:lnTo>
                <a:close/>
                <a:moveTo>
                  <a:pt x="5420" y="13954"/>
                </a:moveTo>
                <a:lnTo>
                  <a:pt x="5471" y="14046"/>
                </a:lnTo>
                <a:lnTo>
                  <a:pt x="5409" y="14087"/>
                </a:lnTo>
                <a:close/>
                <a:moveTo>
                  <a:pt x="5067" y="13877"/>
                </a:moveTo>
                <a:lnTo>
                  <a:pt x="5091" y="14175"/>
                </a:lnTo>
                <a:cubicBezTo>
                  <a:pt x="4984" y="14184"/>
                  <a:pt x="5055" y="14262"/>
                  <a:pt x="4969" y="14005"/>
                </a:cubicBezTo>
                <a:close/>
                <a:moveTo>
                  <a:pt x="8896" y="13821"/>
                </a:moveTo>
                <a:lnTo>
                  <a:pt x="8910" y="14000"/>
                </a:lnTo>
                <a:lnTo>
                  <a:pt x="8848" y="14041"/>
                </a:lnTo>
                <a:lnTo>
                  <a:pt x="8834" y="13863"/>
                </a:lnTo>
                <a:close/>
                <a:moveTo>
                  <a:pt x="17099" y="13783"/>
                </a:moveTo>
                <a:lnTo>
                  <a:pt x="17088" y="13916"/>
                </a:lnTo>
                <a:lnTo>
                  <a:pt x="17098" y="14035"/>
                </a:lnTo>
                <a:lnTo>
                  <a:pt x="17150" y="13875"/>
                </a:lnTo>
                <a:close/>
                <a:moveTo>
                  <a:pt x="3451" y="13705"/>
                </a:moveTo>
                <a:cubicBezTo>
                  <a:pt x="3450" y="13957"/>
                  <a:pt x="3429" y="13971"/>
                  <a:pt x="3390" y="13746"/>
                </a:cubicBezTo>
                <a:close/>
                <a:moveTo>
                  <a:pt x="17048" y="13691"/>
                </a:moveTo>
                <a:lnTo>
                  <a:pt x="17001" y="13911"/>
                </a:lnTo>
                <a:lnTo>
                  <a:pt x="17063" y="13870"/>
                </a:lnTo>
                <a:close/>
                <a:moveTo>
                  <a:pt x="1671" y="13643"/>
                </a:moveTo>
                <a:lnTo>
                  <a:pt x="1726" y="13794"/>
                </a:lnTo>
                <a:lnTo>
                  <a:pt x="1685" y="13822"/>
                </a:lnTo>
                <a:close/>
                <a:moveTo>
                  <a:pt x="7705" y="13553"/>
                </a:moveTo>
                <a:lnTo>
                  <a:pt x="7713" y="13924"/>
                </a:lnTo>
                <a:lnTo>
                  <a:pt x="7661" y="14084"/>
                </a:lnTo>
                <a:lnTo>
                  <a:pt x="7615" y="14052"/>
                </a:lnTo>
                <a:lnTo>
                  <a:pt x="7578" y="14139"/>
                </a:lnTo>
                <a:lnTo>
                  <a:pt x="7564" y="13961"/>
                </a:lnTo>
                <a:lnTo>
                  <a:pt x="7555" y="13842"/>
                </a:lnTo>
                <a:lnTo>
                  <a:pt x="7581" y="13635"/>
                </a:lnTo>
                <a:cubicBezTo>
                  <a:pt x="7648" y="13654"/>
                  <a:pt x="7668" y="13640"/>
                  <a:pt x="7705" y="13553"/>
                </a:cubicBezTo>
                <a:close/>
                <a:moveTo>
                  <a:pt x="1339" y="13552"/>
                </a:moveTo>
                <a:lnTo>
                  <a:pt x="1415" y="13689"/>
                </a:lnTo>
                <a:lnTo>
                  <a:pt x="1399" y="13763"/>
                </a:lnTo>
                <a:lnTo>
                  <a:pt x="1312" y="13758"/>
                </a:lnTo>
                <a:close/>
                <a:moveTo>
                  <a:pt x="5689" y="13523"/>
                </a:moveTo>
                <a:cubicBezTo>
                  <a:pt x="5750" y="13482"/>
                  <a:pt x="5755" y="13542"/>
                  <a:pt x="5774" y="13780"/>
                </a:cubicBezTo>
                <a:lnTo>
                  <a:pt x="5662" y="13730"/>
                </a:lnTo>
                <a:cubicBezTo>
                  <a:pt x="5657" y="13670"/>
                  <a:pt x="5648" y="13551"/>
                  <a:pt x="5689" y="13523"/>
                </a:cubicBezTo>
                <a:close/>
                <a:moveTo>
                  <a:pt x="18375" y="13493"/>
                </a:moveTo>
                <a:lnTo>
                  <a:pt x="18421" y="13525"/>
                </a:lnTo>
                <a:lnTo>
                  <a:pt x="18394" y="13731"/>
                </a:lnTo>
                <a:lnTo>
                  <a:pt x="18364" y="13625"/>
                </a:lnTo>
                <a:close/>
                <a:moveTo>
                  <a:pt x="17332" y="13439"/>
                </a:moveTo>
                <a:lnTo>
                  <a:pt x="17305" y="13645"/>
                </a:lnTo>
                <a:lnTo>
                  <a:pt x="17290" y="13467"/>
                </a:lnTo>
                <a:close/>
                <a:moveTo>
                  <a:pt x="6114" y="13427"/>
                </a:moveTo>
                <a:cubicBezTo>
                  <a:pt x="6185" y="13504"/>
                  <a:pt x="6176" y="13385"/>
                  <a:pt x="6215" y="13610"/>
                </a:cubicBezTo>
                <a:lnTo>
                  <a:pt x="6282" y="13628"/>
                </a:lnTo>
                <a:lnTo>
                  <a:pt x="6321" y="13852"/>
                </a:lnTo>
                <a:lnTo>
                  <a:pt x="6263" y="14205"/>
                </a:lnTo>
                <a:lnTo>
                  <a:pt x="6217" y="14173"/>
                </a:lnTo>
                <a:lnTo>
                  <a:pt x="6124" y="14361"/>
                </a:lnTo>
                <a:cubicBezTo>
                  <a:pt x="6089" y="14196"/>
                  <a:pt x="6103" y="14375"/>
                  <a:pt x="6109" y="14182"/>
                </a:cubicBezTo>
                <a:lnTo>
                  <a:pt x="6027" y="14238"/>
                </a:lnTo>
                <a:lnTo>
                  <a:pt x="6075" y="14018"/>
                </a:lnTo>
                <a:lnTo>
                  <a:pt x="6033" y="14045"/>
                </a:lnTo>
                <a:cubicBezTo>
                  <a:pt x="6035" y="13793"/>
                  <a:pt x="6040" y="13853"/>
                  <a:pt x="6067" y="13647"/>
                </a:cubicBezTo>
                <a:lnTo>
                  <a:pt x="6128" y="13605"/>
                </a:lnTo>
                <a:cubicBezTo>
                  <a:pt x="6093" y="13440"/>
                  <a:pt x="6108" y="13619"/>
                  <a:pt x="6114" y="13427"/>
                </a:cubicBezTo>
                <a:close/>
                <a:moveTo>
                  <a:pt x="9231" y="13409"/>
                </a:moveTo>
                <a:lnTo>
                  <a:pt x="9265" y="13574"/>
                </a:lnTo>
                <a:lnTo>
                  <a:pt x="9204" y="13615"/>
                </a:lnTo>
                <a:cubicBezTo>
                  <a:pt x="9190" y="13436"/>
                  <a:pt x="9199" y="13555"/>
                  <a:pt x="9231" y="13409"/>
                </a:cubicBezTo>
                <a:close/>
                <a:moveTo>
                  <a:pt x="5116" y="13405"/>
                </a:moveTo>
                <a:lnTo>
                  <a:pt x="5167" y="13497"/>
                </a:lnTo>
                <a:lnTo>
                  <a:pt x="5135" y="13643"/>
                </a:lnTo>
                <a:close/>
                <a:moveTo>
                  <a:pt x="8383" y="13401"/>
                </a:moveTo>
                <a:lnTo>
                  <a:pt x="8383" y="13404"/>
                </a:lnTo>
                <a:cubicBezTo>
                  <a:pt x="8382" y="13401"/>
                  <a:pt x="8382" y="13395"/>
                  <a:pt x="8383" y="13401"/>
                </a:cubicBezTo>
                <a:close/>
                <a:moveTo>
                  <a:pt x="6846" y="13375"/>
                </a:moveTo>
                <a:lnTo>
                  <a:pt x="6860" y="13554"/>
                </a:lnTo>
                <a:lnTo>
                  <a:pt x="6799" y="13595"/>
                </a:lnTo>
                <a:close/>
                <a:moveTo>
                  <a:pt x="4809" y="13360"/>
                </a:moveTo>
                <a:lnTo>
                  <a:pt x="4876" y="13378"/>
                </a:lnTo>
                <a:lnTo>
                  <a:pt x="4890" y="13556"/>
                </a:lnTo>
                <a:lnTo>
                  <a:pt x="4833" y="13657"/>
                </a:lnTo>
                <a:lnTo>
                  <a:pt x="4762" y="13580"/>
                </a:lnTo>
                <a:close/>
                <a:moveTo>
                  <a:pt x="8571" y="13286"/>
                </a:moveTo>
                <a:lnTo>
                  <a:pt x="8668" y="13409"/>
                </a:lnTo>
                <a:lnTo>
                  <a:pt x="8560" y="13419"/>
                </a:lnTo>
                <a:close/>
                <a:moveTo>
                  <a:pt x="8418" y="13263"/>
                </a:moveTo>
                <a:cubicBezTo>
                  <a:pt x="8489" y="13341"/>
                  <a:pt x="8484" y="13281"/>
                  <a:pt x="8508" y="13579"/>
                </a:cubicBezTo>
                <a:cubicBezTo>
                  <a:pt x="8467" y="13607"/>
                  <a:pt x="8401" y="13588"/>
                  <a:pt x="8391" y="13469"/>
                </a:cubicBezTo>
                <a:lnTo>
                  <a:pt x="8383" y="13403"/>
                </a:lnTo>
                <a:lnTo>
                  <a:pt x="8394" y="13388"/>
                </a:lnTo>
                <a:cubicBezTo>
                  <a:pt x="8399" y="13370"/>
                  <a:pt x="8407" y="13333"/>
                  <a:pt x="8418" y="13263"/>
                </a:cubicBezTo>
                <a:close/>
                <a:moveTo>
                  <a:pt x="8930" y="13171"/>
                </a:moveTo>
                <a:lnTo>
                  <a:pt x="8954" y="13469"/>
                </a:lnTo>
                <a:lnTo>
                  <a:pt x="8888" y="13450"/>
                </a:lnTo>
                <a:close/>
                <a:moveTo>
                  <a:pt x="19990" y="13101"/>
                </a:moveTo>
                <a:lnTo>
                  <a:pt x="20111" y="13270"/>
                </a:lnTo>
                <a:lnTo>
                  <a:pt x="20089" y="13536"/>
                </a:lnTo>
                <a:cubicBezTo>
                  <a:pt x="20023" y="13518"/>
                  <a:pt x="20002" y="13532"/>
                  <a:pt x="19966" y="13619"/>
                </a:cubicBezTo>
                <a:lnTo>
                  <a:pt x="19915" y="13527"/>
                </a:lnTo>
                <a:cubicBezTo>
                  <a:pt x="19937" y="13261"/>
                  <a:pt x="19952" y="13440"/>
                  <a:pt x="19928" y="13142"/>
                </a:cubicBezTo>
                <a:cubicBezTo>
                  <a:pt x="19994" y="13161"/>
                  <a:pt x="19933" y="13202"/>
                  <a:pt x="19990" y="13101"/>
                </a:cubicBezTo>
                <a:close/>
                <a:moveTo>
                  <a:pt x="3900" y="13090"/>
                </a:moveTo>
                <a:lnTo>
                  <a:pt x="4001" y="13274"/>
                </a:lnTo>
                <a:cubicBezTo>
                  <a:pt x="3995" y="13466"/>
                  <a:pt x="3981" y="13287"/>
                  <a:pt x="4016" y="13452"/>
                </a:cubicBezTo>
                <a:lnTo>
                  <a:pt x="3957" y="13805"/>
                </a:lnTo>
                <a:lnTo>
                  <a:pt x="3911" y="13773"/>
                </a:lnTo>
                <a:lnTo>
                  <a:pt x="3880" y="13920"/>
                </a:lnTo>
                <a:lnTo>
                  <a:pt x="3818" y="13961"/>
                </a:lnTo>
                <a:lnTo>
                  <a:pt x="3761" y="14062"/>
                </a:lnTo>
                <a:lnTo>
                  <a:pt x="3725" y="13989"/>
                </a:lnTo>
                <a:lnTo>
                  <a:pt x="3701" y="13851"/>
                </a:lnTo>
                <a:lnTo>
                  <a:pt x="3665" y="13938"/>
                </a:lnTo>
                <a:lnTo>
                  <a:pt x="3578" y="13934"/>
                </a:lnTo>
                <a:cubicBezTo>
                  <a:pt x="3600" y="13668"/>
                  <a:pt x="3548" y="13829"/>
                  <a:pt x="3646" y="13700"/>
                </a:cubicBezTo>
                <a:lnTo>
                  <a:pt x="3720" y="13274"/>
                </a:lnTo>
                <a:lnTo>
                  <a:pt x="3782" y="13233"/>
                </a:lnTo>
                <a:lnTo>
                  <a:pt x="3802" y="13219"/>
                </a:lnTo>
                <a:cubicBezTo>
                  <a:pt x="3884" y="13164"/>
                  <a:pt x="3802" y="13219"/>
                  <a:pt x="3839" y="13132"/>
                </a:cubicBezTo>
                <a:cubicBezTo>
                  <a:pt x="3905" y="13150"/>
                  <a:pt x="3843" y="13191"/>
                  <a:pt x="3900" y="13090"/>
                </a:cubicBezTo>
                <a:close/>
                <a:moveTo>
                  <a:pt x="9920" y="12821"/>
                </a:moveTo>
                <a:cubicBezTo>
                  <a:pt x="9974" y="12817"/>
                  <a:pt x="9998" y="12848"/>
                  <a:pt x="10008" y="12904"/>
                </a:cubicBezTo>
                <a:cubicBezTo>
                  <a:pt x="10018" y="12960"/>
                  <a:pt x="10013" y="13041"/>
                  <a:pt x="10010" y="13137"/>
                </a:cubicBezTo>
                <a:cubicBezTo>
                  <a:pt x="9939" y="13060"/>
                  <a:pt x="9969" y="13165"/>
                  <a:pt x="9975" y="12972"/>
                </a:cubicBezTo>
                <a:lnTo>
                  <a:pt x="9971" y="12913"/>
                </a:lnTo>
                <a:lnTo>
                  <a:pt x="9930" y="12940"/>
                </a:lnTo>
                <a:close/>
                <a:moveTo>
                  <a:pt x="1036" y="12751"/>
                </a:moveTo>
                <a:lnTo>
                  <a:pt x="1112" y="12888"/>
                </a:lnTo>
                <a:lnTo>
                  <a:pt x="1055" y="12989"/>
                </a:lnTo>
                <a:close/>
                <a:moveTo>
                  <a:pt x="6549" y="12633"/>
                </a:moveTo>
                <a:lnTo>
                  <a:pt x="6563" y="12812"/>
                </a:lnTo>
                <a:lnTo>
                  <a:pt x="6522" y="12840"/>
                </a:lnTo>
                <a:close/>
                <a:moveTo>
                  <a:pt x="10162" y="12596"/>
                </a:moveTo>
                <a:lnTo>
                  <a:pt x="10213" y="12688"/>
                </a:lnTo>
                <a:lnTo>
                  <a:pt x="10130" y="12743"/>
                </a:lnTo>
                <a:close/>
                <a:moveTo>
                  <a:pt x="8448" y="12553"/>
                </a:moveTo>
                <a:cubicBezTo>
                  <a:pt x="8448" y="12553"/>
                  <a:pt x="8498" y="12645"/>
                  <a:pt x="8503" y="12704"/>
                </a:cubicBezTo>
                <a:cubicBezTo>
                  <a:pt x="8508" y="12764"/>
                  <a:pt x="8497" y="12897"/>
                  <a:pt x="8502" y="12956"/>
                </a:cubicBezTo>
                <a:cubicBezTo>
                  <a:pt x="8440" y="12997"/>
                  <a:pt x="8440" y="12997"/>
                  <a:pt x="8374" y="12979"/>
                </a:cubicBezTo>
                <a:cubicBezTo>
                  <a:pt x="8396" y="12713"/>
                  <a:pt x="8410" y="12892"/>
                  <a:pt x="8386" y="12594"/>
                </a:cubicBezTo>
                <a:cubicBezTo>
                  <a:pt x="8453" y="12613"/>
                  <a:pt x="8391" y="12654"/>
                  <a:pt x="8448" y="12553"/>
                </a:cubicBezTo>
                <a:close/>
                <a:moveTo>
                  <a:pt x="7773" y="12503"/>
                </a:moveTo>
                <a:lnTo>
                  <a:pt x="7811" y="12980"/>
                </a:lnTo>
                <a:cubicBezTo>
                  <a:pt x="7744" y="12962"/>
                  <a:pt x="7744" y="12962"/>
                  <a:pt x="7667" y="13076"/>
                </a:cubicBezTo>
                <a:cubicBezTo>
                  <a:pt x="7632" y="12911"/>
                  <a:pt x="7632" y="12911"/>
                  <a:pt x="7622" y="12792"/>
                </a:cubicBezTo>
                <a:cubicBezTo>
                  <a:pt x="7603" y="12554"/>
                  <a:pt x="7602" y="12806"/>
                  <a:pt x="7629" y="12600"/>
                </a:cubicBezTo>
                <a:cubicBezTo>
                  <a:pt x="7716" y="12604"/>
                  <a:pt x="7716" y="12604"/>
                  <a:pt x="7773" y="12503"/>
                </a:cubicBezTo>
                <a:close/>
                <a:moveTo>
                  <a:pt x="5823" y="12492"/>
                </a:moveTo>
                <a:lnTo>
                  <a:pt x="5771" y="12653"/>
                </a:lnTo>
                <a:lnTo>
                  <a:pt x="5761" y="12534"/>
                </a:lnTo>
                <a:close/>
                <a:moveTo>
                  <a:pt x="4170" y="12408"/>
                </a:moveTo>
                <a:lnTo>
                  <a:pt x="4251" y="12604"/>
                </a:lnTo>
                <a:cubicBezTo>
                  <a:pt x="4344" y="12416"/>
                  <a:pt x="4251" y="12604"/>
                  <a:pt x="4349" y="12476"/>
                </a:cubicBezTo>
                <a:lnTo>
                  <a:pt x="4416" y="12494"/>
                </a:lnTo>
                <a:lnTo>
                  <a:pt x="4487" y="12572"/>
                </a:lnTo>
                <a:lnTo>
                  <a:pt x="4476" y="12705"/>
                </a:lnTo>
                <a:lnTo>
                  <a:pt x="4552" y="12842"/>
                </a:lnTo>
                <a:cubicBezTo>
                  <a:pt x="4534" y="13168"/>
                  <a:pt x="4569" y="13332"/>
                  <a:pt x="4477" y="13268"/>
                </a:cubicBezTo>
                <a:cubicBezTo>
                  <a:pt x="4462" y="13342"/>
                  <a:pt x="4523" y="13300"/>
                  <a:pt x="4420" y="13369"/>
                </a:cubicBezTo>
                <a:lnTo>
                  <a:pt x="4400" y="13383"/>
                </a:lnTo>
                <a:cubicBezTo>
                  <a:pt x="4318" y="13438"/>
                  <a:pt x="4400" y="13383"/>
                  <a:pt x="4343" y="13484"/>
                </a:cubicBezTo>
                <a:lnTo>
                  <a:pt x="4212" y="13195"/>
                </a:lnTo>
                <a:lnTo>
                  <a:pt x="4129" y="13251"/>
                </a:lnTo>
                <a:lnTo>
                  <a:pt x="4131" y="12999"/>
                </a:lnTo>
                <a:lnTo>
                  <a:pt x="4085" y="12967"/>
                </a:lnTo>
                <a:cubicBezTo>
                  <a:pt x="4091" y="12774"/>
                  <a:pt x="4101" y="12893"/>
                  <a:pt x="4066" y="12728"/>
                </a:cubicBezTo>
                <a:lnTo>
                  <a:pt x="4194" y="12705"/>
                </a:lnTo>
                <a:close/>
                <a:moveTo>
                  <a:pt x="9667" y="12363"/>
                </a:moveTo>
                <a:lnTo>
                  <a:pt x="9722" y="12515"/>
                </a:lnTo>
                <a:cubicBezTo>
                  <a:pt x="9702" y="12528"/>
                  <a:pt x="9624" y="12643"/>
                  <a:pt x="9624" y="12643"/>
                </a:cubicBezTo>
                <a:cubicBezTo>
                  <a:pt x="9605" y="12405"/>
                  <a:pt x="9589" y="12478"/>
                  <a:pt x="9667" y="12363"/>
                </a:cubicBezTo>
                <a:close/>
                <a:moveTo>
                  <a:pt x="6525" y="12336"/>
                </a:moveTo>
                <a:cubicBezTo>
                  <a:pt x="6594" y="12384"/>
                  <a:pt x="6594" y="12336"/>
                  <a:pt x="6600" y="12435"/>
                </a:cubicBezTo>
                <a:cubicBezTo>
                  <a:pt x="6602" y="12468"/>
                  <a:pt x="6604" y="12518"/>
                  <a:pt x="6610" y="12592"/>
                </a:cubicBezTo>
                <a:cubicBezTo>
                  <a:pt x="6514" y="12469"/>
                  <a:pt x="6549" y="12633"/>
                  <a:pt x="6525" y="12336"/>
                </a:cubicBezTo>
                <a:close/>
                <a:moveTo>
                  <a:pt x="17124" y="12198"/>
                </a:moveTo>
                <a:lnTo>
                  <a:pt x="17195" y="12275"/>
                </a:lnTo>
                <a:lnTo>
                  <a:pt x="17143" y="12436"/>
                </a:lnTo>
                <a:close/>
                <a:moveTo>
                  <a:pt x="16971" y="12175"/>
                </a:moveTo>
                <a:lnTo>
                  <a:pt x="17042" y="12253"/>
                </a:lnTo>
                <a:lnTo>
                  <a:pt x="16980" y="12294"/>
                </a:lnTo>
                <a:close/>
                <a:moveTo>
                  <a:pt x="7048" y="12110"/>
                </a:moveTo>
                <a:lnTo>
                  <a:pt x="7058" y="12230"/>
                </a:lnTo>
                <a:lnTo>
                  <a:pt x="6985" y="12404"/>
                </a:lnTo>
                <a:lnTo>
                  <a:pt x="6966" y="12166"/>
                </a:lnTo>
                <a:close/>
                <a:moveTo>
                  <a:pt x="7458" y="12087"/>
                </a:moveTo>
                <a:lnTo>
                  <a:pt x="7477" y="12325"/>
                </a:lnTo>
                <a:lnTo>
                  <a:pt x="7513" y="12238"/>
                </a:lnTo>
                <a:lnTo>
                  <a:pt x="7553" y="12463"/>
                </a:lnTo>
                <a:cubicBezTo>
                  <a:pt x="7526" y="12669"/>
                  <a:pt x="7512" y="12490"/>
                  <a:pt x="7547" y="12655"/>
                </a:cubicBezTo>
                <a:lnTo>
                  <a:pt x="7577" y="12760"/>
                </a:lnTo>
                <a:lnTo>
                  <a:pt x="7433" y="12857"/>
                </a:lnTo>
                <a:cubicBezTo>
                  <a:pt x="7371" y="12898"/>
                  <a:pt x="7371" y="12898"/>
                  <a:pt x="7305" y="12880"/>
                </a:cubicBezTo>
                <a:cubicBezTo>
                  <a:pt x="7290" y="12701"/>
                  <a:pt x="7300" y="12820"/>
                  <a:pt x="7331" y="12674"/>
                </a:cubicBezTo>
                <a:cubicBezTo>
                  <a:pt x="7306" y="12628"/>
                  <a:pt x="7292" y="12449"/>
                  <a:pt x="7267" y="12403"/>
                </a:cubicBezTo>
                <a:cubicBezTo>
                  <a:pt x="7170" y="12280"/>
                  <a:pt x="7265" y="12655"/>
                  <a:pt x="7195" y="12326"/>
                </a:cubicBezTo>
                <a:lnTo>
                  <a:pt x="7298" y="12257"/>
                </a:lnTo>
                <a:lnTo>
                  <a:pt x="7309" y="12124"/>
                </a:lnTo>
                <a:lnTo>
                  <a:pt x="7360" y="12215"/>
                </a:lnTo>
                <a:close/>
                <a:moveTo>
                  <a:pt x="7131" y="12055"/>
                </a:moveTo>
                <a:lnTo>
                  <a:pt x="7206" y="12193"/>
                </a:lnTo>
                <a:lnTo>
                  <a:pt x="7159" y="12413"/>
                </a:lnTo>
                <a:lnTo>
                  <a:pt x="7083" y="12275"/>
                </a:lnTo>
                <a:close/>
                <a:moveTo>
                  <a:pt x="3513" y="12033"/>
                </a:moveTo>
                <a:cubicBezTo>
                  <a:pt x="3595" y="11978"/>
                  <a:pt x="3563" y="12124"/>
                  <a:pt x="3671" y="12115"/>
                </a:cubicBezTo>
                <a:lnTo>
                  <a:pt x="3699" y="12472"/>
                </a:lnTo>
                <a:cubicBezTo>
                  <a:pt x="3622" y="12587"/>
                  <a:pt x="3642" y="12573"/>
                  <a:pt x="3615" y="12779"/>
                </a:cubicBezTo>
                <a:lnTo>
                  <a:pt x="3581" y="12614"/>
                </a:lnTo>
                <a:lnTo>
                  <a:pt x="3544" y="12702"/>
                </a:lnTo>
                <a:cubicBezTo>
                  <a:pt x="3514" y="12596"/>
                  <a:pt x="3418" y="12473"/>
                  <a:pt x="3413" y="12413"/>
                </a:cubicBezTo>
                <a:cubicBezTo>
                  <a:pt x="3394" y="12175"/>
                  <a:pt x="3419" y="12221"/>
                  <a:pt x="3465" y="12253"/>
                </a:cubicBezTo>
                <a:cubicBezTo>
                  <a:pt x="3460" y="12193"/>
                  <a:pt x="3471" y="12060"/>
                  <a:pt x="3513" y="12033"/>
                </a:cubicBezTo>
                <a:close/>
                <a:moveTo>
                  <a:pt x="10975" y="11926"/>
                </a:moveTo>
                <a:lnTo>
                  <a:pt x="11030" y="12078"/>
                </a:lnTo>
                <a:lnTo>
                  <a:pt x="10994" y="12165"/>
                </a:lnTo>
                <a:close/>
                <a:moveTo>
                  <a:pt x="8979" y="11883"/>
                </a:moveTo>
                <a:cubicBezTo>
                  <a:pt x="9050" y="11961"/>
                  <a:pt x="9041" y="11842"/>
                  <a:pt x="9080" y="12066"/>
                </a:cubicBezTo>
                <a:lnTo>
                  <a:pt x="9147" y="12085"/>
                </a:lnTo>
                <a:lnTo>
                  <a:pt x="9188" y="12057"/>
                </a:lnTo>
                <a:lnTo>
                  <a:pt x="9156" y="12204"/>
                </a:lnTo>
                <a:lnTo>
                  <a:pt x="9202" y="12236"/>
                </a:lnTo>
                <a:lnTo>
                  <a:pt x="9246" y="12520"/>
                </a:lnTo>
                <a:cubicBezTo>
                  <a:pt x="9215" y="12666"/>
                  <a:pt x="9183" y="12813"/>
                  <a:pt x="9152" y="12960"/>
                </a:cubicBezTo>
                <a:lnTo>
                  <a:pt x="9065" y="12955"/>
                </a:lnTo>
                <a:lnTo>
                  <a:pt x="9028" y="13042"/>
                </a:lnTo>
                <a:lnTo>
                  <a:pt x="8987" y="13070"/>
                </a:lnTo>
                <a:cubicBezTo>
                  <a:pt x="8905" y="13125"/>
                  <a:pt x="8987" y="13070"/>
                  <a:pt x="8941" y="13038"/>
                </a:cubicBezTo>
                <a:cubicBezTo>
                  <a:pt x="8864" y="13153"/>
                  <a:pt x="8884" y="13139"/>
                  <a:pt x="8840" y="12855"/>
                </a:cubicBezTo>
                <a:lnTo>
                  <a:pt x="8793" y="13075"/>
                </a:lnTo>
                <a:lnTo>
                  <a:pt x="8747" y="13043"/>
                </a:lnTo>
                <a:lnTo>
                  <a:pt x="8710" y="13130"/>
                </a:lnTo>
                <a:lnTo>
                  <a:pt x="8644" y="13112"/>
                </a:lnTo>
                <a:lnTo>
                  <a:pt x="8620" y="12814"/>
                </a:lnTo>
                <a:cubicBezTo>
                  <a:pt x="8544" y="12677"/>
                  <a:pt x="8584" y="12901"/>
                  <a:pt x="8555" y="12544"/>
                </a:cubicBezTo>
                <a:lnTo>
                  <a:pt x="8611" y="12695"/>
                </a:lnTo>
                <a:lnTo>
                  <a:pt x="8647" y="12608"/>
                </a:lnTo>
                <a:lnTo>
                  <a:pt x="8739" y="12672"/>
                </a:lnTo>
                <a:lnTo>
                  <a:pt x="8775" y="12585"/>
                </a:lnTo>
                <a:lnTo>
                  <a:pt x="8887" y="12635"/>
                </a:lnTo>
                <a:cubicBezTo>
                  <a:pt x="8910" y="12369"/>
                  <a:pt x="8919" y="12488"/>
                  <a:pt x="8864" y="12337"/>
                </a:cubicBezTo>
                <a:lnTo>
                  <a:pt x="8875" y="12204"/>
                </a:lnTo>
                <a:cubicBezTo>
                  <a:pt x="8799" y="12067"/>
                  <a:pt x="8838" y="12291"/>
                  <a:pt x="8810" y="11934"/>
                </a:cubicBezTo>
                <a:lnTo>
                  <a:pt x="8932" y="12103"/>
                </a:lnTo>
                <a:cubicBezTo>
                  <a:pt x="8989" y="12002"/>
                  <a:pt x="8927" y="12044"/>
                  <a:pt x="8993" y="12062"/>
                </a:cubicBezTo>
                <a:close/>
                <a:moveTo>
                  <a:pt x="11292" y="11839"/>
                </a:moveTo>
                <a:lnTo>
                  <a:pt x="11286" y="12031"/>
                </a:lnTo>
                <a:lnTo>
                  <a:pt x="11316" y="12137"/>
                </a:lnTo>
                <a:lnTo>
                  <a:pt x="11359" y="11857"/>
                </a:lnTo>
                <a:close/>
                <a:moveTo>
                  <a:pt x="11697" y="11756"/>
                </a:moveTo>
                <a:lnTo>
                  <a:pt x="11691" y="11948"/>
                </a:lnTo>
                <a:lnTo>
                  <a:pt x="11748" y="11848"/>
                </a:lnTo>
                <a:close/>
                <a:moveTo>
                  <a:pt x="6498" y="11726"/>
                </a:moveTo>
                <a:lnTo>
                  <a:pt x="6517" y="11965"/>
                </a:lnTo>
                <a:lnTo>
                  <a:pt x="6599" y="11909"/>
                </a:lnTo>
                <a:close/>
                <a:moveTo>
                  <a:pt x="4267" y="11716"/>
                </a:moveTo>
                <a:lnTo>
                  <a:pt x="4224" y="11995"/>
                </a:lnTo>
                <a:lnTo>
                  <a:pt x="4189" y="11830"/>
                </a:lnTo>
                <a:close/>
                <a:moveTo>
                  <a:pt x="8770" y="11710"/>
                </a:moveTo>
                <a:cubicBezTo>
                  <a:pt x="8794" y="12007"/>
                  <a:pt x="8789" y="11948"/>
                  <a:pt x="8737" y="12108"/>
                </a:cubicBezTo>
                <a:lnTo>
                  <a:pt x="8717" y="12122"/>
                </a:lnTo>
                <a:lnTo>
                  <a:pt x="8702" y="11943"/>
                </a:lnTo>
                <a:lnTo>
                  <a:pt x="8661" y="11971"/>
                </a:lnTo>
                <a:cubicBezTo>
                  <a:pt x="8688" y="11765"/>
                  <a:pt x="8672" y="11838"/>
                  <a:pt x="8770" y="11710"/>
                </a:cubicBezTo>
                <a:close/>
                <a:moveTo>
                  <a:pt x="7338" y="11666"/>
                </a:moveTo>
                <a:lnTo>
                  <a:pt x="7382" y="11950"/>
                </a:lnTo>
                <a:cubicBezTo>
                  <a:pt x="7270" y="11899"/>
                  <a:pt x="7407" y="11995"/>
                  <a:pt x="7320" y="11991"/>
                </a:cubicBezTo>
                <a:cubicBezTo>
                  <a:pt x="7297" y="11693"/>
                  <a:pt x="7270" y="11899"/>
                  <a:pt x="7338" y="11666"/>
                </a:cubicBezTo>
                <a:close/>
                <a:moveTo>
                  <a:pt x="7010" y="11634"/>
                </a:moveTo>
                <a:lnTo>
                  <a:pt x="7066" y="11785"/>
                </a:lnTo>
                <a:cubicBezTo>
                  <a:pt x="7066" y="11785"/>
                  <a:pt x="7034" y="11932"/>
                  <a:pt x="7014" y="11946"/>
                </a:cubicBezTo>
                <a:cubicBezTo>
                  <a:pt x="6952" y="11987"/>
                  <a:pt x="6947" y="11927"/>
                  <a:pt x="6901" y="11895"/>
                </a:cubicBezTo>
                <a:lnTo>
                  <a:pt x="6949" y="11675"/>
                </a:lnTo>
                <a:cubicBezTo>
                  <a:pt x="7015" y="11694"/>
                  <a:pt x="6953" y="11735"/>
                  <a:pt x="7010" y="11634"/>
                </a:cubicBezTo>
                <a:close/>
                <a:moveTo>
                  <a:pt x="11903" y="11618"/>
                </a:moveTo>
                <a:lnTo>
                  <a:pt x="11855" y="11838"/>
                </a:lnTo>
                <a:lnTo>
                  <a:pt x="11917" y="11797"/>
                </a:lnTo>
                <a:close/>
                <a:moveTo>
                  <a:pt x="3392" y="11611"/>
                </a:moveTo>
                <a:lnTo>
                  <a:pt x="3407" y="11790"/>
                </a:lnTo>
                <a:lnTo>
                  <a:pt x="3329" y="11905"/>
                </a:lnTo>
                <a:lnTo>
                  <a:pt x="3299" y="11799"/>
                </a:lnTo>
                <a:close/>
                <a:moveTo>
                  <a:pt x="11079" y="11606"/>
                </a:moveTo>
                <a:lnTo>
                  <a:pt x="11114" y="11771"/>
                </a:lnTo>
                <a:lnTo>
                  <a:pt x="11068" y="11739"/>
                </a:lnTo>
                <a:cubicBezTo>
                  <a:pt x="10995" y="11913"/>
                  <a:pt x="11016" y="11899"/>
                  <a:pt x="10960" y="11748"/>
                </a:cubicBezTo>
                <a:lnTo>
                  <a:pt x="11017" y="11647"/>
                </a:lnTo>
                <a:cubicBezTo>
                  <a:pt x="11084" y="11665"/>
                  <a:pt x="11022" y="11707"/>
                  <a:pt x="11079" y="11606"/>
                </a:cubicBezTo>
                <a:close/>
                <a:moveTo>
                  <a:pt x="16534" y="11589"/>
                </a:moveTo>
                <a:lnTo>
                  <a:pt x="16493" y="11617"/>
                </a:lnTo>
                <a:cubicBezTo>
                  <a:pt x="16507" y="11795"/>
                  <a:pt x="16498" y="11676"/>
                  <a:pt x="16549" y="11768"/>
                </a:cubicBezTo>
                <a:close/>
                <a:moveTo>
                  <a:pt x="6074" y="11571"/>
                </a:moveTo>
                <a:lnTo>
                  <a:pt x="6130" y="11722"/>
                </a:lnTo>
                <a:lnTo>
                  <a:pt x="6093" y="11809"/>
                </a:lnTo>
                <a:lnTo>
                  <a:pt x="6063" y="11704"/>
                </a:lnTo>
                <a:close/>
                <a:moveTo>
                  <a:pt x="11617" y="11559"/>
                </a:moveTo>
                <a:lnTo>
                  <a:pt x="11605" y="11692"/>
                </a:lnTo>
                <a:lnTo>
                  <a:pt x="11713" y="11683"/>
                </a:lnTo>
                <a:lnTo>
                  <a:pt x="11683" y="11577"/>
                </a:lnTo>
                <a:close/>
                <a:moveTo>
                  <a:pt x="11433" y="11431"/>
                </a:moveTo>
                <a:lnTo>
                  <a:pt x="11335" y="11560"/>
                </a:lnTo>
                <a:lnTo>
                  <a:pt x="11370" y="11724"/>
                </a:lnTo>
                <a:lnTo>
                  <a:pt x="11436" y="11743"/>
                </a:lnTo>
                <a:close/>
                <a:moveTo>
                  <a:pt x="17062" y="11424"/>
                </a:moveTo>
                <a:lnTo>
                  <a:pt x="17036" y="11630"/>
                </a:lnTo>
                <a:lnTo>
                  <a:pt x="17021" y="11451"/>
                </a:lnTo>
                <a:close/>
                <a:moveTo>
                  <a:pt x="4607" y="11362"/>
                </a:moveTo>
                <a:lnTo>
                  <a:pt x="4575" y="11509"/>
                </a:lnTo>
                <a:lnTo>
                  <a:pt x="4499" y="11372"/>
                </a:lnTo>
                <a:close/>
                <a:moveTo>
                  <a:pt x="10604" y="11359"/>
                </a:moveTo>
                <a:lnTo>
                  <a:pt x="10619" y="11538"/>
                </a:lnTo>
                <a:lnTo>
                  <a:pt x="10568" y="11446"/>
                </a:lnTo>
                <a:close/>
                <a:moveTo>
                  <a:pt x="10799" y="11354"/>
                </a:moveTo>
                <a:lnTo>
                  <a:pt x="10808" y="11473"/>
                </a:lnTo>
                <a:lnTo>
                  <a:pt x="10850" y="11446"/>
                </a:lnTo>
                <a:cubicBezTo>
                  <a:pt x="10843" y="11638"/>
                  <a:pt x="10880" y="11551"/>
                  <a:pt x="10813" y="11533"/>
                </a:cubicBezTo>
                <a:lnTo>
                  <a:pt x="10807" y="11725"/>
                </a:lnTo>
                <a:lnTo>
                  <a:pt x="10752" y="11574"/>
                </a:lnTo>
                <a:cubicBezTo>
                  <a:pt x="10699" y="11734"/>
                  <a:pt x="10741" y="11707"/>
                  <a:pt x="10685" y="11556"/>
                </a:cubicBezTo>
                <a:cubicBezTo>
                  <a:pt x="10788" y="11487"/>
                  <a:pt x="10726" y="11528"/>
                  <a:pt x="10799" y="11354"/>
                </a:cubicBezTo>
                <a:close/>
                <a:moveTo>
                  <a:pt x="8936" y="11347"/>
                </a:moveTo>
                <a:lnTo>
                  <a:pt x="8884" y="11508"/>
                </a:lnTo>
                <a:cubicBezTo>
                  <a:pt x="8819" y="11238"/>
                  <a:pt x="8894" y="11627"/>
                  <a:pt x="8829" y="11357"/>
                </a:cubicBezTo>
                <a:close/>
                <a:moveTo>
                  <a:pt x="16577" y="11310"/>
                </a:moveTo>
                <a:lnTo>
                  <a:pt x="16566" y="11443"/>
                </a:lnTo>
                <a:lnTo>
                  <a:pt x="16591" y="11488"/>
                </a:lnTo>
                <a:lnTo>
                  <a:pt x="16628" y="11401"/>
                </a:lnTo>
                <a:close/>
                <a:moveTo>
                  <a:pt x="9428" y="11269"/>
                </a:moveTo>
                <a:lnTo>
                  <a:pt x="9545" y="11379"/>
                </a:lnTo>
                <a:lnTo>
                  <a:pt x="9589" y="11663"/>
                </a:lnTo>
                <a:cubicBezTo>
                  <a:pt x="9491" y="11791"/>
                  <a:pt x="9460" y="11938"/>
                  <a:pt x="9408" y="12098"/>
                </a:cubicBezTo>
                <a:cubicBezTo>
                  <a:pt x="9373" y="11933"/>
                  <a:pt x="9428" y="12084"/>
                  <a:pt x="9373" y="11933"/>
                </a:cubicBezTo>
                <a:cubicBezTo>
                  <a:pt x="9302" y="11855"/>
                  <a:pt x="9291" y="11988"/>
                  <a:pt x="9204" y="11984"/>
                </a:cubicBezTo>
                <a:lnTo>
                  <a:pt x="9188" y="12057"/>
                </a:lnTo>
                <a:lnTo>
                  <a:pt x="9045" y="11902"/>
                </a:lnTo>
                <a:cubicBezTo>
                  <a:pt x="9052" y="11709"/>
                  <a:pt x="9052" y="11709"/>
                  <a:pt x="9012" y="11485"/>
                </a:cubicBezTo>
                <a:lnTo>
                  <a:pt x="9120" y="11475"/>
                </a:lnTo>
                <a:lnTo>
                  <a:pt x="9105" y="11297"/>
                </a:lnTo>
                <a:lnTo>
                  <a:pt x="9259" y="11319"/>
                </a:lnTo>
                <a:lnTo>
                  <a:pt x="9330" y="11397"/>
                </a:lnTo>
                <a:lnTo>
                  <a:pt x="9366" y="11310"/>
                </a:lnTo>
                <a:cubicBezTo>
                  <a:pt x="9433" y="11328"/>
                  <a:pt x="9371" y="11370"/>
                  <a:pt x="9428" y="11269"/>
                </a:cubicBezTo>
                <a:close/>
                <a:moveTo>
                  <a:pt x="5094" y="11224"/>
                </a:moveTo>
                <a:lnTo>
                  <a:pt x="5165" y="11302"/>
                </a:lnTo>
                <a:cubicBezTo>
                  <a:pt x="5163" y="11554"/>
                  <a:pt x="5239" y="11691"/>
                  <a:pt x="5137" y="11760"/>
                </a:cubicBezTo>
                <a:lnTo>
                  <a:pt x="5116" y="11774"/>
                </a:lnTo>
                <a:cubicBezTo>
                  <a:pt x="5034" y="11829"/>
                  <a:pt x="5045" y="11696"/>
                  <a:pt x="5004" y="11724"/>
                </a:cubicBezTo>
                <a:lnTo>
                  <a:pt x="4952" y="11884"/>
                </a:lnTo>
                <a:lnTo>
                  <a:pt x="4942" y="11765"/>
                </a:lnTo>
                <a:cubicBezTo>
                  <a:pt x="4885" y="11866"/>
                  <a:pt x="4947" y="11825"/>
                  <a:pt x="4880" y="11806"/>
                </a:cubicBezTo>
                <a:cubicBezTo>
                  <a:pt x="4923" y="11527"/>
                  <a:pt x="4969" y="11559"/>
                  <a:pt x="4966" y="11247"/>
                </a:cubicBezTo>
                <a:close/>
                <a:moveTo>
                  <a:pt x="17652" y="11217"/>
                </a:moveTo>
                <a:cubicBezTo>
                  <a:pt x="17673" y="11203"/>
                  <a:pt x="17677" y="11262"/>
                  <a:pt x="17703" y="11308"/>
                </a:cubicBezTo>
                <a:lnTo>
                  <a:pt x="17739" y="11221"/>
                </a:lnTo>
                <a:cubicBezTo>
                  <a:pt x="17764" y="11534"/>
                  <a:pt x="17780" y="11429"/>
                  <a:pt x="17788" y="11488"/>
                </a:cubicBezTo>
                <a:cubicBezTo>
                  <a:pt x="17790" y="11508"/>
                  <a:pt x="17792" y="11546"/>
                  <a:pt x="17793" y="11624"/>
                </a:cubicBezTo>
                <a:cubicBezTo>
                  <a:pt x="17807" y="11803"/>
                  <a:pt x="17772" y="11638"/>
                  <a:pt x="17780" y="12009"/>
                </a:cubicBezTo>
                <a:lnTo>
                  <a:pt x="17734" y="11977"/>
                </a:lnTo>
                <a:cubicBezTo>
                  <a:pt x="17719" y="12050"/>
                  <a:pt x="17801" y="11995"/>
                  <a:pt x="17698" y="12064"/>
                </a:cubicBezTo>
                <a:lnTo>
                  <a:pt x="17678" y="12078"/>
                </a:lnTo>
                <a:cubicBezTo>
                  <a:pt x="17616" y="12119"/>
                  <a:pt x="17581" y="11954"/>
                  <a:pt x="17510" y="11877"/>
                </a:cubicBezTo>
                <a:lnTo>
                  <a:pt x="17538" y="11418"/>
                </a:lnTo>
                <a:cubicBezTo>
                  <a:pt x="17636" y="11290"/>
                  <a:pt x="17570" y="11272"/>
                  <a:pt x="17652" y="11217"/>
                </a:cubicBezTo>
                <a:close/>
                <a:moveTo>
                  <a:pt x="4464" y="11207"/>
                </a:moveTo>
                <a:lnTo>
                  <a:pt x="4499" y="11372"/>
                </a:lnTo>
                <a:lnTo>
                  <a:pt x="4412" y="11367"/>
                </a:lnTo>
                <a:close/>
                <a:moveTo>
                  <a:pt x="11675" y="11206"/>
                </a:moveTo>
                <a:lnTo>
                  <a:pt x="11628" y="11426"/>
                </a:lnTo>
                <a:lnTo>
                  <a:pt x="11689" y="11385"/>
                </a:lnTo>
                <a:close/>
                <a:moveTo>
                  <a:pt x="11522" y="11184"/>
                </a:moveTo>
                <a:cubicBezTo>
                  <a:pt x="11465" y="11284"/>
                  <a:pt x="11480" y="11211"/>
                  <a:pt x="11454" y="11417"/>
                </a:cubicBezTo>
                <a:lnTo>
                  <a:pt x="11458" y="11477"/>
                </a:lnTo>
                <a:lnTo>
                  <a:pt x="11479" y="11463"/>
                </a:lnTo>
                <a:lnTo>
                  <a:pt x="11488" y="11582"/>
                </a:lnTo>
                <a:lnTo>
                  <a:pt x="11462" y="11788"/>
                </a:lnTo>
                <a:lnTo>
                  <a:pt x="11507" y="11820"/>
                </a:lnTo>
                <a:lnTo>
                  <a:pt x="11488" y="11582"/>
                </a:lnTo>
                <a:lnTo>
                  <a:pt x="11566" y="11468"/>
                </a:lnTo>
                <a:close/>
                <a:moveTo>
                  <a:pt x="16977" y="11167"/>
                </a:moveTo>
                <a:lnTo>
                  <a:pt x="17002" y="11213"/>
                </a:lnTo>
                <a:lnTo>
                  <a:pt x="16939" y="11506"/>
                </a:lnTo>
                <a:lnTo>
                  <a:pt x="16863" y="11369"/>
                </a:lnTo>
                <a:close/>
                <a:moveTo>
                  <a:pt x="9787" y="11154"/>
                </a:moveTo>
                <a:lnTo>
                  <a:pt x="9806" y="11392"/>
                </a:lnTo>
                <a:lnTo>
                  <a:pt x="9703" y="11461"/>
                </a:lnTo>
                <a:lnTo>
                  <a:pt x="9689" y="11282"/>
                </a:lnTo>
                <a:close/>
                <a:moveTo>
                  <a:pt x="10739" y="11143"/>
                </a:moveTo>
                <a:lnTo>
                  <a:pt x="10794" y="11295"/>
                </a:lnTo>
                <a:lnTo>
                  <a:pt x="10733" y="11336"/>
                </a:lnTo>
                <a:close/>
                <a:moveTo>
                  <a:pt x="16737" y="11140"/>
                </a:moveTo>
                <a:lnTo>
                  <a:pt x="16695" y="11167"/>
                </a:lnTo>
                <a:cubicBezTo>
                  <a:pt x="16730" y="11332"/>
                  <a:pt x="16684" y="11300"/>
                  <a:pt x="16741" y="11200"/>
                </a:cubicBezTo>
                <a:close/>
                <a:moveTo>
                  <a:pt x="6579" y="11108"/>
                </a:moveTo>
                <a:lnTo>
                  <a:pt x="6609" y="11213"/>
                </a:lnTo>
                <a:cubicBezTo>
                  <a:pt x="6664" y="11364"/>
                  <a:pt x="6639" y="11318"/>
                  <a:pt x="6726" y="11323"/>
                </a:cubicBezTo>
                <a:cubicBezTo>
                  <a:pt x="6740" y="11502"/>
                  <a:pt x="6730" y="11382"/>
                  <a:pt x="6781" y="11474"/>
                </a:cubicBezTo>
                <a:cubicBezTo>
                  <a:pt x="6775" y="11666"/>
                  <a:pt x="6760" y="11488"/>
                  <a:pt x="6795" y="11653"/>
                </a:cubicBezTo>
                <a:lnTo>
                  <a:pt x="6737" y="12005"/>
                </a:lnTo>
                <a:lnTo>
                  <a:pt x="6670" y="11987"/>
                </a:lnTo>
                <a:lnTo>
                  <a:pt x="6664" y="12180"/>
                </a:lnTo>
                <a:lnTo>
                  <a:pt x="6618" y="12148"/>
                </a:lnTo>
                <a:cubicBezTo>
                  <a:pt x="6602" y="12221"/>
                  <a:pt x="6664" y="12180"/>
                  <a:pt x="6582" y="12235"/>
                </a:cubicBezTo>
                <a:lnTo>
                  <a:pt x="6520" y="12276"/>
                </a:lnTo>
                <a:lnTo>
                  <a:pt x="6496" y="11978"/>
                </a:lnTo>
                <a:lnTo>
                  <a:pt x="6341" y="12208"/>
                </a:lnTo>
                <a:lnTo>
                  <a:pt x="6236" y="11965"/>
                </a:lnTo>
                <a:lnTo>
                  <a:pt x="6199" y="12052"/>
                </a:lnTo>
                <a:lnTo>
                  <a:pt x="6174" y="12006"/>
                </a:lnTo>
                <a:lnTo>
                  <a:pt x="6163" y="12139"/>
                </a:lnTo>
                <a:lnTo>
                  <a:pt x="6117" y="12107"/>
                </a:lnTo>
                <a:lnTo>
                  <a:pt x="6100" y="12432"/>
                </a:lnTo>
                <a:lnTo>
                  <a:pt x="6019" y="12236"/>
                </a:lnTo>
                <a:lnTo>
                  <a:pt x="5983" y="12323"/>
                </a:lnTo>
                <a:lnTo>
                  <a:pt x="5907" y="12185"/>
                </a:lnTo>
                <a:lnTo>
                  <a:pt x="5870" y="12272"/>
                </a:lnTo>
                <a:lnTo>
                  <a:pt x="5851" y="12034"/>
                </a:lnTo>
                <a:lnTo>
                  <a:pt x="5756" y="12474"/>
                </a:lnTo>
                <a:lnTo>
                  <a:pt x="5715" y="12502"/>
                </a:lnTo>
                <a:lnTo>
                  <a:pt x="5695" y="12515"/>
                </a:lnTo>
                <a:lnTo>
                  <a:pt x="5654" y="12543"/>
                </a:lnTo>
                <a:lnTo>
                  <a:pt x="5602" y="12703"/>
                </a:lnTo>
                <a:lnTo>
                  <a:pt x="5632" y="12809"/>
                </a:lnTo>
                <a:lnTo>
                  <a:pt x="5610" y="13074"/>
                </a:lnTo>
                <a:cubicBezTo>
                  <a:pt x="5543" y="13056"/>
                  <a:pt x="5605" y="13015"/>
                  <a:pt x="5548" y="13116"/>
                </a:cubicBezTo>
                <a:lnTo>
                  <a:pt x="5477" y="13038"/>
                </a:lnTo>
                <a:cubicBezTo>
                  <a:pt x="5483" y="12846"/>
                  <a:pt x="5478" y="12786"/>
                  <a:pt x="5448" y="12681"/>
                </a:cubicBezTo>
                <a:lnTo>
                  <a:pt x="5571" y="12598"/>
                </a:lnTo>
                <a:lnTo>
                  <a:pt x="5548" y="12300"/>
                </a:lnTo>
                <a:cubicBezTo>
                  <a:pt x="5491" y="12401"/>
                  <a:pt x="5470" y="12415"/>
                  <a:pt x="5424" y="12383"/>
                </a:cubicBezTo>
                <a:cubicBezTo>
                  <a:pt x="5407" y="12708"/>
                  <a:pt x="5377" y="12603"/>
                  <a:pt x="5304" y="12777"/>
                </a:cubicBezTo>
                <a:cubicBezTo>
                  <a:pt x="5198" y="12534"/>
                  <a:pt x="5263" y="12805"/>
                  <a:pt x="5198" y="12534"/>
                </a:cubicBezTo>
                <a:lnTo>
                  <a:pt x="5162" y="12622"/>
                </a:lnTo>
                <a:lnTo>
                  <a:pt x="5075" y="12617"/>
                </a:lnTo>
                <a:lnTo>
                  <a:pt x="5102" y="12411"/>
                </a:lnTo>
                <a:cubicBezTo>
                  <a:pt x="5035" y="12393"/>
                  <a:pt x="5097" y="12351"/>
                  <a:pt x="5040" y="12452"/>
                </a:cubicBezTo>
                <a:cubicBezTo>
                  <a:pt x="5015" y="12406"/>
                  <a:pt x="5077" y="12365"/>
                  <a:pt x="4994" y="12420"/>
                </a:cubicBezTo>
                <a:lnTo>
                  <a:pt x="4871" y="12503"/>
                </a:lnTo>
                <a:cubicBezTo>
                  <a:pt x="4918" y="12283"/>
                  <a:pt x="4933" y="12461"/>
                  <a:pt x="5005" y="12287"/>
                </a:cubicBezTo>
                <a:cubicBezTo>
                  <a:pt x="5031" y="12333"/>
                  <a:pt x="4969" y="12374"/>
                  <a:pt x="5051" y="12319"/>
                </a:cubicBezTo>
                <a:lnTo>
                  <a:pt x="5113" y="12278"/>
                </a:lnTo>
                <a:lnTo>
                  <a:pt x="5099" y="12099"/>
                </a:lnTo>
                <a:cubicBezTo>
                  <a:pt x="5201" y="12030"/>
                  <a:pt x="5197" y="11971"/>
                  <a:pt x="5254" y="11870"/>
                </a:cubicBezTo>
                <a:lnTo>
                  <a:pt x="5329" y="12007"/>
                </a:lnTo>
                <a:lnTo>
                  <a:pt x="5366" y="11920"/>
                </a:lnTo>
                <a:lnTo>
                  <a:pt x="5391" y="11966"/>
                </a:lnTo>
                <a:lnTo>
                  <a:pt x="5385" y="12158"/>
                </a:lnTo>
                <a:lnTo>
                  <a:pt x="5456" y="12236"/>
                </a:lnTo>
                <a:cubicBezTo>
                  <a:pt x="5427" y="11879"/>
                  <a:pt x="5488" y="12090"/>
                  <a:pt x="5391" y="11966"/>
                </a:cubicBezTo>
                <a:cubicBezTo>
                  <a:pt x="5464" y="11792"/>
                  <a:pt x="5437" y="11998"/>
                  <a:pt x="5480" y="11719"/>
                </a:cubicBezTo>
                <a:lnTo>
                  <a:pt x="5525" y="11751"/>
                </a:lnTo>
                <a:lnTo>
                  <a:pt x="5619" y="11563"/>
                </a:lnTo>
                <a:cubicBezTo>
                  <a:pt x="5725" y="11805"/>
                  <a:pt x="5660" y="11535"/>
                  <a:pt x="5725" y="11805"/>
                </a:cubicBezTo>
                <a:lnTo>
                  <a:pt x="5761" y="11718"/>
                </a:lnTo>
                <a:lnTo>
                  <a:pt x="5771" y="11837"/>
                </a:lnTo>
                <a:lnTo>
                  <a:pt x="5812" y="11810"/>
                </a:lnTo>
                <a:cubicBezTo>
                  <a:pt x="5785" y="12016"/>
                  <a:pt x="5796" y="11883"/>
                  <a:pt x="5821" y="11929"/>
                </a:cubicBezTo>
                <a:cubicBezTo>
                  <a:pt x="5867" y="11961"/>
                  <a:pt x="5821" y="11929"/>
                  <a:pt x="5888" y="11947"/>
                </a:cubicBezTo>
                <a:cubicBezTo>
                  <a:pt x="5883" y="11888"/>
                  <a:pt x="5862" y="11901"/>
                  <a:pt x="5903" y="11874"/>
                </a:cubicBezTo>
                <a:cubicBezTo>
                  <a:pt x="5986" y="11819"/>
                  <a:pt x="5903" y="11874"/>
                  <a:pt x="5949" y="11906"/>
                </a:cubicBezTo>
                <a:lnTo>
                  <a:pt x="6006" y="11805"/>
                </a:lnTo>
                <a:lnTo>
                  <a:pt x="6005" y="12057"/>
                </a:lnTo>
                <a:lnTo>
                  <a:pt x="6035" y="12162"/>
                </a:lnTo>
                <a:lnTo>
                  <a:pt x="6071" y="12075"/>
                </a:lnTo>
                <a:lnTo>
                  <a:pt x="6174" y="12006"/>
                </a:lnTo>
                <a:lnTo>
                  <a:pt x="6191" y="11681"/>
                </a:lnTo>
                <a:lnTo>
                  <a:pt x="6283" y="11745"/>
                </a:lnTo>
                <a:lnTo>
                  <a:pt x="6269" y="11566"/>
                </a:lnTo>
                <a:lnTo>
                  <a:pt x="6295" y="11360"/>
                </a:lnTo>
                <a:lnTo>
                  <a:pt x="6341" y="11392"/>
                </a:lnTo>
                <a:cubicBezTo>
                  <a:pt x="6337" y="11333"/>
                  <a:pt x="6316" y="11346"/>
                  <a:pt x="6357" y="11319"/>
                </a:cubicBezTo>
                <a:cubicBezTo>
                  <a:pt x="6439" y="11264"/>
                  <a:pt x="6357" y="11319"/>
                  <a:pt x="6403" y="11351"/>
                </a:cubicBezTo>
                <a:cubicBezTo>
                  <a:pt x="6460" y="11250"/>
                  <a:pt x="6398" y="11291"/>
                  <a:pt x="6465" y="11310"/>
                </a:cubicBezTo>
                <a:lnTo>
                  <a:pt x="6476" y="11177"/>
                </a:lnTo>
                <a:cubicBezTo>
                  <a:pt x="6476" y="11177"/>
                  <a:pt x="6522" y="11209"/>
                  <a:pt x="6522" y="11209"/>
                </a:cubicBezTo>
                <a:cubicBezTo>
                  <a:pt x="6604" y="11154"/>
                  <a:pt x="6522" y="11209"/>
                  <a:pt x="6579" y="11108"/>
                </a:cubicBezTo>
                <a:close/>
                <a:moveTo>
                  <a:pt x="10970" y="11051"/>
                </a:moveTo>
                <a:lnTo>
                  <a:pt x="11025" y="11203"/>
                </a:lnTo>
                <a:lnTo>
                  <a:pt x="10968" y="11303"/>
                </a:lnTo>
                <a:close/>
                <a:moveTo>
                  <a:pt x="5514" y="11029"/>
                </a:moveTo>
                <a:cubicBezTo>
                  <a:pt x="5529" y="11043"/>
                  <a:pt x="5537" y="11084"/>
                  <a:pt x="5565" y="11160"/>
                </a:cubicBezTo>
                <a:lnTo>
                  <a:pt x="5442" y="11242"/>
                </a:lnTo>
                <a:lnTo>
                  <a:pt x="5427" y="11063"/>
                </a:lnTo>
                <a:cubicBezTo>
                  <a:pt x="5479" y="11029"/>
                  <a:pt x="5499" y="11015"/>
                  <a:pt x="5514" y="11029"/>
                </a:cubicBezTo>
                <a:close/>
                <a:moveTo>
                  <a:pt x="10377" y="10947"/>
                </a:moveTo>
                <a:lnTo>
                  <a:pt x="10427" y="11038"/>
                </a:lnTo>
                <a:lnTo>
                  <a:pt x="10492" y="11309"/>
                </a:lnTo>
                <a:lnTo>
                  <a:pt x="10555" y="11015"/>
                </a:lnTo>
                <a:cubicBezTo>
                  <a:pt x="10570" y="11194"/>
                  <a:pt x="10582" y="11217"/>
                  <a:pt x="10583" y="11224"/>
                </a:cubicBezTo>
                <a:cubicBezTo>
                  <a:pt x="10583" y="11232"/>
                  <a:pt x="10572" y="11224"/>
                  <a:pt x="10538" y="11341"/>
                </a:cubicBezTo>
                <a:lnTo>
                  <a:pt x="10568" y="11446"/>
                </a:lnTo>
                <a:lnTo>
                  <a:pt x="10578" y="11565"/>
                </a:lnTo>
                <a:lnTo>
                  <a:pt x="10495" y="11620"/>
                </a:lnTo>
                <a:lnTo>
                  <a:pt x="10505" y="11739"/>
                </a:lnTo>
                <a:lnTo>
                  <a:pt x="10459" y="11707"/>
                </a:lnTo>
                <a:cubicBezTo>
                  <a:pt x="10427" y="11854"/>
                  <a:pt x="10464" y="11767"/>
                  <a:pt x="10407" y="11868"/>
                </a:cubicBezTo>
                <a:lnTo>
                  <a:pt x="10401" y="12060"/>
                </a:lnTo>
                <a:cubicBezTo>
                  <a:pt x="10329" y="11982"/>
                  <a:pt x="10355" y="12028"/>
                  <a:pt x="10315" y="11804"/>
                </a:cubicBezTo>
                <a:cubicBezTo>
                  <a:pt x="10228" y="11799"/>
                  <a:pt x="10178" y="11708"/>
                  <a:pt x="10138" y="11483"/>
                </a:cubicBezTo>
                <a:lnTo>
                  <a:pt x="10179" y="11456"/>
                </a:lnTo>
                <a:cubicBezTo>
                  <a:pt x="10176" y="11144"/>
                  <a:pt x="10201" y="11190"/>
                  <a:pt x="10253" y="11030"/>
                </a:cubicBezTo>
                <a:cubicBezTo>
                  <a:pt x="10320" y="11048"/>
                  <a:pt x="10340" y="11034"/>
                  <a:pt x="10377" y="10947"/>
                </a:cubicBezTo>
                <a:close/>
                <a:moveTo>
                  <a:pt x="11416" y="10941"/>
                </a:moveTo>
                <a:lnTo>
                  <a:pt x="11374" y="10968"/>
                </a:lnTo>
                <a:lnTo>
                  <a:pt x="11425" y="11060"/>
                </a:lnTo>
                <a:close/>
                <a:moveTo>
                  <a:pt x="16718" y="10902"/>
                </a:moveTo>
                <a:lnTo>
                  <a:pt x="16784" y="10920"/>
                </a:lnTo>
                <a:lnTo>
                  <a:pt x="16752" y="11067"/>
                </a:lnTo>
                <a:close/>
                <a:moveTo>
                  <a:pt x="1990" y="10857"/>
                </a:moveTo>
                <a:lnTo>
                  <a:pt x="1999" y="10976"/>
                </a:lnTo>
                <a:lnTo>
                  <a:pt x="1949" y="10885"/>
                </a:lnTo>
                <a:close/>
                <a:moveTo>
                  <a:pt x="10889" y="10855"/>
                </a:moveTo>
                <a:lnTo>
                  <a:pt x="10960" y="10932"/>
                </a:lnTo>
                <a:lnTo>
                  <a:pt x="10878" y="10987"/>
                </a:lnTo>
                <a:close/>
                <a:moveTo>
                  <a:pt x="11170" y="10854"/>
                </a:moveTo>
                <a:cubicBezTo>
                  <a:pt x="11170" y="10854"/>
                  <a:pt x="11201" y="10960"/>
                  <a:pt x="11201" y="10960"/>
                </a:cubicBezTo>
                <a:cubicBezTo>
                  <a:pt x="11215" y="11138"/>
                  <a:pt x="11174" y="11166"/>
                  <a:pt x="11137" y="11253"/>
                </a:cubicBezTo>
                <a:lnTo>
                  <a:pt x="11107" y="11147"/>
                </a:lnTo>
                <a:lnTo>
                  <a:pt x="11169" y="11106"/>
                </a:lnTo>
                <a:lnTo>
                  <a:pt x="11134" y="10941"/>
                </a:lnTo>
                <a:close/>
                <a:moveTo>
                  <a:pt x="10997" y="10845"/>
                </a:moveTo>
                <a:cubicBezTo>
                  <a:pt x="11084" y="10850"/>
                  <a:pt x="11042" y="10877"/>
                  <a:pt x="11098" y="11028"/>
                </a:cubicBezTo>
                <a:lnTo>
                  <a:pt x="11082" y="11102"/>
                </a:lnTo>
                <a:cubicBezTo>
                  <a:pt x="11006" y="10964"/>
                  <a:pt x="11036" y="11070"/>
                  <a:pt x="10997" y="10845"/>
                </a:cubicBezTo>
                <a:close/>
                <a:moveTo>
                  <a:pt x="9591" y="10806"/>
                </a:moveTo>
                <a:cubicBezTo>
                  <a:pt x="9603" y="10822"/>
                  <a:pt x="9612" y="10863"/>
                  <a:pt x="9619" y="10952"/>
                </a:cubicBezTo>
                <a:lnTo>
                  <a:pt x="9638" y="11191"/>
                </a:lnTo>
                <a:lnTo>
                  <a:pt x="9469" y="11241"/>
                </a:lnTo>
                <a:cubicBezTo>
                  <a:pt x="9480" y="11108"/>
                  <a:pt x="9502" y="10843"/>
                  <a:pt x="9543" y="10815"/>
                </a:cubicBezTo>
                <a:cubicBezTo>
                  <a:pt x="9564" y="10801"/>
                  <a:pt x="9579" y="10791"/>
                  <a:pt x="9591" y="10806"/>
                </a:cubicBezTo>
                <a:close/>
                <a:moveTo>
                  <a:pt x="10495" y="10805"/>
                </a:moveTo>
                <a:lnTo>
                  <a:pt x="10530" y="10970"/>
                </a:lnTo>
                <a:lnTo>
                  <a:pt x="10464" y="10951"/>
                </a:lnTo>
                <a:close/>
                <a:moveTo>
                  <a:pt x="8076" y="10606"/>
                </a:moveTo>
                <a:lnTo>
                  <a:pt x="8074" y="10858"/>
                </a:lnTo>
                <a:lnTo>
                  <a:pt x="7978" y="10735"/>
                </a:lnTo>
                <a:close/>
                <a:moveTo>
                  <a:pt x="16412" y="10604"/>
                </a:moveTo>
                <a:lnTo>
                  <a:pt x="16406" y="10797"/>
                </a:lnTo>
                <a:lnTo>
                  <a:pt x="16463" y="10696"/>
                </a:lnTo>
                <a:close/>
                <a:moveTo>
                  <a:pt x="16694" y="10604"/>
                </a:moveTo>
                <a:lnTo>
                  <a:pt x="16760" y="10622"/>
                </a:lnTo>
                <a:lnTo>
                  <a:pt x="16733" y="10828"/>
                </a:lnTo>
                <a:close/>
                <a:moveTo>
                  <a:pt x="10476" y="10566"/>
                </a:moveTo>
                <a:lnTo>
                  <a:pt x="10527" y="10658"/>
                </a:lnTo>
                <a:lnTo>
                  <a:pt x="10486" y="10686"/>
                </a:lnTo>
                <a:close/>
                <a:moveTo>
                  <a:pt x="10758" y="10566"/>
                </a:moveTo>
                <a:lnTo>
                  <a:pt x="10824" y="10584"/>
                </a:lnTo>
                <a:cubicBezTo>
                  <a:pt x="10821" y="11088"/>
                  <a:pt x="10830" y="10392"/>
                  <a:pt x="10777" y="10804"/>
                </a:cubicBezTo>
                <a:cubicBezTo>
                  <a:pt x="10750" y="11011"/>
                  <a:pt x="10812" y="10969"/>
                  <a:pt x="10693" y="11111"/>
                </a:cubicBezTo>
                <a:cubicBezTo>
                  <a:pt x="10710" y="10786"/>
                  <a:pt x="10663" y="11006"/>
                  <a:pt x="10736" y="10832"/>
                </a:cubicBezTo>
                <a:lnTo>
                  <a:pt x="10680" y="10681"/>
                </a:lnTo>
                <a:close/>
                <a:moveTo>
                  <a:pt x="6925" y="10562"/>
                </a:moveTo>
                <a:lnTo>
                  <a:pt x="6960" y="10727"/>
                </a:lnTo>
                <a:cubicBezTo>
                  <a:pt x="6960" y="10727"/>
                  <a:pt x="6923" y="10814"/>
                  <a:pt x="6923" y="10814"/>
                </a:cubicBezTo>
                <a:cubicBezTo>
                  <a:pt x="6820" y="10883"/>
                  <a:pt x="6903" y="10828"/>
                  <a:pt x="6836" y="10810"/>
                </a:cubicBezTo>
                <a:cubicBezTo>
                  <a:pt x="6879" y="10530"/>
                  <a:pt x="6873" y="10723"/>
                  <a:pt x="6925" y="10562"/>
                </a:cubicBezTo>
                <a:close/>
                <a:moveTo>
                  <a:pt x="9954" y="10540"/>
                </a:moveTo>
                <a:lnTo>
                  <a:pt x="9923" y="10686"/>
                </a:lnTo>
                <a:lnTo>
                  <a:pt x="9913" y="10567"/>
                </a:lnTo>
                <a:close/>
                <a:moveTo>
                  <a:pt x="7350" y="10465"/>
                </a:moveTo>
                <a:lnTo>
                  <a:pt x="7401" y="10557"/>
                </a:lnTo>
                <a:lnTo>
                  <a:pt x="7318" y="10612"/>
                </a:lnTo>
                <a:close/>
                <a:moveTo>
                  <a:pt x="9320" y="10463"/>
                </a:moveTo>
                <a:lnTo>
                  <a:pt x="9396" y="10600"/>
                </a:lnTo>
                <a:lnTo>
                  <a:pt x="9399" y="10912"/>
                </a:lnTo>
                <a:lnTo>
                  <a:pt x="9338" y="10953"/>
                </a:lnTo>
                <a:cubicBezTo>
                  <a:pt x="9256" y="11008"/>
                  <a:pt x="9338" y="10953"/>
                  <a:pt x="9292" y="10921"/>
                </a:cubicBezTo>
                <a:lnTo>
                  <a:pt x="9256" y="11008"/>
                </a:lnTo>
                <a:lnTo>
                  <a:pt x="9216" y="10784"/>
                </a:lnTo>
                <a:lnTo>
                  <a:pt x="9259" y="10504"/>
                </a:lnTo>
                <a:cubicBezTo>
                  <a:pt x="9325" y="10522"/>
                  <a:pt x="9263" y="10564"/>
                  <a:pt x="9320" y="10463"/>
                </a:cubicBezTo>
                <a:close/>
                <a:moveTo>
                  <a:pt x="10661" y="10443"/>
                </a:moveTo>
                <a:lnTo>
                  <a:pt x="10712" y="10534"/>
                </a:lnTo>
                <a:lnTo>
                  <a:pt x="10676" y="10621"/>
                </a:lnTo>
                <a:lnTo>
                  <a:pt x="10650" y="10575"/>
                </a:lnTo>
                <a:close/>
                <a:moveTo>
                  <a:pt x="16373" y="10380"/>
                </a:moveTo>
                <a:lnTo>
                  <a:pt x="16325" y="10600"/>
                </a:lnTo>
                <a:lnTo>
                  <a:pt x="16387" y="10559"/>
                </a:lnTo>
                <a:close/>
                <a:moveTo>
                  <a:pt x="5933" y="10348"/>
                </a:moveTo>
                <a:lnTo>
                  <a:pt x="6014" y="10545"/>
                </a:lnTo>
                <a:lnTo>
                  <a:pt x="5952" y="10586"/>
                </a:lnTo>
                <a:close/>
                <a:moveTo>
                  <a:pt x="11189" y="10277"/>
                </a:moveTo>
                <a:lnTo>
                  <a:pt x="11163" y="10483"/>
                </a:lnTo>
                <a:lnTo>
                  <a:pt x="11148" y="10304"/>
                </a:lnTo>
                <a:close/>
                <a:moveTo>
                  <a:pt x="7567" y="10195"/>
                </a:moveTo>
                <a:cubicBezTo>
                  <a:pt x="7633" y="10213"/>
                  <a:pt x="7688" y="10364"/>
                  <a:pt x="7744" y="10515"/>
                </a:cubicBezTo>
                <a:lnTo>
                  <a:pt x="7780" y="10428"/>
                </a:lnTo>
                <a:lnTo>
                  <a:pt x="7794" y="10607"/>
                </a:lnTo>
                <a:lnTo>
                  <a:pt x="7851" y="10506"/>
                </a:lnTo>
                <a:lnTo>
                  <a:pt x="7877" y="10552"/>
                </a:lnTo>
                <a:lnTo>
                  <a:pt x="7864" y="10937"/>
                </a:lnTo>
                <a:lnTo>
                  <a:pt x="7859" y="10877"/>
                </a:lnTo>
                <a:cubicBezTo>
                  <a:pt x="7858" y="11129"/>
                  <a:pt x="7821" y="11216"/>
                  <a:pt x="7795" y="11422"/>
                </a:cubicBezTo>
                <a:lnTo>
                  <a:pt x="7753" y="11450"/>
                </a:lnTo>
                <a:lnTo>
                  <a:pt x="7712" y="11477"/>
                </a:lnTo>
                <a:lnTo>
                  <a:pt x="7676" y="11564"/>
                </a:lnTo>
                <a:lnTo>
                  <a:pt x="7610" y="11546"/>
                </a:lnTo>
                <a:lnTo>
                  <a:pt x="7599" y="11679"/>
                </a:lnTo>
                <a:lnTo>
                  <a:pt x="7553" y="11647"/>
                </a:lnTo>
                <a:cubicBezTo>
                  <a:pt x="7531" y="11913"/>
                  <a:pt x="7556" y="11959"/>
                  <a:pt x="7453" y="12027"/>
                </a:cubicBezTo>
                <a:lnTo>
                  <a:pt x="7423" y="11922"/>
                </a:lnTo>
                <a:lnTo>
                  <a:pt x="7434" y="11789"/>
                </a:lnTo>
                <a:lnTo>
                  <a:pt x="7388" y="11757"/>
                </a:lnTo>
                <a:cubicBezTo>
                  <a:pt x="7410" y="11491"/>
                  <a:pt x="7372" y="11831"/>
                  <a:pt x="7390" y="11505"/>
                </a:cubicBezTo>
                <a:lnTo>
                  <a:pt x="7309" y="11308"/>
                </a:lnTo>
                <a:lnTo>
                  <a:pt x="7273" y="11395"/>
                </a:lnTo>
                <a:lnTo>
                  <a:pt x="7186" y="11391"/>
                </a:lnTo>
                <a:cubicBezTo>
                  <a:pt x="7213" y="11185"/>
                  <a:pt x="7258" y="11217"/>
                  <a:pt x="7350" y="11281"/>
                </a:cubicBezTo>
                <a:lnTo>
                  <a:pt x="7377" y="11075"/>
                </a:lnTo>
                <a:cubicBezTo>
                  <a:pt x="7480" y="11006"/>
                  <a:pt x="7480" y="11006"/>
                  <a:pt x="7445" y="10841"/>
                </a:cubicBezTo>
                <a:lnTo>
                  <a:pt x="7447" y="10589"/>
                </a:lnTo>
                <a:cubicBezTo>
                  <a:pt x="7513" y="10607"/>
                  <a:pt x="7451" y="10648"/>
                  <a:pt x="7508" y="10548"/>
                </a:cubicBezTo>
                <a:lnTo>
                  <a:pt x="7522" y="10726"/>
                </a:lnTo>
                <a:cubicBezTo>
                  <a:pt x="7616" y="10538"/>
                  <a:pt x="7527" y="10786"/>
                  <a:pt x="7620" y="10598"/>
                </a:cubicBezTo>
                <a:close/>
                <a:moveTo>
                  <a:pt x="5853" y="10151"/>
                </a:moveTo>
                <a:cubicBezTo>
                  <a:pt x="5914" y="10110"/>
                  <a:pt x="5894" y="10124"/>
                  <a:pt x="5924" y="10229"/>
                </a:cubicBezTo>
                <a:cubicBezTo>
                  <a:pt x="5924" y="10229"/>
                  <a:pt x="5867" y="10330"/>
                  <a:pt x="5887" y="10316"/>
                </a:cubicBezTo>
                <a:cubicBezTo>
                  <a:pt x="5826" y="10357"/>
                  <a:pt x="5846" y="10344"/>
                  <a:pt x="5816" y="10238"/>
                </a:cubicBezTo>
                <a:cubicBezTo>
                  <a:pt x="5816" y="10238"/>
                  <a:pt x="5853" y="10151"/>
                  <a:pt x="5853" y="10151"/>
                </a:cubicBezTo>
                <a:close/>
                <a:moveTo>
                  <a:pt x="16569" y="10123"/>
                </a:moveTo>
                <a:cubicBezTo>
                  <a:pt x="16517" y="10284"/>
                  <a:pt x="16512" y="10224"/>
                  <a:pt x="16515" y="10535"/>
                </a:cubicBezTo>
                <a:lnTo>
                  <a:pt x="16597" y="10480"/>
                </a:lnTo>
                <a:lnTo>
                  <a:pt x="16567" y="10375"/>
                </a:lnTo>
                <a:close/>
                <a:moveTo>
                  <a:pt x="11144" y="10087"/>
                </a:moveTo>
                <a:cubicBezTo>
                  <a:pt x="11147" y="10086"/>
                  <a:pt x="11144" y="10119"/>
                  <a:pt x="11185" y="10217"/>
                </a:cubicBezTo>
                <a:lnTo>
                  <a:pt x="11087" y="10346"/>
                </a:lnTo>
                <a:lnTo>
                  <a:pt x="11072" y="10167"/>
                </a:lnTo>
                <a:cubicBezTo>
                  <a:pt x="11134" y="10126"/>
                  <a:pt x="11142" y="10089"/>
                  <a:pt x="11144" y="10087"/>
                </a:cubicBezTo>
                <a:close/>
                <a:moveTo>
                  <a:pt x="10914" y="10085"/>
                </a:moveTo>
                <a:lnTo>
                  <a:pt x="10913" y="10337"/>
                </a:lnTo>
                <a:lnTo>
                  <a:pt x="10837" y="10199"/>
                </a:lnTo>
                <a:close/>
                <a:moveTo>
                  <a:pt x="16422" y="9908"/>
                </a:moveTo>
                <a:cubicBezTo>
                  <a:pt x="16415" y="10100"/>
                  <a:pt x="16401" y="9922"/>
                  <a:pt x="16436" y="10087"/>
                </a:cubicBezTo>
                <a:lnTo>
                  <a:pt x="16414" y="10352"/>
                </a:lnTo>
                <a:lnTo>
                  <a:pt x="16485" y="10430"/>
                </a:lnTo>
                <a:cubicBezTo>
                  <a:pt x="16461" y="10132"/>
                  <a:pt x="16476" y="10311"/>
                  <a:pt x="16498" y="10045"/>
                </a:cubicBezTo>
                <a:close/>
                <a:moveTo>
                  <a:pt x="8669" y="9895"/>
                </a:moveTo>
                <a:cubicBezTo>
                  <a:pt x="8697" y="10253"/>
                  <a:pt x="8667" y="10147"/>
                  <a:pt x="8625" y="10427"/>
                </a:cubicBezTo>
                <a:lnTo>
                  <a:pt x="8669" y="10711"/>
                </a:lnTo>
                <a:lnTo>
                  <a:pt x="8628" y="10739"/>
                </a:lnTo>
                <a:lnTo>
                  <a:pt x="8658" y="10844"/>
                </a:lnTo>
                <a:lnTo>
                  <a:pt x="8599" y="11197"/>
                </a:lnTo>
                <a:lnTo>
                  <a:pt x="8511" y="11444"/>
                </a:lnTo>
                <a:lnTo>
                  <a:pt x="8465" y="11412"/>
                </a:lnTo>
                <a:lnTo>
                  <a:pt x="8392" y="11586"/>
                </a:lnTo>
                <a:lnTo>
                  <a:pt x="8346" y="11554"/>
                </a:lnTo>
                <a:lnTo>
                  <a:pt x="8264" y="11609"/>
                </a:lnTo>
                <a:lnTo>
                  <a:pt x="8332" y="11376"/>
                </a:lnTo>
                <a:lnTo>
                  <a:pt x="8252" y="11179"/>
                </a:lnTo>
                <a:lnTo>
                  <a:pt x="8199" y="11339"/>
                </a:lnTo>
                <a:lnTo>
                  <a:pt x="8169" y="11234"/>
                </a:lnTo>
                <a:cubicBezTo>
                  <a:pt x="8112" y="11335"/>
                  <a:pt x="8174" y="11293"/>
                  <a:pt x="8108" y="11275"/>
                </a:cubicBezTo>
                <a:cubicBezTo>
                  <a:pt x="8112" y="11335"/>
                  <a:pt x="8133" y="11321"/>
                  <a:pt x="8092" y="11349"/>
                </a:cubicBezTo>
                <a:cubicBezTo>
                  <a:pt x="8010" y="11404"/>
                  <a:pt x="8092" y="11349"/>
                  <a:pt x="8046" y="11317"/>
                </a:cubicBezTo>
                <a:cubicBezTo>
                  <a:pt x="7994" y="11477"/>
                  <a:pt x="8035" y="11449"/>
                  <a:pt x="8000" y="11285"/>
                </a:cubicBezTo>
                <a:cubicBezTo>
                  <a:pt x="8103" y="11216"/>
                  <a:pt x="8062" y="11243"/>
                  <a:pt x="8098" y="11156"/>
                </a:cubicBezTo>
                <a:cubicBezTo>
                  <a:pt x="8190" y="11220"/>
                  <a:pt x="8073" y="11110"/>
                  <a:pt x="8185" y="11161"/>
                </a:cubicBezTo>
                <a:lnTo>
                  <a:pt x="8202" y="10835"/>
                </a:lnTo>
                <a:lnTo>
                  <a:pt x="8172" y="10730"/>
                </a:lnTo>
                <a:cubicBezTo>
                  <a:pt x="8199" y="10524"/>
                  <a:pt x="8188" y="10657"/>
                  <a:pt x="8163" y="10611"/>
                </a:cubicBezTo>
                <a:cubicBezTo>
                  <a:pt x="8117" y="10579"/>
                  <a:pt x="8194" y="10464"/>
                  <a:pt x="8122" y="10638"/>
                </a:cubicBezTo>
                <a:lnTo>
                  <a:pt x="8066" y="10487"/>
                </a:lnTo>
                <a:lnTo>
                  <a:pt x="8093" y="10281"/>
                </a:lnTo>
                <a:cubicBezTo>
                  <a:pt x="8160" y="10299"/>
                  <a:pt x="8098" y="10341"/>
                  <a:pt x="8155" y="10240"/>
                </a:cubicBezTo>
                <a:lnTo>
                  <a:pt x="8185" y="10345"/>
                </a:lnTo>
                <a:lnTo>
                  <a:pt x="8212" y="10139"/>
                </a:lnTo>
                <a:lnTo>
                  <a:pt x="8258" y="10171"/>
                </a:lnTo>
                <a:lnTo>
                  <a:pt x="8305" y="9951"/>
                </a:lnTo>
                <a:cubicBezTo>
                  <a:pt x="8417" y="10001"/>
                  <a:pt x="8341" y="9864"/>
                  <a:pt x="8381" y="10088"/>
                </a:cubicBezTo>
                <a:cubicBezTo>
                  <a:pt x="8474" y="9900"/>
                  <a:pt x="8386" y="10148"/>
                  <a:pt x="8479" y="9960"/>
                </a:cubicBezTo>
                <a:cubicBezTo>
                  <a:pt x="8534" y="10111"/>
                  <a:pt x="8585" y="10203"/>
                  <a:pt x="8631" y="10235"/>
                </a:cubicBezTo>
                <a:close/>
                <a:moveTo>
                  <a:pt x="16765" y="9866"/>
                </a:moveTo>
                <a:lnTo>
                  <a:pt x="16841" y="10004"/>
                </a:lnTo>
                <a:lnTo>
                  <a:pt x="16784" y="10104"/>
                </a:lnTo>
                <a:close/>
                <a:moveTo>
                  <a:pt x="16330" y="9844"/>
                </a:moveTo>
                <a:lnTo>
                  <a:pt x="16298" y="9991"/>
                </a:lnTo>
                <a:lnTo>
                  <a:pt x="16339" y="9963"/>
                </a:lnTo>
                <a:close/>
                <a:moveTo>
                  <a:pt x="8874" y="9758"/>
                </a:moveTo>
                <a:lnTo>
                  <a:pt x="8925" y="9849"/>
                </a:lnTo>
                <a:lnTo>
                  <a:pt x="8898" y="10055"/>
                </a:lnTo>
                <a:cubicBezTo>
                  <a:pt x="8786" y="10005"/>
                  <a:pt x="8903" y="10115"/>
                  <a:pt x="8791" y="10065"/>
                </a:cubicBezTo>
                <a:lnTo>
                  <a:pt x="8813" y="9799"/>
                </a:lnTo>
                <a:cubicBezTo>
                  <a:pt x="8879" y="9817"/>
                  <a:pt x="8817" y="9859"/>
                  <a:pt x="8874" y="9758"/>
                </a:cubicBezTo>
                <a:close/>
                <a:moveTo>
                  <a:pt x="10943" y="9534"/>
                </a:moveTo>
                <a:lnTo>
                  <a:pt x="10963" y="9613"/>
                </a:lnTo>
                <a:lnTo>
                  <a:pt x="10906" y="9714"/>
                </a:lnTo>
                <a:lnTo>
                  <a:pt x="10892" y="9535"/>
                </a:lnTo>
                <a:close/>
                <a:moveTo>
                  <a:pt x="6798" y="9518"/>
                </a:moveTo>
                <a:lnTo>
                  <a:pt x="6746" y="9678"/>
                </a:lnTo>
                <a:lnTo>
                  <a:pt x="6716" y="9573"/>
                </a:lnTo>
                <a:close/>
                <a:moveTo>
                  <a:pt x="10930" y="9483"/>
                </a:moveTo>
                <a:cubicBezTo>
                  <a:pt x="10935" y="9451"/>
                  <a:pt x="10976" y="9507"/>
                  <a:pt x="10963" y="9534"/>
                </a:cubicBezTo>
                <a:lnTo>
                  <a:pt x="10943" y="9534"/>
                </a:lnTo>
                <a:close/>
                <a:moveTo>
                  <a:pt x="11072" y="9352"/>
                </a:moveTo>
                <a:lnTo>
                  <a:pt x="11041" y="9498"/>
                </a:lnTo>
                <a:lnTo>
                  <a:pt x="11031" y="9379"/>
                </a:lnTo>
                <a:close/>
                <a:moveTo>
                  <a:pt x="7454" y="9329"/>
                </a:moveTo>
                <a:lnTo>
                  <a:pt x="7555" y="9512"/>
                </a:lnTo>
                <a:lnTo>
                  <a:pt x="7457" y="9641"/>
                </a:lnTo>
                <a:close/>
                <a:moveTo>
                  <a:pt x="11291" y="9181"/>
                </a:moveTo>
                <a:cubicBezTo>
                  <a:pt x="11295" y="9191"/>
                  <a:pt x="11297" y="9203"/>
                  <a:pt x="11292" y="9197"/>
                </a:cubicBezTo>
                <a:lnTo>
                  <a:pt x="11284" y="9181"/>
                </a:lnTo>
                <a:cubicBezTo>
                  <a:pt x="11283" y="9165"/>
                  <a:pt x="11288" y="9172"/>
                  <a:pt x="11291" y="9181"/>
                </a:cubicBezTo>
                <a:close/>
                <a:moveTo>
                  <a:pt x="11689" y="8938"/>
                </a:moveTo>
                <a:lnTo>
                  <a:pt x="11687" y="9190"/>
                </a:lnTo>
                <a:lnTo>
                  <a:pt x="11739" y="9030"/>
                </a:lnTo>
                <a:close/>
                <a:moveTo>
                  <a:pt x="8220" y="8879"/>
                </a:moveTo>
                <a:lnTo>
                  <a:pt x="8229" y="8998"/>
                </a:lnTo>
                <a:lnTo>
                  <a:pt x="8158" y="8920"/>
                </a:lnTo>
                <a:close/>
                <a:moveTo>
                  <a:pt x="15906" y="8873"/>
                </a:moveTo>
                <a:lnTo>
                  <a:pt x="15865" y="8901"/>
                </a:lnTo>
                <a:lnTo>
                  <a:pt x="15920" y="9052"/>
                </a:lnTo>
                <a:close/>
                <a:moveTo>
                  <a:pt x="16014" y="8864"/>
                </a:moveTo>
                <a:lnTo>
                  <a:pt x="16028" y="9043"/>
                </a:lnTo>
                <a:lnTo>
                  <a:pt x="16007" y="9056"/>
                </a:lnTo>
                <a:lnTo>
                  <a:pt x="15993" y="8878"/>
                </a:lnTo>
                <a:lnTo>
                  <a:pt x="15972" y="8892"/>
                </a:lnTo>
                <a:lnTo>
                  <a:pt x="15976" y="9203"/>
                </a:lnTo>
                <a:cubicBezTo>
                  <a:pt x="15976" y="9203"/>
                  <a:pt x="16026" y="9295"/>
                  <a:pt x="16047" y="9281"/>
                </a:cubicBezTo>
                <a:cubicBezTo>
                  <a:pt x="16150" y="9212"/>
                  <a:pt x="16072" y="9327"/>
                  <a:pt x="16124" y="9166"/>
                </a:cubicBezTo>
                <a:lnTo>
                  <a:pt x="16080" y="8882"/>
                </a:lnTo>
                <a:close/>
                <a:moveTo>
                  <a:pt x="7370" y="8821"/>
                </a:moveTo>
                <a:lnTo>
                  <a:pt x="7421" y="8912"/>
                </a:lnTo>
                <a:lnTo>
                  <a:pt x="7389" y="9059"/>
                </a:lnTo>
                <a:lnTo>
                  <a:pt x="7359" y="8953"/>
                </a:lnTo>
                <a:close/>
                <a:moveTo>
                  <a:pt x="12279" y="8732"/>
                </a:moveTo>
                <a:lnTo>
                  <a:pt x="12231" y="8951"/>
                </a:lnTo>
                <a:lnTo>
                  <a:pt x="12293" y="8910"/>
                </a:lnTo>
                <a:close/>
                <a:moveTo>
                  <a:pt x="15493" y="8585"/>
                </a:moveTo>
                <a:lnTo>
                  <a:pt x="15452" y="8613"/>
                </a:lnTo>
                <a:lnTo>
                  <a:pt x="15466" y="8791"/>
                </a:lnTo>
                <a:close/>
                <a:moveTo>
                  <a:pt x="15816" y="8557"/>
                </a:moveTo>
                <a:lnTo>
                  <a:pt x="15830" y="8736"/>
                </a:lnTo>
                <a:lnTo>
                  <a:pt x="15862" y="8589"/>
                </a:lnTo>
                <a:close/>
                <a:moveTo>
                  <a:pt x="12445" y="8369"/>
                </a:moveTo>
                <a:lnTo>
                  <a:pt x="12342" y="8438"/>
                </a:lnTo>
                <a:cubicBezTo>
                  <a:pt x="12397" y="8589"/>
                  <a:pt x="12351" y="8557"/>
                  <a:pt x="12408" y="8456"/>
                </a:cubicBezTo>
                <a:cubicBezTo>
                  <a:pt x="12437" y="8814"/>
                  <a:pt x="12377" y="8603"/>
                  <a:pt x="12473" y="8727"/>
                </a:cubicBezTo>
                <a:close/>
                <a:moveTo>
                  <a:pt x="7204" y="8367"/>
                </a:moveTo>
                <a:cubicBezTo>
                  <a:pt x="7222" y="8450"/>
                  <a:pt x="7227" y="8493"/>
                  <a:pt x="7226" y="8515"/>
                </a:cubicBezTo>
                <a:lnTo>
                  <a:pt x="7219" y="8526"/>
                </a:lnTo>
                <a:lnTo>
                  <a:pt x="7213" y="8520"/>
                </a:lnTo>
                <a:cubicBezTo>
                  <a:pt x="7207" y="8518"/>
                  <a:pt x="7210" y="8528"/>
                  <a:pt x="7215" y="8533"/>
                </a:cubicBezTo>
                <a:lnTo>
                  <a:pt x="7219" y="8526"/>
                </a:lnTo>
                <a:lnTo>
                  <a:pt x="7264" y="8578"/>
                </a:lnTo>
                <a:lnTo>
                  <a:pt x="7173" y="8514"/>
                </a:lnTo>
                <a:close/>
                <a:moveTo>
                  <a:pt x="12184" y="8356"/>
                </a:moveTo>
                <a:lnTo>
                  <a:pt x="12203" y="8594"/>
                </a:lnTo>
                <a:lnTo>
                  <a:pt x="12136" y="8576"/>
                </a:lnTo>
                <a:close/>
                <a:moveTo>
                  <a:pt x="15669" y="8342"/>
                </a:moveTo>
                <a:lnTo>
                  <a:pt x="15587" y="8397"/>
                </a:lnTo>
                <a:lnTo>
                  <a:pt x="15596" y="8516"/>
                </a:lnTo>
                <a:close/>
                <a:moveTo>
                  <a:pt x="12680" y="8337"/>
                </a:moveTo>
                <a:lnTo>
                  <a:pt x="12699" y="8575"/>
                </a:lnTo>
                <a:lnTo>
                  <a:pt x="12726" y="8369"/>
                </a:lnTo>
                <a:close/>
                <a:moveTo>
                  <a:pt x="12547" y="8301"/>
                </a:moveTo>
                <a:lnTo>
                  <a:pt x="12500" y="8520"/>
                </a:lnTo>
                <a:lnTo>
                  <a:pt x="12562" y="8479"/>
                </a:lnTo>
                <a:close/>
                <a:moveTo>
                  <a:pt x="12046" y="8260"/>
                </a:moveTo>
                <a:lnTo>
                  <a:pt x="12086" y="8484"/>
                </a:lnTo>
                <a:lnTo>
                  <a:pt x="12070" y="8558"/>
                </a:lnTo>
                <a:cubicBezTo>
                  <a:pt x="11999" y="8480"/>
                  <a:pt x="12024" y="8526"/>
                  <a:pt x="11984" y="8301"/>
                </a:cubicBezTo>
                <a:close/>
                <a:moveTo>
                  <a:pt x="9533" y="8250"/>
                </a:moveTo>
                <a:lnTo>
                  <a:pt x="9600" y="8268"/>
                </a:lnTo>
                <a:lnTo>
                  <a:pt x="9568" y="8414"/>
                </a:lnTo>
                <a:close/>
                <a:moveTo>
                  <a:pt x="19559" y="8245"/>
                </a:moveTo>
                <a:cubicBezTo>
                  <a:pt x="19578" y="8483"/>
                  <a:pt x="19571" y="8676"/>
                  <a:pt x="19674" y="8607"/>
                </a:cubicBezTo>
                <a:lnTo>
                  <a:pt x="19695" y="8593"/>
                </a:lnTo>
                <a:lnTo>
                  <a:pt x="19736" y="8566"/>
                </a:lnTo>
                <a:lnTo>
                  <a:pt x="19791" y="8717"/>
                </a:lnTo>
                <a:lnTo>
                  <a:pt x="19764" y="8923"/>
                </a:lnTo>
                <a:lnTo>
                  <a:pt x="19937" y="9184"/>
                </a:lnTo>
                <a:lnTo>
                  <a:pt x="19926" y="9317"/>
                </a:lnTo>
                <a:lnTo>
                  <a:pt x="20021" y="9692"/>
                </a:lnTo>
                <a:lnTo>
                  <a:pt x="20010" y="9825"/>
                </a:lnTo>
                <a:lnTo>
                  <a:pt x="20044" y="9990"/>
                </a:lnTo>
                <a:lnTo>
                  <a:pt x="20018" y="10196"/>
                </a:lnTo>
                <a:lnTo>
                  <a:pt x="20011" y="10389"/>
                </a:lnTo>
                <a:lnTo>
                  <a:pt x="20041" y="10494"/>
                </a:lnTo>
                <a:cubicBezTo>
                  <a:pt x="19969" y="10668"/>
                  <a:pt x="19958" y="10801"/>
                  <a:pt x="19910" y="11021"/>
                </a:cubicBezTo>
                <a:cubicBezTo>
                  <a:pt x="19879" y="11168"/>
                  <a:pt x="19858" y="11182"/>
                  <a:pt x="19755" y="11250"/>
                </a:cubicBezTo>
                <a:cubicBezTo>
                  <a:pt x="19755" y="11250"/>
                  <a:pt x="19724" y="11397"/>
                  <a:pt x="19708" y="11470"/>
                </a:cubicBezTo>
                <a:lnTo>
                  <a:pt x="19395" y="11617"/>
                </a:lnTo>
                <a:lnTo>
                  <a:pt x="19365" y="11512"/>
                </a:lnTo>
                <a:lnTo>
                  <a:pt x="19303" y="11553"/>
                </a:lnTo>
                <a:lnTo>
                  <a:pt x="19248" y="11402"/>
                </a:lnTo>
                <a:lnTo>
                  <a:pt x="19211" y="11489"/>
                </a:lnTo>
                <a:lnTo>
                  <a:pt x="19192" y="11251"/>
                </a:lnTo>
                <a:lnTo>
                  <a:pt x="19156" y="11338"/>
                </a:lnTo>
                <a:lnTo>
                  <a:pt x="19050" y="11096"/>
                </a:lnTo>
                <a:lnTo>
                  <a:pt x="19061" y="10963"/>
                </a:lnTo>
                <a:lnTo>
                  <a:pt x="19015" y="10931"/>
                </a:lnTo>
                <a:cubicBezTo>
                  <a:pt x="19026" y="10798"/>
                  <a:pt x="19036" y="10917"/>
                  <a:pt x="19001" y="10752"/>
                </a:cubicBezTo>
                <a:cubicBezTo>
                  <a:pt x="19017" y="10679"/>
                  <a:pt x="19036" y="10917"/>
                  <a:pt x="19012" y="10619"/>
                </a:cubicBezTo>
                <a:lnTo>
                  <a:pt x="19002" y="10500"/>
                </a:lnTo>
                <a:lnTo>
                  <a:pt x="18972" y="10395"/>
                </a:lnTo>
                <a:lnTo>
                  <a:pt x="18983" y="10262"/>
                </a:lnTo>
                <a:lnTo>
                  <a:pt x="18974" y="10143"/>
                </a:lnTo>
                <a:lnTo>
                  <a:pt x="18960" y="9964"/>
                </a:lnTo>
                <a:cubicBezTo>
                  <a:pt x="18941" y="9726"/>
                  <a:pt x="19113" y="9171"/>
                  <a:pt x="19140" y="8965"/>
                </a:cubicBezTo>
                <a:lnTo>
                  <a:pt x="19186" y="8997"/>
                </a:lnTo>
                <a:lnTo>
                  <a:pt x="19336" y="8708"/>
                </a:lnTo>
                <a:cubicBezTo>
                  <a:pt x="19377" y="8681"/>
                  <a:pt x="19336" y="8708"/>
                  <a:pt x="19393" y="8607"/>
                </a:cubicBezTo>
                <a:cubicBezTo>
                  <a:pt x="19418" y="8653"/>
                  <a:pt x="19336" y="8708"/>
                  <a:pt x="19439" y="8639"/>
                </a:cubicBezTo>
                <a:lnTo>
                  <a:pt x="19459" y="8626"/>
                </a:lnTo>
                <a:cubicBezTo>
                  <a:pt x="19521" y="8584"/>
                  <a:pt x="19516" y="8525"/>
                  <a:pt x="19552" y="8438"/>
                </a:cubicBezTo>
                <a:close/>
                <a:moveTo>
                  <a:pt x="6975" y="8207"/>
                </a:moveTo>
                <a:lnTo>
                  <a:pt x="6932" y="8487"/>
                </a:lnTo>
                <a:lnTo>
                  <a:pt x="6913" y="8248"/>
                </a:lnTo>
                <a:close/>
                <a:moveTo>
                  <a:pt x="15973" y="8192"/>
                </a:moveTo>
                <a:lnTo>
                  <a:pt x="15973" y="8210"/>
                </a:lnTo>
                <a:lnTo>
                  <a:pt x="15968" y="8196"/>
                </a:lnTo>
                <a:cubicBezTo>
                  <a:pt x="15969" y="8184"/>
                  <a:pt x="15972" y="8176"/>
                  <a:pt x="15973" y="8192"/>
                </a:cubicBezTo>
                <a:close/>
                <a:moveTo>
                  <a:pt x="16023" y="8168"/>
                </a:moveTo>
                <a:lnTo>
                  <a:pt x="16102" y="8616"/>
                </a:lnTo>
                <a:lnTo>
                  <a:pt x="16040" y="8658"/>
                </a:lnTo>
                <a:lnTo>
                  <a:pt x="16012" y="8300"/>
                </a:lnTo>
                <a:lnTo>
                  <a:pt x="15971" y="8328"/>
                </a:lnTo>
                <a:lnTo>
                  <a:pt x="15973" y="8210"/>
                </a:lnTo>
                <a:lnTo>
                  <a:pt x="15978" y="8226"/>
                </a:lnTo>
                <a:cubicBezTo>
                  <a:pt x="15986" y="8228"/>
                  <a:pt x="16000" y="8215"/>
                  <a:pt x="16023" y="8168"/>
                </a:cubicBezTo>
                <a:close/>
                <a:moveTo>
                  <a:pt x="12027" y="8022"/>
                </a:moveTo>
                <a:lnTo>
                  <a:pt x="12082" y="8173"/>
                </a:lnTo>
                <a:lnTo>
                  <a:pt x="12046" y="8260"/>
                </a:lnTo>
                <a:lnTo>
                  <a:pt x="12016" y="8155"/>
                </a:lnTo>
                <a:close/>
                <a:moveTo>
                  <a:pt x="11398" y="8004"/>
                </a:moveTo>
                <a:lnTo>
                  <a:pt x="11417" y="8242"/>
                </a:lnTo>
                <a:lnTo>
                  <a:pt x="11350" y="8224"/>
                </a:lnTo>
                <a:close/>
                <a:moveTo>
                  <a:pt x="12524" y="8003"/>
                </a:moveTo>
                <a:lnTo>
                  <a:pt x="12513" y="8136"/>
                </a:lnTo>
                <a:lnTo>
                  <a:pt x="12554" y="8108"/>
                </a:lnTo>
                <a:close/>
                <a:moveTo>
                  <a:pt x="12739" y="7984"/>
                </a:moveTo>
                <a:lnTo>
                  <a:pt x="12753" y="8163"/>
                </a:lnTo>
                <a:lnTo>
                  <a:pt x="12789" y="8076"/>
                </a:lnTo>
                <a:close/>
                <a:moveTo>
                  <a:pt x="12370" y="7980"/>
                </a:moveTo>
                <a:lnTo>
                  <a:pt x="12441" y="8058"/>
                </a:lnTo>
                <a:lnTo>
                  <a:pt x="12384" y="8159"/>
                </a:lnTo>
                <a:close/>
                <a:moveTo>
                  <a:pt x="12166" y="7866"/>
                </a:moveTo>
                <a:lnTo>
                  <a:pt x="12263" y="7989"/>
                </a:lnTo>
                <a:lnTo>
                  <a:pt x="12252" y="8122"/>
                </a:lnTo>
                <a:cubicBezTo>
                  <a:pt x="12176" y="7985"/>
                  <a:pt x="12206" y="8090"/>
                  <a:pt x="12166" y="7866"/>
                </a:cubicBezTo>
                <a:close/>
                <a:moveTo>
                  <a:pt x="15216" y="7830"/>
                </a:moveTo>
                <a:lnTo>
                  <a:pt x="15155" y="7871"/>
                </a:lnTo>
                <a:lnTo>
                  <a:pt x="15231" y="8008"/>
                </a:lnTo>
                <a:close/>
                <a:moveTo>
                  <a:pt x="7919" y="7826"/>
                </a:moveTo>
                <a:lnTo>
                  <a:pt x="7958" y="8050"/>
                </a:lnTo>
                <a:lnTo>
                  <a:pt x="7887" y="7972"/>
                </a:lnTo>
                <a:close/>
                <a:moveTo>
                  <a:pt x="19546" y="7815"/>
                </a:moveTo>
                <a:cubicBezTo>
                  <a:pt x="19647" y="7998"/>
                  <a:pt x="19546" y="7815"/>
                  <a:pt x="19611" y="8085"/>
                </a:cubicBezTo>
                <a:lnTo>
                  <a:pt x="19559" y="8245"/>
                </a:lnTo>
                <a:lnTo>
                  <a:pt x="19549" y="8126"/>
                </a:lnTo>
                <a:close/>
                <a:moveTo>
                  <a:pt x="12894" y="7755"/>
                </a:moveTo>
                <a:lnTo>
                  <a:pt x="12851" y="8034"/>
                </a:lnTo>
                <a:lnTo>
                  <a:pt x="12984" y="8071"/>
                </a:lnTo>
                <a:lnTo>
                  <a:pt x="12965" y="7833"/>
                </a:lnTo>
                <a:lnTo>
                  <a:pt x="12913" y="7993"/>
                </a:lnTo>
                <a:close/>
                <a:moveTo>
                  <a:pt x="13452" y="7695"/>
                </a:moveTo>
                <a:lnTo>
                  <a:pt x="13389" y="7988"/>
                </a:lnTo>
                <a:lnTo>
                  <a:pt x="13471" y="7933"/>
                </a:lnTo>
                <a:close/>
                <a:moveTo>
                  <a:pt x="10497" y="7643"/>
                </a:moveTo>
                <a:cubicBezTo>
                  <a:pt x="10501" y="7652"/>
                  <a:pt x="10503" y="7665"/>
                  <a:pt x="10498" y="7659"/>
                </a:cubicBezTo>
                <a:lnTo>
                  <a:pt x="10490" y="7643"/>
                </a:lnTo>
                <a:cubicBezTo>
                  <a:pt x="10489" y="7627"/>
                  <a:pt x="10494" y="7634"/>
                  <a:pt x="10497" y="7643"/>
                </a:cubicBezTo>
                <a:close/>
                <a:moveTo>
                  <a:pt x="13166" y="7635"/>
                </a:moveTo>
                <a:cubicBezTo>
                  <a:pt x="13113" y="7796"/>
                  <a:pt x="13109" y="7736"/>
                  <a:pt x="13132" y="8034"/>
                </a:cubicBezTo>
                <a:cubicBezTo>
                  <a:pt x="13200" y="7800"/>
                  <a:pt x="13123" y="7915"/>
                  <a:pt x="13196" y="7741"/>
                </a:cubicBezTo>
                <a:close/>
                <a:moveTo>
                  <a:pt x="14399" y="7625"/>
                </a:moveTo>
                <a:lnTo>
                  <a:pt x="14352" y="7845"/>
                </a:lnTo>
                <a:lnTo>
                  <a:pt x="14413" y="7803"/>
                </a:lnTo>
                <a:close/>
                <a:moveTo>
                  <a:pt x="11600" y="7555"/>
                </a:moveTo>
                <a:lnTo>
                  <a:pt x="11610" y="7674"/>
                </a:lnTo>
                <a:lnTo>
                  <a:pt x="11568" y="7702"/>
                </a:lnTo>
                <a:lnTo>
                  <a:pt x="11559" y="7583"/>
                </a:lnTo>
                <a:close/>
                <a:moveTo>
                  <a:pt x="12444" y="7554"/>
                </a:moveTo>
                <a:lnTo>
                  <a:pt x="12495" y="7645"/>
                </a:lnTo>
                <a:lnTo>
                  <a:pt x="12372" y="7728"/>
                </a:lnTo>
                <a:cubicBezTo>
                  <a:pt x="12399" y="7522"/>
                  <a:pt x="12362" y="7609"/>
                  <a:pt x="12429" y="7627"/>
                </a:cubicBezTo>
                <a:close/>
                <a:moveTo>
                  <a:pt x="13678" y="7543"/>
                </a:moveTo>
                <a:lnTo>
                  <a:pt x="13615" y="7836"/>
                </a:lnTo>
                <a:lnTo>
                  <a:pt x="13681" y="7855"/>
                </a:lnTo>
                <a:close/>
                <a:moveTo>
                  <a:pt x="15060" y="7495"/>
                </a:moveTo>
                <a:lnTo>
                  <a:pt x="15039" y="7509"/>
                </a:lnTo>
                <a:lnTo>
                  <a:pt x="15054" y="7688"/>
                </a:lnTo>
                <a:cubicBezTo>
                  <a:pt x="15073" y="7926"/>
                  <a:pt x="15033" y="7702"/>
                  <a:pt x="15088" y="7853"/>
                </a:cubicBezTo>
                <a:cubicBezTo>
                  <a:pt x="15125" y="7766"/>
                  <a:pt x="15109" y="7839"/>
                  <a:pt x="15115" y="7646"/>
                </a:cubicBezTo>
                <a:lnTo>
                  <a:pt x="15074" y="7674"/>
                </a:lnTo>
                <a:close/>
                <a:moveTo>
                  <a:pt x="12675" y="7462"/>
                </a:moveTo>
                <a:lnTo>
                  <a:pt x="12746" y="7540"/>
                </a:lnTo>
                <a:lnTo>
                  <a:pt x="12690" y="7641"/>
                </a:lnTo>
                <a:close/>
                <a:moveTo>
                  <a:pt x="15705" y="7440"/>
                </a:moveTo>
                <a:lnTo>
                  <a:pt x="15740" y="7604"/>
                </a:lnTo>
                <a:lnTo>
                  <a:pt x="15678" y="7646"/>
                </a:lnTo>
                <a:close/>
                <a:moveTo>
                  <a:pt x="14881" y="7427"/>
                </a:moveTo>
                <a:lnTo>
                  <a:pt x="14854" y="7633"/>
                </a:lnTo>
                <a:lnTo>
                  <a:pt x="14797" y="7734"/>
                </a:lnTo>
                <a:lnTo>
                  <a:pt x="14869" y="7812"/>
                </a:lnTo>
                <a:lnTo>
                  <a:pt x="14854" y="7633"/>
                </a:lnTo>
                <a:lnTo>
                  <a:pt x="14895" y="7606"/>
                </a:lnTo>
                <a:close/>
                <a:moveTo>
                  <a:pt x="13387" y="7424"/>
                </a:moveTo>
                <a:lnTo>
                  <a:pt x="13264" y="7507"/>
                </a:lnTo>
                <a:lnTo>
                  <a:pt x="13360" y="7631"/>
                </a:lnTo>
                <a:close/>
                <a:moveTo>
                  <a:pt x="10050" y="7401"/>
                </a:moveTo>
                <a:lnTo>
                  <a:pt x="10152" y="7584"/>
                </a:lnTo>
                <a:lnTo>
                  <a:pt x="10166" y="7763"/>
                </a:lnTo>
                <a:cubicBezTo>
                  <a:pt x="10223" y="7662"/>
                  <a:pt x="10161" y="7704"/>
                  <a:pt x="10228" y="7722"/>
                </a:cubicBezTo>
                <a:lnTo>
                  <a:pt x="10239" y="7589"/>
                </a:lnTo>
                <a:cubicBezTo>
                  <a:pt x="10305" y="7607"/>
                  <a:pt x="10326" y="7593"/>
                  <a:pt x="10362" y="7506"/>
                </a:cubicBezTo>
                <a:lnTo>
                  <a:pt x="10417" y="7657"/>
                </a:lnTo>
                <a:lnTo>
                  <a:pt x="10454" y="7570"/>
                </a:lnTo>
                <a:lnTo>
                  <a:pt x="10490" y="7643"/>
                </a:lnTo>
                <a:lnTo>
                  <a:pt x="10514" y="7781"/>
                </a:lnTo>
                <a:lnTo>
                  <a:pt x="10550" y="7694"/>
                </a:lnTo>
                <a:lnTo>
                  <a:pt x="10798" y="8092"/>
                </a:lnTo>
                <a:cubicBezTo>
                  <a:pt x="10822" y="8390"/>
                  <a:pt x="10822" y="8390"/>
                  <a:pt x="10878" y="8541"/>
                </a:cubicBezTo>
                <a:lnTo>
                  <a:pt x="10887" y="8660"/>
                </a:lnTo>
                <a:lnTo>
                  <a:pt x="10897" y="8779"/>
                </a:lnTo>
                <a:cubicBezTo>
                  <a:pt x="10916" y="9017"/>
                  <a:pt x="10897" y="8779"/>
                  <a:pt x="10931" y="8944"/>
                </a:cubicBezTo>
                <a:lnTo>
                  <a:pt x="10895" y="9031"/>
                </a:lnTo>
                <a:lnTo>
                  <a:pt x="10879" y="9105"/>
                </a:lnTo>
                <a:lnTo>
                  <a:pt x="10816" y="9398"/>
                </a:lnTo>
                <a:lnTo>
                  <a:pt x="10840" y="9696"/>
                </a:lnTo>
                <a:cubicBezTo>
                  <a:pt x="10762" y="9810"/>
                  <a:pt x="10751" y="9943"/>
                  <a:pt x="10724" y="10149"/>
                </a:cubicBezTo>
                <a:lnTo>
                  <a:pt x="10679" y="10117"/>
                </a:lnTo>
                <a:lnTo>
                  <a:pt x="10693" y="10296"/>
                </a:lnTo>
                <a:lnTo>
                  <a:pt x="10606" y="10291"/>
                </a:lnTo>
                <a:lnTo>
                  <a:pt x="10570" y="10379"/>
                </a:lnTo>
                <a:lnTo>
                  <a:pt x="10524" y="10347"/>
                </a:lnTo>
                <a:lnTo>
                  <a:pt x="10487" y="10434"/>
                </a:lnTo>
                <a:cubicBezTo>
                  <a:pt x="10483" y="10374"/>
                  <a:pt x="10503" y="10360"/>
                  <a:pt x="10462" y="10388"/>
                </a:cubicBezTo>
                <a:cubicBezTo>
                  <a:pt x="10380" y="10443"/>
                  <a:pt x="10462" y="10388"/>
                  <a:pt x="10426" y="10475"/>
                </a:cubicBezTo>
                <a:cubicBezTo>
                  <a:pt x="10359" y="10457"/>
                  <a:pt x="10421" y="10415"/>
                  <a:pt x="10364" y="10516"/>
                </a:cubicBezTo>
                <a:lnTo>
                  <a:pt x="10288" y="10379"/>
                </a:lnTo>
                <a:lnTo>
                  <a:pt x="10252" y="10466"/>
                </a:lnTo>
                <a:lnTo>
                  <a:pt x="10206" y="10434"/>
                </a:lnTo>
                <a:lnTo>
                  <a:pt x="10255" y="10778"/>
                </a:lnTo>
                <a:lnTo>
                  <a:pt x="10152" y="10846"/>
                </a:lnTo>
                <a:lnTo>
                  <a:pt x="10165" y="10462"/>
                </a:lnTo>
                <a:lnTo>
                  <a:pt x="10206" y="10434"/>
                </a:lnTo>
                <a:lnTo>
                  <a:pt x="10181" y="10388"/>
                </a:lnTo>
                <a:lnTo>
                  <a:pt x="10079" y="10205"/>
                </a:lnTo>
                <a:lnTo>
                  <a:pt x="10060" y="9967"/>
                </a:lnTo>
                <a:lnTo>
                  <a:pt x="10024" y="10054"/>
                </a:lnTo>
                <a:cubicBezTo>
                  <a:pt x="9991" y="9637"/>
                  <a:pt x="9973" y="9962"/>
                  <a:pt x="9950" y="9665"/>
                </a:cubicBezTo>
                <a:lnTo>
                  <a:pt x="9935" y="9486"/>
                </a:lnTo>
                <a:cubicBezTo>
                  <a:pt x="9916" y="9248"/>
                  <a:pt x="9935" y="9486"/>
                  <a:pt x="9905" y="9381"/>
                </a:cubicBezTo>
                <a:cubicBezTo>
                  <a:pt x="9912" y="9188"/>
                  <a:pt x="9926" y="9367"/>
                  <a:pt x="9891" y="9202"/>
                </a:cubicBezTo>
                <a:cubicBezTo>
                  <a:pt x="9918" y="8996"/>
                  <a:pt x="9908" y="8877"/>
                  <a:pt x="9956" y="8657"/>
                </a:cubicBezTo>
                <a:lnTo>
                  <a:pt x="9926" y="8551"/>
                </a:lnTo>
                <a:cubicBezTo>
                  <a:pt x="9973" y="8331"/>
                  <a:pt x="9967" y="8524"/>
                  <a:pt x="9943" y="8226"/>
                </a:cubicBezTo>
                <a:lnTo>
                  <a:pt x="9984" y="8199"/>
                </a:lnTo>
                <a:lnTo>
                  <a:pt x="9975" y="8079"/>
                </a:lnTo>
                <a:lnTo>
                  <a:pt x="10036" y="8038"/>
                </a:lnTo>
                <a:lnTo>
                  <a:pt x="10088" y="7878"/>
                </a:lnTo>
                <a:cubicBezTo>
                  <a:pt x="10063" y="7832"/>
                  <a:pt x="10063" y="7832"/>
                  <a:pt x="10054" y="7713"/>
                </a:cubicBezTo>
                <a:lnTo>
                  <a:pt x="10049" y="7653"/>
                </a:lnTo>
                <a:cubicBezTo>
                  <a:pt x="10025" y="7356"/>
                  <a:pt x="10024" y="7608"/>
                  <a:pt x="10050" y="7401"/>
                </a:cubicBezTo>
                <a:close/>
                <a:moveTo>
                  <a:pt x="14313" y="7368"/>
                </a:moveTo>
                <a:lnTo>
                  <a:pt x="14307" y="7561"/>
                </a:lnTo>
                <a:lnTo>
                  <a:pt x="14364" y="7460"/>
                </a:lnTo>
                <a:close/>
                <a:moveTo>
                  <a:pt x="12256" y="7366"/>
                </a:moveTo>
                <a:lnTo>
                  <a:pt x="12337" y="7563"/>
                </a:lnTo>
                <a:lnTo>
                  <a:pt x="12229" y="7572"/>
                </a:lnTo>
                <a:close/>
                <a:moveTo>
                  <a:pt x="12451" y="7361"/>
                </a:moveTo>
                <a:lnTo>
                  <a:pt x="12444" y="7554"/>
                </a:lnTo>
                <a:lnTo>
                  <a:pt x="12414" y="7449"/>
                </a:lnTo>
                <a:close/>
                <a:moveTo>
                  <a:pt x="14375" y="7327"/>
                </a:moveTo>
                <a:lnTo>
                  <a:pt x="14440" y="7597"/>
                </a:lnTo>
                <a:lnTo>
                  <a:pt x="14467" y="7391"/>
                </a:lnTo>
                <a:close/>
                <a:moveTo>
                  <a:pt x="12599" y="7325"/>
                </a:moveTo>
                <a:lnTo>
                  <a:pt x="12609" y="7444"/>
                </a:lnTo>
                <a:lnTo>
                  <a:pt x="12538" y="7366"/>
                </a:lnTo>
                <a:close/>
                <a:moveTo>
                  <a:pt x="13290" y="7301"/>
                </a:moveTo>
                <a:lnTo>
                  <a:pt x="13259" y="7447"/>
                </a:lnTo>
                <a:lnTo>
                  <a:pt x="13320" y="7406"/>
                </a:lnTo>
                <a:close/>
                <a:moveTo>
                  <a:pt x="13572" y="7300"/>
                </a:moveTo>
                <a:lnTo>
                  <a:pt x="13510" y="7342"/>
                </a:lnTo>
                <a:lnTo>
                  <a:pt x="13545" y="7507"/>
                </a:lnTo>
                <a:close/>
                <a:moveTo>
                  <a:pt x="14698" y="7299"/>
                </a:moveTo>
                <a:lnTo>
                  <a:pt x="14707" y="7418"/>
                </a:lnTo>
                <a:lnTo>
                  <a:pt x="14646" y="7459"/>
                </a:lnTo>
                <a:lnTo>
                  <a:pt x="14701" y="7610"/>
                </a:lnTo>
                <a:lnTo>
                  <a:pt x="14744" y="7331"/>
                </a:lnTo>
                <a:close/>
                <a:moveTo>
                  <a:pt x="13224" y="7283"/>
                </a:moveTo>
                <a:lnTo>
                  <a:pt x="13162" y="7324"/>
                </a:lnTo>
                <a:lnTo>
                  <a:pt x="13197" y="7489"/>
                </a:lnTo>
                <a:close/>
                <a:moveTo>
                  <a:pt x="13894" y="7272"/>
                </a:moveTo>
                <a:lnTo>
                  <a:pt x="13863" y="7419"/>
                </a:lnTo>
                <a:lnTo>
                  <a:pt x="13939" y="7556"/>
                </a:lnTo>
                <a:lnTo>
                  <a:pt x="13975" y="7469"/>
                </a:lnTo>
                <a:close/>
                <a:moveTo>
                  <a:pt x="12774" y="7246"/>
                </a:moveTo>
                <a:cubicBezTo>
                  <a:pt x="12790" y="7275"/>
                  <a:pt x="12796" y="7350"/>
                  <a:pt x="12808" y="7498"/>
                </a:cubicBezTo>
                <a:lnTo>
                  <a:pt x="12682" y="7269"/>
                </a:lnTo>
                <a:cubicBezTo>
                  <a:pt x="12733" y="7235"/>
                  <a:pt x="12759" y="7218"/>
                  <a:pt x="12774" y="7246"/>
                </a:cubicBezTo>
                <a:close/>
                <a:moveTo>
                  <a:pt x="14800" y="7230"/>
                </a:moveTo>
                <a:lnTo>
                  <a:pt x="14789" y="7363"/>
                </a:lnTo>
                <a:lnTo>
                  <a:pt x="14815" y="7409"/>
                </a:lnTo>
                <a:lnTo>
                  <a:pt x="14851" y="7322"/>
                </a:lnTo>
                <a:close/>
                <a:moveTo>
                  <a:pt x="15901" y="7183"/>
                </a:moveTo>
                <a:lnTo>
                  <a:pt x="15945" y="7467"/>
                </a:lnTo>
                <a:lnTo>
                  <a:pt x="15884" y="7508"/>
                </a:lnTo>
                <a:cubicBezTo>
                  <a:pt x="15855" y="7151"/>
                  <a:pt x="15854" y="7403"/>
                  <a:pt x="15901" y="7183"/>
                </a:cubicBezTo>
                <a:close/>
                <a:moveTo>
                  <a:pt x="13819" y="7135"/>
                </a:moveTo>
                <a:lnTo>
                  <a:pt x="13798" y="7149"/>
                </a:lnTo>
                <a:lnTo>
                  <a:pt x="13801" y="7460"/>
                </a:lnTo>
                <a:lnTo>
                  <a:pt x="13842" y="7433"/>
                </a:lnTo>
                <a:close/>
                <a:moveTo>
                  <a:pt x="13665" y="7112"/>
                </a:moveTo>
                <a:lnTo>
                  <a:pt x="13629" y="7200"/>
                </a:lnTo>
                <a:lnTo>
                  <a:pt x="13603" y="7154"/>
                </a:lnTo>
                <a:lnTo>
                  <a:pt x="13632" y="7511"/>
                </a:lnTo>
                <a:cubicBezTo>
                  <a:pt x="13689" y="7410"/>
                  <a:pt x="13627" y="7451"/>
                  <a:pt x="13694" y="7470"/>
                </a:cubicBezTo>
                <a:close/>
                <a:moveTo>
                  <a:pt x="12913" y="7083"/>
                </a:moveTo>
                <a:cubicBezTo>
                  <a:pt x="12916" y="7081"/>
                  <a:pt x="12908" y="7118"/>
                  <a:pt x="12897" y="7251"/>
                </a:cubicBezTo>
                <a:lnTo>
                  <a:pt x="12973" y="7388"/>
                </a:lnTo>
                <a:lnTo>
                  <a:pt x="12849" y="7471"/>
                </a:lnTo>
                <a:cubicBezTo>
                  <a:pt x="12876" y="7265"/>
                  <a:pt x="12860" y="7338"/>
                  <a:pt x="12867" y="7146"/>
                </a:cubicBezTo>
                <a:cubicBezTo>
                  <a:pt x="12897" y="7125"/>
                  <a:pt x="12910" y="7085"/>
                  <a:pt x="12913" y="7083"/>
                </a:cubicBezTo>
                <a:close/>
                <a:moveTo>
                  <a:pt x="13747" y="7057"/>
                </a:moveTo>
                <a:lnTo>
                  <a:pt x="13700" y="7277"/>
                </a:lnTo>
                <a:lnTo>
                  <a:pt x="13762" y="7236"/>
                </a:lnTo>
                <a:close/>
                <a:moveTo>
                  <a:pt x="15436" y="7055"/>
                </a:moveTo>
                <a:lnTo>
                  <a:pt x="15450" y="7234"/>
                </a:lnTo>
                <a:lnTo>
                  <a:pt x="15409" y="7261"/>
                </a:lnTo>
                <a:close/>
                <a:moveTo>
                  <a:pt x="14351" y="7029"/>
                </a:moveTo>
                <a:lnTo>
                  <a:pt x="14325" y="7235"/>
                </a:lnTo>
                <a:lnTo>
                  <a:pt x="14386" y="7194"/>
                </a:lnTo>
                <a:cubicBezTo>
                  <a:pt x="14400" y="7373"/>
                  <a:pt x="14468" y="7139"/>
                  <a:pt x="14489" y="7125"/>
                </a:cubicBezTo>
                <a:lnTo>
                  <a:pt x="14418" y="7047"/>
                </a:lnTo>
                <a:lnTo>
                  <a:pt x="14427" y="7166"/>
                </a:lnTo>
                <a:lnTo>
                  <a:pt x="14386" y="7194"/>
                </a:lnTo>
                <a:close/>
                <a:moveTo>
                  <a:pt x="13548" y="7003"/>
                </a:moveTo>
                <a:lnTo>
                  <a:pt x="13501" y="7223"/>
                </a:lnTo>
                <a:lnTo>
                  <a:pt x="13567" y="7241"/>
                </a:lnTo>
                <a:close/>
                <a:moveTo>
                  <a:pt x="15299" y="6959"/>
                </a:moveTo>
                <a:lnTo>
                  <a:pt x="15292" y="7151"/>
                </a:lnTo>
                <a:lnTo>
                  <a:pt x="15257" y="6987"/>
                </a:lnTo>
                <a:close/>
                <a:moveTo>
                  <a:pt x="13237" y="6898"/>
                </a:moveTo>
                <a:lnTo>
                  <a:pt x="13324" y="6902"/>
                </a:lnTo>
                <a:lnTo>
                  <a:pt x="13292" y="7049"/>
                </a:lnTo>
                <a:close/>
                <a:moveTo>
                  <a:pt x="13829" y="6841"/>
                </a:moveTo>
                <a:cubicBezTo>
                  <a:pt x="13831" y="6831"/>
                  <a:pt x="13833" y="6839"/>
                  <a:pt x="13834" y="6851"/>
                </a:cubicBezTo>
                <a:cubicBezTo>
                  <a:pt x="13835" y="6862"/>
                  <a:pt x="13834" y="6876"/>
                  <a:pt x="13832" y="6876"/>
                </a:cubicBezTo>
                <a:lnTo>
                  <a:pt x="13828" y="6864"/>
                </a:lnTo>
                <a:close/>
                <a:moveTo>
                  <a:pt x="4687" y="6666"/>
                </a:moveTo>
                <a:lnTo>
                  <a:pt x="4726" y="6891"/>
                </a:lnTo>
                <a:lnTo>
                  <a:pt x="4660" y="6873"/>
                </a:lnTo>
                <a:close/>
                <a:moveTo>
                  <a:pt x="14149" y="6663"/>
                </a:moveTo>
                <a:lnTo>
                  <a:pt x="14188" y="6887"/>
                </a:lnTo>
                <a:cubicBezTo>
                  <a:pt x="14182" y="7080"/>
                  <a:pt x="14163" y="6841"/>
                  <a:pt x="14182" y="7080"/>
                </a:cubicBezTo>
                <a:lnTo>
                  <a:pt x="14196" y="7258"/>
                </a:lnTo>
                <a:lnTo>
                  <a:pt x="14176" y="7272"/>
                </a:lnTo>
                <a:cubicBezTo>
                  <a:pt x="14152" y="6974"/>
                  <a:pt x="14182" y="7080"/>
                  <a:pt x="14111" y="7002"/>
                </a:cubicBezTo>
                <a:cubicBezTo>
                  <a:pt x="14122" y="6869"/>
                  <a:pt x="14132" y="6988"/>
                  <a:pt x="14097" y="6823"/>
                </a:cubicBezTo>
                <a:close/>
                <a:moveTo>
                  <a:pt x="13412" y="6655"/>
                </a:moveTo>
                <a:cubicBezTo>
                  <a:pt x="13509" y="6778"/>
                  <a:pt x="13458" y="6687"/>
                  <a:pt x="13523" y="6957"/>
                </a:cubicBezTo>
                <a:lnTo>
                  <a:pt x="13600" y="6842"/>
                </a:lnTo>
                <a:lnTo>
                  <a:pt x="13701" y="7025"/>
                </a:lnTo>
                <a:lnTo>
                  <a:pt x="13749" y="6805"/>
                </a:lnTo>
                <a:cubicBezTo>
                  <a:pt x="13815" y="6824"/>
                  <a:pt x="13744" y="6746"/>
                  <a:pt x="13815" y="6824"/>
                </a:cubicBezTo>
                <a:lnTo>
                  <a:pt x="13828" y="6864"/>
                </a:lnTo>
                <a:lnTo>
                  <a:pt x="13825" y="6943"/>
                </a:lnTo>
                <a:lnTo>
                  <a:pt x="13905" y="7140"/>
                </a:lnTo>
                <a:cubicBezTo>
                  <a:pt x="13978" y="6965"/>
                  <a:pt x="13917" y="7007"/>
                  <a:pt x="14019" y="6938"/>
                </a:cubicBezTo>
                <a:lnTo>
                  <a:pt x="14000" y="6700"/>
                </a:lnTo>
                <a:lnTo>
                  <a:pt x="14021" y="6686"/>
                </a:lnTo>
                <a:lnTo>
                  <a:pt x="14065" y="6970"/>
                </a:lnTo>
                <a:cubicBezTo>
                  <a:pt x="13972" y="7158"/>
                  <a:pt x="14015" y="6878"/>
                  <a:pt x="13977" y="7217"/>
                </a:cubicBezTo>
                <a:lnTo>
                  <a:pt x="14064" y="7222"/>
                </a:lnTo>
                <a:lnTo>
                  <a:pt x="14185" y="7391"/>
                </a:lnTo>
                <a:lnTo>
                  <a:pt x="14222" y="7304"/>
                </a:lnTo>
                <a:lnTo>
                  <a:pt x="14309" y="7309"/>
                </a:lnTo>
                <a:cubicBezTo>
                  <a:pt x="14306" y="6997"/>
                  <a:pt x="14306" y="6997"/>
                  <a:pt x="14388" y="6942"/>
                </a:cubicBezTo>
                <a:lnTo>
                  <a:pt x="14358" y="6837"/>
                </a:lnTo>
                <a:lnTo>
                  <a:pt x="14394" y="6750"/>
                </a:lnTo>
                <a:lnTo>
                  <a:pt x="14424" y="6855"/>
                </a:lnTo>
                <a:lnTo>
                  <a:pt x="14476" y="6694"/>
                </a:lnTo>
                <a:cubicBezTo>
                  <a:pt x="14500" y="6992"/>
                  <a:pt x="14596" y="7116"/>
                  <a:pt x="14688" y="7180"/>
                </a:cubicBezTo>
                <a:lnTo>
                  <a:pt x="14725" y="7093"/>
                </a:lnTo>
                <a:lnTo>
                  <a:pt x="14669" y="6942"/>
                </a:lnTo>
                <a:cubicBezTo>
                  <a:pt x="14726" y="6841"/>
                  <a:pt x="14664" y="6882"/>
                  <a:pt x="14731" y="6900"/>
                </a:cubicBezTo>
                <a:lnTo>
                  <a:pt x="14742" y="6767"/>
                </a:lnTo>
                <a:lnTo>
                  <a:pt x="14788" y="6799"/>
                </a:lnTo>
                <a:lnTo>
                  <a:pt x="14777" y="6932"/>
                </a:lnTo>
                <a:lnTo>
                  <a:pt x="14857" y="7129"/>
                </a:lnTo>
                <a:lnTo>
                  <a:pt x="14884" y="6923"/>
                </a:lnTo>
                <a:lnTo>
                  <a:pt x="14955" y="7001"/>
                </a:lnTo>
                <a:lnTo>
                  <a:pt x="14946" y="6882"/>
                </a:lnTo>
                <a:lnTo>
                  <a:pt x="15008" y="6840"/>
                </a:lnTo>
                <a:lnTo>
                  <a:pt x="15006" y="7092"/>
                </a:lnTo>
                <a:lnTo>
                  <a:pt x="15082" y="7230"/>
                </a:lnTo>
                <a:lnTo>
                  <a:pt x="15126" y="7514"/>
                </a:lnTo>
                <a:cubicBezTo>
                  <a:pt x="15126" y="7514"/>
                  <a:pt x="15163" y="7427"/>
                  <a:pt x="15163" y="7427"/>
                </a:cubicBezTo>
                <a:cubicBezTo>
                  <a:pt x="15265" y="7358"/>
                  <a:pt x="15178" y="7353"/>
                  <a:pt x="15229" y="7445"/>
                </a:cubicBezTo>
                <a:lnTo>
                  <a:pt x="15297" y="7211"/>
                </a:lnTo>
                <a:lnTo>
                  <a:pt x="15307" y="7330"/>
                </a:lnTo>
                <a:lnTo>
                  <a:pt x="15393" y="7335"/>
                </a:lnTo>
                <a:lnTo>
                  <a:pt x="15311" y="7390"/>
                </a:lnTo>
                <a:lnTo>
                  <a:pt x="15392" y="7587"/>
                </a:lnTo>
                <a:lnTo>
                  <a:pt x="15294" y="7715"/>
                </a:lnTo>
                <a:lnTo>
                  <a:pt x="15299" y="7775"/>
                </a:lnTo>
                <a:lnTo>
                  <a:pt x="15386" y="7779"/>
                </a:lnTo>
                <a:lnTo>
                  <a:pt x="15480" y="7339"/>
                </a:lnTo>
                <a:lnTo>
                  <a:pt x="15495" y="7518"/>
                </a:lnTo>
                <a:lnTo>
                  <a:pt x="15597" y="7449"/>
                </a:lnTo>
                <a:cubicBezTo>
                  <a:pt x="15583" y="7270"/>
                  <a:pt x="15593" y="7389"/>
                  <a:pt x="15624" y="7243"/>
                </a:cubicBezTo>
                <a:cubicBezTo>
                  <a:pt x="15628" y="7554"/>
                  <a:pt x="15602" y="7508"/>
                  <a:pt x="15550" y="7669"/>
                </a:cubicBezTo>
                <a:lnTo>
                  <a:pt x="15504" y="7637"/>
                </a:lnTo>
                <a:lnTo>
                  <a:pt x="15477" y="7843"/>
                </a:lnTo>
                <a:lnTo>
                  <a:pt x="15580" y="7774"/>
                </a:lnTo>
                <a:lnTo>
                  <a:pt x="15590" y="7893"/>
                </a:lnTo>
                <a:cubicBezTo>
                  <a:pt x="15642" y="7733"/>
                  <a:pt x="15605" y="7820"/>
                  <a:pt x="15631" y="7866"/>
                </a:cubicBezTo>
                <a:cubicBezTo>
                  <a:pt x="15681" y="7957"/>
                  <a:pt x="15662" y="7719"/>
                  <a:pt x="15640" y="7985"/>
                </a:cubicBezTo>
                <a:cubicBezTo>
                  <a:pt x="15743" y="7916"/>
                  <a:pt x="15702" y="7943"/>
                  <a:pt x="15770" y="7710"/>
                </a:cubicBezTo>
                <a:lnTo>
                  <a:pt x="15789" y="7948"/>
                </a:lnTo>
                <a:lnTo>
                  <a:pt x="15816" y="7883"/>
                </a:lnTo>
                <a:lnTo>
                  <a:pt x="15805" y="7875"/>
                </a:lnTo>
                <a:lnTo>
                  <a:pt x="15790" y="7696"/>
                </a:lnTo>
                <a:lnTo>
                  <a:pt x="15832" y="7668"/>
                </a:lnTo>
                <a:lnTo>
                  <a:pt x="15851" y="7907"/>
                </a:lnTo>
                <a:lnTo>
                  <a:pt x="15828" y="7891"/>
                </a:lnTo>
                <a:lnTo>
                  <a:pt x="15835" y="7980"/>
                </a:lnTo>
                <a:lnTo>
                  <a:pt x="15794" y="8008"/>
                </a:lnTo>
                <a:lnTo>
                  <a:pt x="15806" y="8156"/>
                </a:lnTo>
                <a:lnTo>
                  <a:pt x="15824" y="8113"/>
                </a:lnTo>
                <a:lnTo>
                  <a:pt x="15859" y="8278"/>
                </a:lnTo>
                <a:lnTo>
                  <a:pt x="15805" y="8219"/>
                </a:lnTo>
                <a:lnTo>
                  <a:pt x="15790" y="8363"/>
                </a:lnTo>
                <a:cubicBezTo>
                  <a:pt x="15796" y="8445"/>
                  <a:pt x="15813" y="8528"/>
                  <a:pt x="15836" y="8543"/>
                </a:cubicBezTo>
                <a:lnTo>
                  <a:pt x="15847" y="8411"/>
                </a:lnTo>
                <a:lnTo>
                  <a:pt x="15893" y="8443"/>
                </a:lnTo>
                <a:lnTo>
                  <a:pt x="15879" y="8264"/>
                </a:lnTo>
                <a:cubicBezTo>
                  <a:pt x="15964" y="8520"/>
                  <a:pt x="15942" y="8786"/>
                  <a:pt x="16036" y="8598"/>
                </a:cubicBezTo>
                <a:lnTo>
                  <a:pt x="16045" y="8717"/>
                </a:lnTo>
                <a:lnTo>
                  <a:pt x="16086" y="8690"/>
                </a:lnTo>
                <a:lnTo>
                  <a:pt x="16105" y="8928"/>
                </a:lnTo>
                <a:lnTo>
                  <a:pt x="16203" y="8800"/>
                </a:lnTo>
                <a:lnTo>
                  <a:pt x="16170" y="9198"/>
                </a:lnTo>
                <a:cubicBezTo>
                  <a:pt x="16216" y="9230"/>
                  <a:pt x="16211" y="9171"/>
                  <a:pt x="16226" y="9349"/>
                </a:cubicBezTo>
                <a:lnTo>
                  <a:pt x="16226" y="9350"/>
                </a:lnTo>
                <a:lnTo>
                  <a:pt x="16211" y="9171"/>
                </a:lnTo>
                <a:cubicBezTo>
                  <a:pt x="16349" y="9267"/>
                  <a:pt x="16226" y="9349"/>
                  <a:pt x="16358" y="9386"/>
                </a:cubicBezTo>
                <a:lnTo>
                  <a:pt x="16347" y="9519"/>
                </a:lnTo>
                <a:lnTo>
                  <a:pt x="16297" y="9427"/>
                </a:lnTo>
                <a:lnTo>
                  <a:pt x="16260" y="9514"/>
                </a:lnTo>
                <a:cubicBezTo>
                  <a:pt x="16311" y="9606"/>
                  <a:pt x="16320" y="9725"/>
                  <a:pt x="16368" y="9505"/>
                </a:cubicBezTo>
                <a:lnTo>
                  <a:pt x="16419" y="9596"/>
                </a:lnTo>
                <a:lnTo>
                  <a:pt x="16357" y="9638"/>
                </a:lnTo>
                <a:lnTo>
                  <a:pt x="16366" y="9757"/>
                </a:lnTo>
                <a:lnTo>
                  <a:pt x="16392" y="9803"/>
                </a:lnTo>
                <a:lnTo>
                  <a:pt x="16469" y="9688"/>
                </a:lnTo>
                <a:lnTo>
                  <a:pt x="16521" y="9528"/>
                </a:lnTo>
                <a:lnTo>
                  <a:pt x="16550" y="9885"/>
                </a:lnTo>
                <a:lnTo>
                  <a:pt x="16586" y="9798"/>
                </a:lnTo>
                <a:cubicBezTo>
                  <a:pt x="16615" y="10155"/>
                  <a:pt x="16555" y="9944"/>
                  <a:pt x="16651" y="10068"/>
                </a:cubicBezTo>
                <a:cubicBezTo>
                  <a:pt x="16624" y="10274"/>
                  <a:pt x="16635" y="10141"/>
                  <a:pt x="16661" y="10187"/>
                </a:cubicBezTo>
                <a:cubicBezTo>
                  <a:pt x="16711" y="10279"/>
                  <a:pt x="16629" y="10334"/>
                  <a:pt x="16702" y="10160"/>
                </a:cubicBezTo>
                <a:lnTo>
                  <a:pt x="16716" y="10338"/>
                </a:lnTo>
                <a:lnTo>
                  <a:pt x="16757" y="10311"/>
                </a:lnTo>
                <a:cubicBezTo>
                  <a:pt x="16730" y="10517"/>
                  <a:pt x="16767" y="10430"/>
                  <a:pt x="16700" y="10412"/>
                </a:cubicBezTo>
                <a:lnTo>
                  <a:pt x="16657" y="10691"/>
                </a:lnTo>
                <a:cubicBezTo>
                  <a:pt x="16692" y="10856"/>
                  <a:pt x="16678" y="10677"/>
                  <a:pt x="16672" y="10870"/>
                </a:cubicBezTo>
                <a:cubicBezTo>
                  <a:pt x="16729" y="10973"/>
                  <a:pt x="16723" y="10906"/>
                  <a:pt x="16727" y="10991"/>
                </a:cubicBezTo>
                <a:lnTo>
                  <a:pt x="16737" y="11140"/>
                </a:lnTo>
                <a:lnTo>
                  <a:pt x="16819" y="11085"/>
                </a:lnTo>
                <a:lnTo>
                  <a:pt x="16838" y="11323"/>
                </a:lnTo>
                <a:lnTo>
                  <a:pt x="16792" y="11291"/>
                </a:lnTo>
                <a:lnTo>
                  <a:pt x="16771" y="11341"/>
                </a:lnTo>
                <a:lnTo>
                  <a:pt x="16776" y="11364"/>
                </a:lnTo>
                <a:lnTo>
                  <a:pt x="16786" y="11483"/>
                </a:lnTo>
                <a:lnTo>
                  <a:pt x="16825" y="11708"/>
                </a:lnTo>
                <a:lnTo>
                  <a:pt x="16862" y="11621"/>
                </a:lnTo>
                <a:lnTo>
                  <a:pt x="16892" y="11726"/>
                </a:lnTo>
                <a:lnTo>
                  <a:pt x="16944" y="11566"/>
                </a:lnTo>
                <a:lnTo>
                  <a:pt x="16963" y="11804"/>
                </a:lnTo>
                <a:lnTo>
                  <a:pt x="17061" y="11676"/>
                </a:lnTo>
                <a:cubicBezTo>
                  <a:pt x="17085" y="11973"/>
                  <a:pt x="17085" y="11973"/>
                  <a:pt x="17018" y="11955"/>
                </a:cubicBezTo>
                <a:lnTo>
                  <a:pt x="16966" y="12115"/>
                </a:lnTo>
                <a:cubicBezTo>
                  <a:pt x="16906" y="11905"/>
                  <a:pt x="16915" y="12024"/>
                  <a:pt x="16835" y="11827"/>
                </a:cubicBezTo>
                <a:lnTo>
                  <a:pt x="16798" y="11914"/>
                </a:lnTo>
                <a:lnTo>
                  <a:pt x="16784" y="11735"/>
                </a:lnTo>
                <a:cubicBezTo>
                  <a:pt x="16721" y="12029"/>
                  <a:pt x="16784" y="11735"/>
                  <a:pt x="16767" y="12061"/>
                </a:cubicBezTo>
                <a:lnTo>
                  <a:pt x="16828" y="12019"/>
                </a:lnTo>
                <a:lnTo>
                  <a:pt x="16920" y="12083"/>
                </a:lnTo>
                <a:lnTo>
                  <a:pt x="16930" y="12203"/>
                </a:lnTo>
                <a:lnTo>
                  <a:pt x="16949" y="12441"/>
                </a:lnTo>
                <a:lnTo>
                  <a:pt x="16985" y="12354"/>
                </a:lnTo>
                <a:lnTo>
                  <a:pt x="17036" y="12445"/>
                </a:lnTo>
                <a:lnTo>
                  <a:pt x="17047" y="12312"/>
                </a:lnTo>
                <a:lnTo>
                  <a:pt x="17093" y="12344"/>
                </a:lnTo>
                <a:lnTo>
                  <a:pt x="17082" y="12477"/>
                </a:lnTo>
                <a:lnTo>
                  <a:pt x="17143" y="12436"/>
                </a:lnTo>
                <a:lnTo>
                  <a:pt x="17086" y="12537"/>
                </a:lnTo>
                <a:lnTo>
                  <a:pt x="17110" y="12835"/>
                </a:lnTo>
                <a:lnTo>
                  <a:pt x="17120" y="12954"/>
                </a:lnTo>
                <a:cubicBezTo>
                  <a:pt x="17134" y="13132"/>
                  <a:pt x="17205" y="13210"/>
                  <a:pt x="17251" y="13242"/>
                </a:cubicBezTo>
                <a:lnTo>
                  <a:pt x="17237" y="13063"/>
                </a:lnTo>
                <a:cubicBezTo>
                  <a:pt x="17282" y="13095"/>
                  <a:pt x="17241" y="13123"/>
                  <a:pt x="17319" y="13008"/>
                </a:cubicBezTo>
                <a:lnTo>
                  <a:pt x="17349" y="13114"/>
                </a:lnTo>
                <a:cubicBezTo>
                  <a:pt x="17343" y="13306"/>
                  <a:pt x="17369" y="13100"/>
                  <a:pt x="17343" y="13306"/>
                </a:cubicBezTo>
                <a:cubicBezTo>
                  <a:pt x="17306" y="13393"/>
                  <a:pt x="17322" y="13320"/>
                  <a:pt x="17245" y="13435"/>
                </a:cubicBezTo>
                <a:lnTo>
                  <a:pt x="17235" y="13315"/>
                </a:lnTo>
                <a:lnTo>
                  <a:pt x="17153" y="13371"/>
                </a:lnTo>
                <a:lnTo>
                  <a:pt x="17188" y="13535"/>
                </a:lnTo>
                <a:lnTo>
                  <a:pt x="17126" y="13577"/>
                </a:lnTo>
                <a:lnTo>
                  <a:pt x="17112" y="13398"/>
                </a:lnTo>
                <a:lnTo>
                  <a:pt x="17029" y="13453"/>
                </a:lnTo>
                <a:lnTo>
                  <a:pt x="17101" y="13531"/>
                </a:lnTo>
                <a:lnTo>
                  <a:pt x="17090" y="13664"/>
                </a:lnTo>
                <a:lnTo>
                  <a:pt x="17161" y="13742"/>
                </a:lnTo>
                <a:lnTo>
                  <a:pt x="17218" y="13641"/>
                </a:lnTo>
                <a:lnTo>
                  <a:pt x="17221" y="13952"/>
                </a:lnTo>
                <a:lnTo>
                  <a:pt x="17294" y="13778"/>
                </a:lnTo>
                <a:lnTo>
                  <a:pt x="17374" y="13975"/>
                </a:lnTo>
                <a:cubicBezTo>
                  <a:pt x="17426" y="13815"/>
                  <a:pt x="17390" y="13902"/>
                  <a:pt x="17415" y="13947"/>
                </a:cubicBezTo>
                <a:cubicBezTo>
                  <a:pt x="17466" y="14039"/>
                  <a:pt x="17447" y="13801"/>
                  <a:pt x="17425" y="14067"/>
                </a:cubicBezTo>
                <a:lnTo>
                  <a:pt x="17507" y="14011"/>
                </a:lnTo>
                <a:lnTo>
                  <a:pt x="17485" y="14277"/>
                </a:lnTo>
                <a:lnTo>
                  <a:pt x="17531" y="14309"/>
                </a:lnTo>
                <a:lnTo>
                  <a:pt x="17520" y="14442"/>
                </a:lnTo>
                <a:lnTo>
                  <a:pt x="17570" y="14534"/>
                </a:lnTo>
                <a:lnTo>
                  <a:pt x="17528" y="14813"/>
                </a:lnTo>
                <a:lnTo>
                  <a:pt x="17650" y="14983"/>
                </a:lnTo>
                <a:lnTo>
                  <a:pt x="17623" y="15189"/>
                </a:lnTo>
                <a:cubicBezTo>
                  <a:pt x="17556" y="15171"/>
                  <a:pt x="17536" y="15184"/>
                  <a:pt x="17495" y="15212"/>
                </a:cubicBezTo>
                <a:lnTo>
                  <a:pt x="17408" y="15207"/>
                </a:lnTo>
                <a:cubicBezTo>
                  <a:pt x="17468" y="15418"/>
                  <a:pt x="17454" y="15239"/>
                  <a:pt x="17477" y="15537"/>
                </a:cubicBezTo>
                <a:lnTo>
                  <a:pt x="17601" y="15454"/>
                </a:lnTo>
                <a:lnTo>
                  <a:pt x="17605" y="15514"/>
                </a:lnTo>
                <a:cubicBezTo>
                  <a:pt x="17661" y="15665"/>
                  <a:pt x="17631" y="15560"/>
                  <a:pt x="17615" y="15633"/>
                </a:cubicBezTo>
                <a:cubicBezTo>
                  <a:pt x="17583" y="15780"/>
                  <a:pt x="17666" y="15725"/>
                  <a:pt x="17574" y="15661"/>
                </a:cubicBezTo>
                <a:lnTo>
                  <a:pt x="17593" y="15899"/>
                </a:lnTo>
                <a:lnTo>
                  <a:pt x="17629" y="15812"/>
                </a:lnTo>
                <a:lnTo>
                  <a:pt x="17634" y="15871"/>
                </a:lnTo>
                <a:cubicBezTo>
                  <a:pt x="17686" y="15711"/>
                  <a:pt x="17624" y="15752"/>
                  <a:pt x="17691" y="15770"/>
                </a:cubicBezTo>
                <a:lnTo>
                  <a:pt x="17748" y="15670"/>
                </a:lnTo>
                <a:lnTo>
                  <a:pt x="17713" y="15505"/>
                </a:lnTo>
                <a:lnTo>
                  <a:pt x="17719" y="15312"/>
                </a:lnTo>
                <a:lnTo>
                  <a:pt x="17776" y="15211"/>
                </a:lnTo>
                <a:cubicBezTo>
                  <a:pt x="17847" y="15289"/>
                  <a:pt x="17801" y="15257"/>
                  <a:pt x="17858" y="15156"/>
                </a:cubicBezTo>
                <a:lnTo>
                  <a:pt x="17762" y="15033"/>
                </a:lnTo>
                <a:lnTo>
                  <a:pt x="17773" y="14900"/>
                </a:lnTo>
                <a:lnTo>
                  <a:pt x="17731" y="14901"/>
                </a:lnTo>
                <a:lnTo>
                  <a:pt x="17702" y="14822"/>
                </a:lnTo>
                <a:lnTo>
                  <a:pt x="17699" y="14511"/>
                </a:lnTo>
                <a:lnTo>
                  <a:pt x="17735" y="14423"/>
                </a:lnTo>
                <a:lnTo>
                  <a:pt x="17705" y="14318"/>
                </a:lnTo>
                <a:cubicBezTo>
                  <a:pt x="17778" y="14144"/>
                  <a:pt x="17736" y="14172"/>
                  <a:pt x="17814" y="14057"/>
                </a:cubicBezTo>
                <a:lnTo>
                  <a:pt x="17785" y="13700"/>
                </a:lnTo>
                <a:lnTo>
                  <a:pt x="17888" y="13631"/>
                </a:lnTo>
                <a:cubicBezTo>
                  <a:pt x="17888" y="13631"/>
                  <a:pt x="17838" y="13539"/>
                  <a:pt x="17833" y="13480"/>
                </a:cubicBezTo>
                <a:cubicBezTo>
                  <a:pt x="17819" y="13301"/>
                  <a:pt x="17823" y="13360"/>
                  <a:pt x="17880" y="13260"/>
                </a:cubicBezTo>
                <a:cubicBezTo>
                  <a:pt x="17924" y="13544"/>
                  <a:pt x="17926" y="13292"/>
                  <a:pt x="17955" y="13649"/>
                </a:cubicBezTo>
                <a:lnTo>
                  <a:pt x="18016" y="13608"/>
                </a:lnTo>
                <a:lnTo>
                  <a:pt x="18002" y="13429"/>
                </a:lnTo>
                <a:cubicBezTo>
                  <a:pt x="17978" y="13131"/>
                  <a:pt x="18018" y="13356"/>
                  <a:pt x="17962" y="13205"/>
                </a:cubicBezTo>
                <a:lnTo>
                  <a:pt x="18060" y="13076"/>
                </a:lnTo>
                <a:lnTo>
                  <a:pt x="18037" y="13594"/>
                </a:lnTo>
                <a:cubicBezTo>
                  <a:pt x="18062" y="13640"/>
                  <a:pt x="18062" y="13640"/>
                  <a:pt x="18103" y="13612"/>
                </a:cubicBezTo>
                <a:lnTo>
                  <a:pt x="18124" y="13598"/>
                </a:lnTo>
                <a:lnTo>
                  <a:pt x="18165" y="13571"/>
                </a:lnTo>
                <a:lnTo>
                  <a:pt x="18236" y="13649"/>
                </a:lnTo>
                <a:lnTo>
                  <a:pt x="18255" y="13887"/>
                </a:lnTo>
                <a:lnTo>
                  <a:pt x="18291" y="13800"/>
                </a:lnTo>
                <a:lnTo>
                  <a:pt x="18310" y="14038"/>
                </a:lnTo>
                <a:lnTo>
                  <a:pt x="18347" y="13951"/>
                </a:lnTo>
                <a:cubicBezTo>
                  <a:pt x="18397" y="14042"/>
                  <a:pt x="18372" y="13997"/>
                  <a:pt x="18407" y="14161"/>
                </a:cubicBezTo>
                <a:lnTo>
                  <a:pt x="18350" y="14262"/>
                </a:lnTo>
                <a:cubicBezTo>
                  <a:pt x="18385" y="14427"/>
                  <a:pt x="18371" y="14249"/>
                  <a:pt x="18364" y="14441"/>
                </a:cubicBezTo>
                <a:lnTo>
                  <a:pt x="18410" y="14473"/>
                </a:lnTo>
                <a:cubicBezTo>
                  <a:pt x="18404" y="14665"/>
                  <a:pt x="18390" y="14487"/>
                  <a:pt x="18424" y="14652"/>
                </a:cubicBezTo>
                <a:lnTo>
                  <a:pt x="18356" y="14885"/>
                </a:lnTo>
                <a:cubicBezTo>
                  <a:pt x="18391" y="15050"/>
                  <a:pt x="18391" y="15050"/>
                  <a:pt x="18390" y="15302"/>
                </a:cubicBezTo>
                <a:lnTo>
                  <a:pt x="18431" y="15275"/>
                </a:lnTo>
                <a:cubicBezTo>
                  <a:pt x="18436" y="15334"/>
                  <a:pt x="18440" y="15394"/>
                  <a:pt x="18399" y="15421"/>
                </a:cubicBezTo>
                <a:cubicBezTo>
                  <a:pt x="18338" y="15463"/>
                  <a:pt x="18338" y="15463"/>
                  <a:pt x="18292" y="15431"/>
                </a:cubicBezTo>
                <a:lnTo>
                  <a:pt x="18265" y="15637"/>
                </a:lnTo>
                <a:cubicBezTo>
                  <a:pt x="18198" y="15619"/>
                  <a:pt x="18260" y="15577"/>
                  <a:pt x="18203" y="15678"/>
                </a:cubicBezTo>
                <a:lnTo>
                  <a:pt x="18184" y="15440"/>
                </a:lnTo>
                <a:lnTo>
                  <a:pt x="18121" y="15733"/>
                </a:lnTo>
                <a:lnTo>
                  <a:pt x="18102" y="15495"/>
                </a:lnTo>
                <a:lnTo>
                  <a:pt x="18050" y="15655"/>
                </a:lnTo>
                <a:lnTo>
                  <a:pt x="18031" y="15417"/>
                </a:lnTo>
                <a:lnTo>
                  <a:pt x="17994" y="15504"/>
                </a:lnTo>
                <a:cubicBezTo>
                  <a:pt x="17928" y="15486"/>
                  <a:pt x="17990" y="15445"/>
                  <a:pt x="17887" y="15514"/>
                </a:cubicBezTo>
                <a:cubicBezTo>
                  <a:pt x="17892" y="16389"/>
                  <a:pt x="17718" y="15564"/>
                  <a:pt x="17770" y="16219"/>
                </a:cubicBezTo>
                <a:lnTo>
                  <a:pt x="17749" y="16233"/>
                </a:lnTo>
                <a:lnTo>
                  <a:pt x="17730" y="15995"/>
                </a:lnTo>
                <a:lnTo>
                  <a:pt x="17704" y="16201"/>
                </a:lnTo>
                <a:lnTo>
                  <a:pt x="17658" y="16169"/>
                </a:lnTo>
                <a:lnTo>
                  <a:pt x="17606" y="16330"/>
                </a:lnTo>
                <a:lnTo>
                  <a:pt x="17636" y="16435"/>
                </a:lnTo>
                <a:lnTo>
                  <a:pt x="17594" y="16462"/>
                </a:lnTo>
                <a:lnTo>
                  <a:pt x="17609" y="16641"/>
                </a:lnTo>
                <a:lnTo>
                  <a:pt x="17636" y="16435"/>
                </a:lnTo>
                <a:lnTo>
                  <a:pt x="17748" y="16485"/>
                </a:lnTo>
                <a:lnTo>
                  <a:pt x="17784" y="16398"/>
                </a:lnTo>
                <a:lnTo>
                  <a:pt x="17798" y="16577"/>
                </a:lnTo>
                <a:lnTo>
                  <a:pt x="17737" y="16618"/>
                </a:lnTo>
                <a:lnTo>
                  <a:pt x="17685" y="16778"/>
                </a:lnTo>
                <a:lnTo>
                  <a:pt x="17740" y="16930"/>
                </a:lnTo>
                <a:lnTo>
                  <a:pt x="17677" y="17223"/>
                </a:lnTo>
                <a:lnTo>
                  <a:pt x="17726" y="17566"/>
                </a:lnTo>
                <a:cubicBezTo>
                  <a:pt x="17593" y="17530"/>
                  <a:pt x="17792" y="17585"/>
                  <a:pt x="17650" y="17429"/>
                </a:cubicBezTo>
                <a:cubicBezTo>
                  <a:pt x="17648" y="17681"/>
                  <a:pt x="17634" y="17502"/>
                  <a:pt x="17669" y="17667"/>
                </a:cubicBezTo>
                <a:lnTo>
                  <a:pt x="17571" y="17796"/>
                </a:lnTo>
                <a:lnTo>
                  <a:pt x="17601" y="17901"/>
                </a:lnTo>
                <a:cubicBezTo>
                  <a:pt x="17583" y="17945"/>
                  <a:pt x="17574" y="17966"/>
                  <a:pt x="17576" y="17989"/>
                </a:cubicBezTo>
                <a:lnTo>
                  <a:pt x="17610" y="18067"/>
                </a:lnTo>
                <a:lnTo>
                  <a:pt x="17652" y="17992"/>
                </a:lnTo>
                <a:lnTo>
                  <a:pt x="17698" y="18025"/>
                </a:lnTo>
                <a:lnTo>
                  <a:pt x="17679" y="17786"/>
                </a:lnTo>
                <a:lnTo>
                  <a:pt x="17740" y="17745"/>
                </a:lnTo>
                <a:lnTo>
                  <a:pt x="17713" y="17951"/>
                </a:lnTo>
                <a:lnTo>
                  <a:pt x="17743" y="18057"/>
                </a:lnTo>
                <a:lnTo>
                  <a:pt x="17728" y="18130"/>
                </a:lnTo>
                <a:lnTo>
                  <a:pt x="17682" y="18098"/>
                </a:lnTo>
                <a:lnTo>
                  <a:pt x="17624" y="18184"/>
                </a:lnTo>
                <a:lnTo>
                  <a:pt x="17663" y="18675"/>
                </a:lnTo>
                <a:lnTo>
                  <a:pt x="17720" y="18574"/>
                </a:lnTo>
                <a:lnTo>
                  <a:pt x="17745" y="18620"/>
                </a:lnTo>
                <a:lnTo>
                  <a:pt x="17748" y="18932"/>
                </a:lnTo>
                <a:cubicBezTo>
                  <a:pt x="17707" y="18959"/>
                  <a:pt x="17652" y="18808"/>
                  <a:pt x="17631" y="18822"/>
                </a:cubicBezTo>
                <a:cubicBezTo>
                  <a:pt x="17570" y="18863"/>
                  <a:pt x="17595" y="18909"/>
                  <a:pt x="17584" y="19042"/>
                </a:cubicBezTo>
                <a:lnTo>
                  <a:pt x="17641" y="18941"/>
                </a:lnTo>
                <a:cubicBezTo>
                  <a:pt x="17639" y="19193"/>
                  <a:pt x="17630" y="19074"/>
                  <a:pt x="17664" y="19239"/>
                </a:cubicBezTo>
                <a:lnTo>
                  <a:pt x="17603" y="19280"/>
                </a:lnTo>
                <a:cubicBezTo>
                  <a:pt x="17601" y="19532"/>
                  <a:pt x="17617" y="19459"/>
                  <a:pt x="17544" y="19633"/>
                </a:cubicBezTo>
                <a:lnTo>
                  <a:pt x="17585" y="19605"/>
                </a:lnTo>
                <a:lnTo>
                  <a:pt x="17614" y="19963"/>
                </a:lnTo>
                <a:lnTo>
                  <a:pt x="17691" y="19848"/>
                </a:lnTo>
                <a:lnTo>
                  <a:pt x="17682" y="19729"/>
                </a:lnTo>
                <a:lnTo>
                  <a:pt x="17728" y="19761"/>
                </a:lnTo>
                <a:lnTo>
                  <a:pt x="17731" y="20072"/>
                </a:lnTo>
                <a:lnTo>
                  <a:pt x="17685" y="20040"/>
                </a:lnTo>
                <a:lnTo>
                  <a:pt x="17633" y="20201"/>
                </a:lnTo>
                <a:lnTo>
                  <a:pt x="17532" y="20018"/>
                </a:lnTo>
                <a:lnTo>
                  <a:pt x="17495" y="20105"/>
                </a:lnTo>
                <a:lnTo>
                  <a:pt x="17592" y="20228"/>
                </a:lnTo>
                <a:lnTo>
                  <a:pt x="17597" y="20288"/>
                </a:lnTo>
                <a:lnTo>
                  <a:pt x="17636" y="20512"/>
                </a:lnTo>
                <a:lnTo>
                  <a:pt x="17673" y="20425"/>
                </a:lnTo>
                <a:lnTo>
                  <a:pt x="17692" y="20663"/>
                </a:lnTo>
                <a:lnTo>
                  <a:pt x="17646" y="20631"/>
                </a:lnTo>
                <a:lnTo>
                  <a:pt x="17639" y="20824"/>
                </a:lnTo>
                <a:lnTo>
                  <a:pt x="17605" y="20659"/>
                </a:lnTo>
                <a:lnTo>
                  <a:pt x="17568" y="20746"/>
                </a:lnTo>
                <a:lnTo>
                  <a:pt x="17472" y="20622"/>
                </a:lnTo>
                <a:lnTo>
                  <a:pt x="17509" y="20859"/>
                </a:lnTo>
                <a:lnTo>
                  <a:pt x="17464" y="21067"/>
                </a:lnTo>
                <a:lnTo>
                  <a:pt x="17526" y="21026"/>
                </a:lnTo>
                <a:lnTo>
                  <a:pt x="17516" y="20906"/>
                </a:lnTo>
                <a:cubicBezTo>
                  <a:pt x="17592" y="21044"/>
                  <a:pt x="17557" y="20879"/>
                  <a:pt x="17581" y="21177"/>
                </a:cubicBezTo>
                <a:cubicBezTo>
                  <a:pt x="17602" y="21163"/>
                  <a:pt x="17647" y="21195"/>
                  <a:pt x="17657" y="21314"/>
                </a:cubicBezTo>
                <a:cubicBezTo>
                  <a:pt x="17666" y="21433"/>
                  <a:pt x="17646" y="21447"/>
                  <a:pt x="17635" y="21580"/>
                </a:cubicBezTo>
                <a:lnTo>
                  <a:pt x="17613" y="21600"/>
                </a:lnTo>
                <a:lnTo>
                  <a:pt x="10500" y="21600"/>
                </a:lnTo>
                <a:lnTo>
                  <a:pt x="10506" y="21525"/>
                </a:lnTo>
                <a:lnTo>
                  <a:pt x="10440" y="21507"/>
                </a:lnTo>
                <a:lnTo>
                  <a:pt x="10416" y="21209"/>
                </a:lnTo>
                <a:lnTo>
                  <a:pt x="10398" y="21341"/>
                </a:lnTo>
                <a:lnTo>
                  <a:pt x="10395" y="21321"/>
                </a:lnTo>
                <a:cubicBezTo>
                  <a:pt x="10387" y="21319"/>
                  <a:pt x="10372" y="21333"/>
                  <a:pt x="10344" y="21383"/>
                </a:cubicBezTo>
                <a:lnTo>
                  <a:pt x="10378" y="21548"/>
                </a:lnTo>
                <a:lnTo>
                  <a:pt x="10301" y="21600"/>
                </a:lnTo>
                <a:lnTo>
                  <a:pt x="10239" y="21600"/>
                </a:lnTo>
                <a:lnTo>
                  <a:pt x="10225" y="21526"/>
                </a:lnTo>
                <a:lnTo>
                  <a:pt x="10163" y="21567"/>
                </a:lnTo>
                <a:lnTo>
                  <a:pt x="10174" y="21434"/>
                </a:lnTo>
                <a:cubicBezTo>
                  <a:pt x="10154" y="21448"/>
                  <a:pt x="10133" y="21462"/>
                  <a:pt x="10124" y="21342"/>
                </a:cubicBezTo>
                <a:cubicBezTo>
                  <a:pt x="10110" y="21164"/>
                  <a:pt x="10130" y="21150"/>
                  <a:pt x="10162" y="21003"/>
                </a:cubicBezTo>
                <a:lnTo>
                  <a:pt x="10242" y="21200"/>
                </a:lnTo>
                <a:lnTo>
                  <a:pt x="10279" y="21113"/>
                </a:lnTo>
                <a:lnTo>
                  <a:pt x="10283" y="21173"/>
                </a:lnTo>
                <a:lnTo>
                  <a:pt x="10345" y="21131"/>
                </a:lnTo>
                <a:lnTo>
                  <a:pt x="10336" y="21012"/>
                </a:lnTo>
                <a:lnTo>
                  <a:pt x="10274" y="21054"/>
                </a:lnTo>
                <a:lnTo>
                  <a:pt x="10269" y="20994"/>
                </a:lnTo>
                <a:cubicBezTo>
                  <a:pt x="10347" y="20879"/>
                  <a:pt x="10310" y="20967"/>
                  <a:pt x="10362" y="20806"/>
                </a:cubicBezTo>
                <a:lnTo>
                  <a:pt x="10367" y="20866"/>
                </a:lnTo>
                <a:lnTo>
                  <a:pt x="10399" y="20719"/>
                </a:lnTo>
                <a:lnTo>
                  <a:pt x="10353" y="20687"/>
                </a:lnTo>
                <a:lnTo>
                  <a:pt x="10362" y="20806"/>
                </a:lnTo>
                <a:lnTo>
                  <a:pt x="10337" y="20760"/>
                </a:lnTo>
                <a:lnTo>
                  <a:pt x="10312" y="20715"/>
                </a:lnTo>
                <a:lnTo>
                  <a:pt x="10318" y="20522"/>
                </a:lnTo>
                <a:lnTo>
                  <a:pt x="10179" y="20678"/>
                </a:lnTo>
                <a:cubicBezTo>
                  <a:pt x="10206" y="20472"/>
                  <a:pt x="10190" y="20545"/>
                  <a:pt x="10196" y="20353"/>
                </a:cubicBezTo>
                <a:lnTo>
                  <a:pt x="10135" y="20394"/>
                </a:lnTo>
                <a:lnTo>
                  <a:pt x="10209" y="19968"/>
                </a:lnTo>
                <a:lnTo>
                  <a:pt x="10291" y="19913"/>
                </a:lnTo>
                <a:lnTo>
                  <a:pt x="10247" y="19629"/>
                </a:lnTo>
                <a:cubicBezTo>
                  <a:pt x="10313" y="19647"/>
                  <a:pt x="10252" y="19688"/>
                  <a:pt x="10308" y="19588"/>
                </a:cubicBezTo>
                <a:lnTo>
                  <a:pt x="10239" y="19258"/>
                </a:lnTo>
                <a:lnTo>
                  <a:pt x="10250" y="19125"/>
                </a:lnTo>
                <a:lnTo>
                  <a:pt x="10195" y="18974"/>
                </a:lnTo>
                <a:lnTo>
                  <a:pt x="10210" y="18900"/>
                </a:lnTo>
                <a:lnTo>
                  <a:pt x="10277" y="18919"/>
                </a:lnTo>
                <a:cubicBezTo>
                  <a:pt x="10291" y="19097"/>
                  <a:pt x="10282" y="18978"/>
                  <a:pt x="10332" y="19070"/>
                </a:cubicBezTo>
                <a:lnTo>
                  <a:pt x="10313" y="18832"/>
                </a:lnTo>
                <a:lnTo>
                  <a:pt x="10375" y="18790"/>
                </a:lnTo>
                <a:lnTo>
                  <a:pt x="10335" y="18566"/>
                </a:lnTo>
                <a:lnTo>
                  <a:pt x="10367" y="18419"/>
                </a:lnTo>
                <a:lnTo>
                  <a:pt x="10337" y="18314"/>
                </a:lnTo>
                <a:lnTo>
                  <a:pt x="10274" y="18607"/>
                </a:lnTo>
                <a:lnTo>
                  <a:pt x="10229" y="18323"/>
                </a:lnTo>
                <a:cubicBezTo>
                  <a:pt x="10332" y="18254"/>
                  <a:pt x="10307" y="18209"/>
                  <a:pt x="10384" y="18094"/>
                </a:cubicBezTo>
                <a:lnTo>
                  <a:pt x="10356" y="17737"/>
                </a:lnTo>
                <a:lnTo>
                  <a:pt x="10261" y="18177"/>
                </a:lnTo>
                <a:cubicBezTo>
                  <a:pt x="10194" y="18158"/>
                  <a:pt x="10256" y="18117"/>
                  <a:pt x="10199" y="18218"/>
                </a:cubicBezTo>
                <a:lnTo>
                  <a:pt x="10185" y="18039"/>
                </a:lnTo>
                <a:cubicBezTo>
                  <a:pt x="10166" y="17801"/>
                  <a:pt x="10185" y="18039"/>
                  <a:pt x="10150" y="17874"/>
                </a:cubicBezTo>
                <a:lnTo>
                  <a:pt x="10186" y="17787"/>
                </a:lnTo>
                <a:lnTo>
                  <a:pt x="10147" y="17563"/>
                </a:lnTo>
                <a:cubicBezTo>
                  <a:pt x="10234" y="17567"/>
                  <a:pt x="10209" y="17521"/>
                  <a:pt x="10232" y="17819"/>
                </a:cubicBezTo>
                <a:cubicBezTo>
                  <a:pt x="10326" y="17631"/>
                  <a:pt x="10288" y="17970"/>
                  <a:pt x="10326" y="17631"/>
                </a:cubicBezTo>
                <a:lnTo>
                  <a:pt x="10243" y="17686"/>
                </a:lnTo>
                <a:lnTo>
                  <a:pt x="10240" y="17375"/>
                </a:lnTo>
                <a:cubicBezTo>
                  <a:pt x="10235" y="17315"/>
                  <a:pt x="10273" y="16976"/>
                  <a:pt x="10273" y="16976"/>
                </a:cubicBezTo>
                <a:cubicBezTo>
                  <a:pt x="10269" y="16917"/>
                  <a:pt x="10188" y="16720"/>
                  <a:pt x="10183" y="16660"/>
                </a:cubicBezTo>
                <a:lnTo>
                  <a:pt x="10261" y="16546"/>
                </a:lnTo>
                <a:lnTo>
                  <a:pt x="10333" y="16371"/>
                </a:lnTo>
                <a:lnTo>
                  <a:pt x="10278" y="16220"/>
                </a:lnTo>
                <a:cubicBezTo>
                  <a:pt x="10185" y="16408"/>
                  <a:pt x="10273" y="16161"/>
                  <a:pt x="10180" y="16349"/>
                </a:cubicBezTo>
                <a:lnTo>
                  <a:pt x="10177" y="16037"/>
                </a:lnTo>
                <a:cubicBezTo>
                  <a:pt x="10243" y="16055"/>
                  <a:pt x="10202" y="16083"/>
                  <a:pt x="10259" y="15982"/>
                </a:cubicBezTo>
                <a:lnTo>
                  <a:pt x="10264" y="16042"/>
                </a:lnTo>
                <a:lnTo>
                  <a:pt x="10291" y="15835"/>
                </a:lnTo>
                <a:lnTo>
                  <a:pt x="10249" y="15863"/>
                </a:lnTo>
                <a:lnTo>
                  <a:pt x="10259" y="15982"/>
                </a:lnTo>
                <a:lnTo>
                  <a:pt x="10183" y="15845"/>
                </a:lnTo>
                <a:lnTo>
                  <a:pt x="10189" y="15652"/>
                </a:lnTo>
                <a:lnTo>
                  <a:pt x="10128" y="15694"/>
                </a:lnTo>
                <a:cubicBezTo>
                  <a:pt x="10170" y="15414"/>
                  <a:pt x="10107" y="15707"/>
                  <a:pt x="10200" y="15519"/>
                </a:cubicBezTo>
                <a:lnTo>
                  <a:pt x="10211" y="15387"/>
                </a:lnTo>
                <a:cubicBezTo>
                  <a:pt x="10268" y="15286"/>
                  <a:pt x="10166" y="15354"/>
                  <a:pt x="10252" y="15359"/>
                </a:cubicBezTo>
                <a:lnTo>
                  <a:pt x="10320" y="15125"/>
                </a:lnTo>
                <a:cubicBezTo>
                  <a:pt x="10376" y="15276"/>
                  <a:pt x="10350" y="15231"/>
                  <a:pt x="10385" y="15395"/>
                </a:cubicBezTo>
                <a:cubicBezTo>
                  <a:pt x="10463" y="15281"/>
                  <a:pt x="10447" y="15354"/>
                  <a:pt x="10418" y="14997"/>
                </a:cubicBezTo>
                <a:lnTo>
                  <a:pt x="10393" y="14951"/>
                </a:lnTo>
                <a:lnTo>
                  <a:pt x="10260" y="14915"/>
                </a:lnTo>
                <a:lnTo>
                  <a:pt x="10276" y="14841"/>
                </a:lnTo>
                <a:cubicBezTo>
                  <a:pt x="10221" y="14690"/>
                  <a:pt x="10251" y="14795"/>
                  <a:pt x="10267" y="14722"/>
                </a:cubicBezTo>
                <a:cubicBezTo>
                  <a:pt x="10285" y="14679"/>
                  <a:pt x="10295" y="14668"/>
                  <a:pt x="10300" y="14671"/>
                </a:cubicBezTo>
                <a:lnTo>
                  <a:pt x="10305" y="14701"/>
                </a:lnTo>
                <a:lnTo>
                  <a:pt x="10305" y="14705"/>
                </a:lnTo>
                <a:cubicBezTo>
                  <a:pt x="10304" y="14723"/>
                  <a:pt x="10305" y="14716"/>
                  <a:pt x="10306" y="14704"/>
                </a:cubicBezTo>
                <a:lnTo>
                  <a:pt x="10305" y="14701"/>
                </a:lnTo>
                <a:lnTo>
                  <a:pt x="10319" y="14562"/>
                </a:lnTo>
                <a:lnTo>
                  <a:pt x="10257" y="14603"/>
                </a:lnTo>
                <a:lnTo>
                  <a:pt x="10243" y="14424"/>
                </a:lnTo>
                <a:cubicBezTo>
                  <a:pt x="10309" y="14443"/>
                  <a:pt x="10248" y="14484"/>
                  <a:pt x="10305" y="14383"/>
                </a:cubicBezTo>
                <a:cubicBezTo>
                  <a:pt x="10194" y="14081"/>
                  <a:pt x="10298" y="14575"/>
                  <a:pt x="10229" y="14246"/>
                </a:cubicBezTo>
                <a:lnTo>
                  <a:pt x="10285" y="14145"/>
                </a:lnTo>
                <a:lnTo>
                  <a:pt x="10255" y="14040"/>
                </a:lnTo>
                <a:lnTo>
                  <a:pt x="10292" y="13952"/>
                </a:lnTo>
                <a:lnTo>
                  <a:pt x="10262" y="13847"/>
                </a:lnTo>
                <a:lnTo>
                  <a:pt x="10309" y="13627"/>
                </a:lnTo>
                <a:lnTo>
                  <a:pt x="10300" y="13508"/>
                </a:lnTo>
                <a:lnTo>
                  <a:pt x="10285" y="13329"/>
                </a:lnTo>
                <a:cubicBezTo>
                  <a:pt x="10377" y="13393"/>
                  <a:pt x="10347" y="13288"/>
                  <a:pt x="10434" y="13292"/>
                </a:cubicBezTo>
                <a:lnTo>
                  <a:pt x="10477" y="13013"/>
                </a:lnTo>
                <a:lnTo>
                  <a:pt x="10369" y="13022"/>
                </a:lnTo>
                <a:cubicBezTo>
                  <a:pt x="10345" y="12725"/>
                  <a:pt x="10339" y="12917"/>
                  <a:pt x="10382" y="12637"/>
                </a:cubicBezTo>
                <a:lnTo>
                  <a:pt x="10503" y="12807"/>
                </a:lnTo>
                <a:cubicBezTo>
                  <a:pt x="10488" y="12880"/>
                  <a:pt x="10477" y="13013"/>
                  <a:pt x="10538" y="12972"/>
                </a:cubicBezTo>
                <a:cubicBezTo>
                  <a:pt x="10621" y="12917"/>
                  <a:pt x="10570" y="12825"/>
                  <a:pt x="10576" y="12633"/>
                </a:cubicBezTo>
                <a:lnTo>
                  <a:pt x="10537" y="12408"/>
                </a:lnTo>
                <a:lnTo>
                  <a:pt x="10578" y="12381"/>
                </a:lnTo>
                <a:lnTo>
                  <a:pt x="10568" y="12261"/>
                </a:lnTo>
                <a:cubicBezTo>
                  <a:pt x="10639" y="12339"/>
                  <a:pt x="10594" y="12307"/>
                  <a:pt x="10609" y="12234"/>
                </a:cubicBezTo>
                <a:cubicBezTo>
                  <a:pt x="10641" y="12087"/>
                  <a:pt x="10660" y="12326"/>
                  <a:pt x="10600" y="12115"/>
                </a:cubicBezTo>
                <a:lnTo>
                  <a:pt x="10641" y="12087"/>
                </a:lnTo>
                <a:lnTo>
                  <a:pt x="10631" y="11968"/>
                </a:lnTo>
                <a:cubicBezTo>
                  <a:pt x="10744" y="12018"/>
                  <a:pt x="10668" y="11881"/>
                  <a:pt x="10707" y="12106"/>
                </a:cubicBezTo>
                <a:lnTo>
                  <a:pt x="10805" y="11977"/>
                </a:lnTo>
                <a:lnTo>
                  <a:pt x="10794" y="12110"/>
                </a:lnTo>
                <a:lnTo>
                  <a:pt x="10866" y="12188"/>
                </a:lnTo>
                <a:lnTo>
                  <a:pt x="10862" y="11876"/>
                </a:lnTo>
                <a:lnTo>
                  <a:pt x="10903" y="11849"/>
                </a:lnTo>
                <a:lnTo>
                  <a:pt x="10927" y="12146"/>
                </a:lnTo>
                <a:lnTo>
                  <a:pt x="10871" y="12184"/>
                </a:lnTo>
                <a:lnTo>
                  <a:pt x="10870" y="12247"/>
                </a:lnTo>
                <a:cubicBezTo>
                  <a:pt x="11025" y="12834"/>
                  <a:pt x="10885" y="12426"/>
                  <a:pt x="11063" y="12494"/>
                </a:cubicBezTo>
                <a:lnTo>
                  <a:pt x="11131" y="12261"/>
                </a:lnTo>
                <a:lnTo>
                  <a:pt x="11076" y="12110"/>
                </a:lnTo>
                <a:lnTo>
                  <a:pt x="11095" y="12348"/>
                </a:lnTo>
                <a:lnTo>
                  <a:pt x="11039" y="12197"/>
                </a:lnTo>
                <a:lnTo>
                  <a:pt x="11050" y="12064"/>
                </a:lnTo>
                <a:lnTo>
                  <a:pt x="11041" y="11945"/>
                </a:lnTo>
                <a:lnTo>
                  <a:pt x="11093" y="11784"/>
                </a:lnTo>
                <a:lnTo>
                  <a:pt x="11139" y="11816"/>
                </a:lnTo>
                <a:lnTo>
                  <a:pt x="11112" y="12023"/>
                </a:lnTo>
                <a:lnTo>
                  <a:pt x="11168" y="12174"/>
                </a:lnTo>
                <a:cubicBezTo>
                  <a:pt x="11261" y="11986"/>
                  <a:pt x="11172" y="12233"/>
                  <a:pt x="11266" y="12045"/>
                </a:cubicBezTo>
                <a:lnTo>
                  <a:pt x="11210" y="11894"/>
                </a:lnTo>
                <a:lnTo>
                  <a:pt x="11247" y="11807"/>
                </a:lnTo>
                <a:lnTo>
                  <a:pt x="11171" y="11670"/>
                </a:lnTo>
                <a:lnTo>
                  <a:pt x="11253" y="11615"/>
                </a:lnTo>
                <a:lnTo>
                  <a:pt x="11177" y="11477"/>
                </a:lnTo>
                <a:cubicBezTo>
                  <a:pt x="11229" y="11317"/>
                  <a:pt x="11167" y="11358"/>
                  <a:pt x="11234" y="11376"/>
                </a:cubicBezTo>
                <a:lnTo>
                  <a:pt x="11270" y="11289"/>
                </a:lnTo>
                <a:lnTo>
                  <a:pt x="11276" y="11097"/>
                </a:lnTo>
                <a:lnTo>
                  <a:pt x="11281" y="11156"/>
                </a:lnTo>
                <a:lnTo>
                  <a:pt x="11343" y="11115"/>
                </a:lnTo>
                <a:lnTo>
                  <a:pt x="11329" y="10936"/>
                </a:lnTo>
                <a:lnTo>
                  <a:pt x="11276" y="11097"/>
                </a:lnTo>
                <a:lnTo>
                  <a:pt x="11167" y="10543"/>
                </a:lnTo>
                <a:cubicBezTo>
                  <a:pt x="11275" y="10533"/>
                  <a:pt x="11275" y="10533"/>
                  <a:pt x="11294" y="10772"/>
                </a:cubicBezTo>
                <a:lnTo>
                  <a:pt x="11335" y="10744"/>
                </a:lnTo>
                <a:lnTo>
                  <a:pt x="11325" y="10625"/>
                </a:lnTo>
                <a:cubicBezTo>
                  <a:pt x="11397" y="10703"/>
                  <a:pt x="11351" y="10671"/>
                  <a:pt x="11367" y="10597"/>
                </a:cubicBezTo>
                <a:cubicBezTo>
                  <a:pt x="11393" y="10391"/>
                  <a:pt x="11404" y="10258"/>
                  <a:pt x="11281" y="10341"/>
                </a:cubicBezTo>
                <a:cubicBezTo>
                  <a:pt x="11340" y="9988"/>
                  <a:pt x="11373" y="10405"/>
                  <a:pt x="11355" y="9915"/>
                </a:cubicBezTo>
                <a:lnTo>
                  <a:pt x="11417" y="9873"/>
                </a:lnTo>
                <a:cubicBezTo>
                  <a:pt x="11499" y="9818"/>
                  <a:pt x="11479" y="9832"/>
                  <a:pt x="11509" y="9937"/>
                </a:cubicBezTo>
                <a:lnTo>
                  <a:pt x="11545" y="9850"/>
                </a:lnTo>
                <a:lnTo>
                  <a:pt x="11555" y="9969"/>
                </a:lnTo>
                <a:lnTo>
                  <a:pt x="11621" y="9988"/>
                </a:lnTo>
                <a:lnTo>
                  <a:pt x="11637" y="9914"/>
                </a:lnTo>
                <a:cubicBezTo>
                  <a:pt x="11581" y="9763"/>
                  <a:pt x="11627" y="9795"/>
                  <a:pt x="11570" y="9896"/>
                </a:cubicBezTo>
                <a:lnTo>
                  <a:pt x="11545" y="9850"/>
                </a:lnTo>
                <a:cubicBezTo>
                  <a:pt x="11494" y="9759"/>
                  <a:pt x="11464" y="9653"/>
                  <a:pt x="11414" y="9562"/>
                </a:cubicBezTo>
                <a:lnTo>
                  <a:pt x="11415" y="9310"/>
                </a:lnTo>
                <a:cubicBezTo>
                  <a:pt x="11322" y="9498"/>
                  <a:pt x="11415" y="9310"/>
                  <a:pt x="11317" y="9438"/>
                </a:cubicBezTo>
                <a:cubicBezTo>
                  <a:pt x="11313" y="9379"/>
                  <a:pt x="11333" y="9365"/>
                  <a:pt x="11292" y="9393"/>
                </a:cubicBezTo>
                <a:cubicBezTo>
                  <a:pt x="11210" y="9448"/>
                  <a:pt x="11292" y="9393"/>
                  <a:pt x="11297" y="9452"/>
                </a:cubicBezTo>
                <a:cubicBezTo>
                  <a:pt x="11230" y="9434"/>
                  <a:pt x="11210" y="9448"/>
                  <a:pt x="11173" y="9535"/>
                </a:cubicBezTo>
                <a:cubicBezTo>
                  <a:pt x="11150" y="9237"/>
                  <a:pt x="11143" y="9429"/>
                  <a:pt x="11186" y="9150"/>
                </a:cubicBezTo>
                <a:cubicBezTo>
                  <a:pt x="11252" y="9168"/>
                  <a:pt x="11191" y="9209"/>
                  <a:pt x="11248" y="9109"/>
                </a:cubicBezTo>
                <a:lnTo>
                  <a:pt x="11284" y="9181"/>
                </a:lnTo>
                <a:lnTo>
                  <a:pt x="11308" y="9319"/>
                </a:lnTo>
                <a:lnTo>
                  <a:pt x="11344" y="9232"/>
                </a:lnTo>
                <a:lnTo>
                  <a:pt x="11411" y="9250"/>
                </a:lnTo>
                <a:lnTo>
                  <a:pt x="11453" y="8971"/>
                </a:lnTo>
                <a:lnTo>
                  <a:pt x="11407" y="8939"/>
                </a:lnTo>
                <a:lnTo>
                  <a:pt x="11464" y="8838"/>
                </a:lnTo>
                <a:lnTo>
                  <a:pt x="11556" y="8902"/>
                </a:lnTo>
                <a:lnTo>
                  <a:pt x="11562" y="8710"/>
                </a:lnTo>
                <a:lnTo>
                  <a:pt x="11727" y="8599"/>
                </a:lnTo>
                <a:lnTo>
                  <a:pt x="11771" y="8883"/>
                </a:lnTo>
                <a:cubicBezTo>
                  <a:pt x="11839" y="8650"/>
                  <a:pt x="11776" y="8943"/>
                  <a:pt x="11793" y="8618"/>
                </a:cubicBezTo>
                <a:lnTo>
                  <a:pt x="11896" y="8549"/>
                </a:lnTo>
                <a:lnTo>
                  <a:pt x="11926" y="8654"/>
                </a:lnTo>
                <a:cubicBezTo>
                  <a:pt x="11978" y="8494"/>
                  <a:pt x="11978" y="8494"/>
                  <a:pt x="12002" y="8791"/>
                </a:cubicBezTo>
                <a:cubicBezTo>
                  <a:pt x="12059" y="8691"/>
                  <a:pt x="11997" y="8732"/>
                  <a:pt x="12064" y="8750"/>
                </a:cubicBezTo>
                <a:lnTo>
                  <a:pt x="12132" y="8516"/>
                </a:lnTo>
                <a:lnTo>
                  <a:pt x="12141" y="8636"/>
                </a:lnTo>
                <a:lnTo>
                  <a:pt x="12228" y="8640"/>
                </a:lnTo>
                <a:lnTo>
                  <a:pt x="12220" y="8269"/>
                </a:lnTo>
                <a:cubicBezTo>
                  <a:pt x="12277" y="8168"/>
                  <a:pt x="12277" y="8168"/>
                  <a:pt x="12318" y="8140"/>
                </a:cubicBezTo>
                <a:cubicBezTo>
                  <a:pt x="12339" y="8127"/>
                  <a:pt x="12343" y="8186"/>
                  <a:pt x="12369" y="8232"/>
                </a:cubicBezTo>
                <a:cubicBezTo>
                  <a:pt x="12426" y="8131"/>
                  <a:pt x="12364" y="8172"/>
                  <a:pt x="12430" y="8191"/>
                </a:cubicBezTo>
                <a:lnTo>
                  <a:pt x="12482" y="8030"/>
                </a:lnTo>
                <a:cubicBezTo>
                  <a:pt x="12448" y="7865"/>
                  <a:pt x="12437" y="7998"/>
                  <a:pt x="12489" y="7838"/>
                </a:cubicBezTo>
                <a:lnTo>
                  <a:pt x="12519" y="7943"/>
                </a:lnTo>
                <a:lnTo>
                  <a:pt x="12560" y="7916"/>
                </a:lnTo>
                <a:cubicBezTo>
                  <a:pt x="12561" y="7664"/>
                  <a:pt x="12546" y="7737"/>
                  <a:pt x="12598" y="7577"/>
                </a:cubicBezTo>
                <a:lnTo>
                  <a:pt x="12663" y="7847"/>
                </a:lnTo>
                <a:lnTo>
                  <a:pt x="12715" y="7686"/>
                </a:lnTo>
                <a:lnTo>
                  <a:pt x="12734" y="7925"/>
                </a:lnTo>
                <a:lnTo>
                  <a:pt x="12786" y="7764"/>
                </a:lnTo>
                <a:lnTo>
                  <a:pt x="12772" y="7586"/>
                </a:lnTo>
                <a:cubicBezTo>
                  <a:pt x="12864" y="7650"/>
                  <a:pt x="12827" y="7737"/>
                  <a:pt x="12930" y="7668"/>
                </a:cubicBezTo>
                <a:lnTo>
                  <a:pt x="12916" y="7489"/>
                </a:lnTo>
                <a:lnTo>
                  <a:pt x="12998" y="7434"/>
                </a:lnTo>
                <a:lnTo>
                  <a:pt x="12971" y="7640"/>
                </a:lnTo>
                <a:cubicBezTo>
                  <a:pt x="13074" y="7571"/>
                  <a:pt x="13012" y="7613"/>
                  <a:pt x="13129" y="7722"/>
                </a:cubicBezTo>
                <a:lnTo>
                  <a:pt x="13094" y="7558"/>
                </a:lnTo>
                <a:lnTo>
                  <a:pt x="13096" y="7306"/>
                </a:lnTo>
                <a:cubicBezTo>
                  <a:pt x="13009" y="7301"/>
                  <a:pt x="13009" y="7301"/>
                  <a:pt x="12954" y="7150"/>
                </a:cubicBezTo>
                <a:lnTo>
                  <a:pt x="12965" y="7017"/>
                </a:lnTo>
                <a:lnTo>
                  <a:pt x="13112" y="7232"/>
                </a:lnTo>
                <a:lnTo>
                  <a:pt x="13123" y="7099"/>
                </a:lnTo>
                <a:lnTo>
                  <a:pt x="13082" y="7127"/>
                </a:lnTo>
                <a:lnTo>
                  <a:pt x="13072" y="7008"/>
                </a:lnTo>
                <a:cubicBezTo>
                  <a:pt x="13139" y="7026"/>
                  <a:pt x="13077" y="7067"/>
                  <a:pt x="13134" y="6967"/>
                </a:cubicBezTo>
                <a:cubicBezTo>
                  <a:pt x="13164" y="7072"/>
                  <a:pt x="13139" y="7026"/>
                  <a:pt x="13205" y="7044"/>
                </a:cubicBezTo>
                <a:cubicBezTo>
                  <a:pt x="13240" y="7209"/>
                  <a:pt x="13210" y="7104"/>
                  <a:pt x="13265" y="7255"/>
                </a:cubicBezTo>
                <a:lnTo>
                  <a:pt x="13331" y="7273"/>
                </a:lnTo>
                <a:cubicBezTo>
                  <a:pt x="13388" y="7172"/>
                  <a:pt x="13347" y="7200"/>
                  <a:pt x="13414" y="7218"/>
                </a:cubicBezTo>
                <a:lnTo>
                  <a:pt x="13403" y="7351"/>
                </a:lnTo>
                <a:lnTo>
                  <a:pt x="13505" y="7282"/>
                </a:lnTo>
                <a:lnTo>
                  <a:pt x="13456" y="6939"/>
                </a:lnTo>
                <a:cubicBezTo>
                  <a:pt x="13436" y="6952"/>
                  <a:pt x="13415" y="6966"/>
                  <a:pt x="13406" y="6847"/>
                </a:cubicBezTo>
                <a:cubicBezTo>
                  <a:pt x="13387" y="6609"/>
                  <a:pt x="13385" y="6861"/>
                  <a:pt x="13412" y="6655"/>
                </a:cubicBezTo>
                <a:close/>
                <a:moveTo>
                  <a:pt x="13044" y="6651"/>
                </a:moveTo>
                <a:lnTo>
                  <a:pt x="13053" y="6770"/>
                </a:lnTo>
                <a:lnTo>
                  <a:pt x="12991" y="6811"/>
                </a:lnTo>
                <a:close/>
                <a:moveTo>
                  <a:pt x="15403" y="6638"/>
                </a:moveTo>
                <a:lnTo>
                  <a:pt x="15417" y="6817"/>
                </a:lnTo>
                <a:lnTo>
                  <a:pt x="15376" y="6844"/>
                </a:lnTo>
                <a:close/>
                <a:moveTo>
                  <a:pt x="8950" y="6633"/>
                </a:moveTo>
                <a:lnTo>
                  <a:pt x="9000" y="6725"/>
                </a:lnTo>
                <a:lnTo>
                  <a:pt x="8964" y="6812"/>
                </a:lnTo>
                <a:lnTo>
                  <a:pt x="8939" y="6766"/>
                </a:lnTo>
                <a:close/>
                <a:moveTo>
                  <a:pt x="15249" y="6615"/>
                </a:moveTo>
                <a:lnTo>
                  <a:pt x="15259" y="6735"/>
                </a:lnTo>
                <a:lnTo>
                  <a:pt x="15300" y="6707"/>
                </a:lnTo>
                <a:lnTo>
                  <a:pt x="15294" y="6899"/>
                </a:lnTo>
                <a:lnTo>
                  <a:pt x="15202" y="6835"/>
                </a:lnTo>
                <a:close/>
                <a:moveTo>
                  <a:pt x="14252" y="6594"/>
                </a:moveTo>
                <a:lnTo>
                  <a:pt x="14277" y="6640"/>
                </a:lnTo>
                <a:lnTo>
                  <a:pt x="14266" y="6773"/>
                </a:lnTo>
                <a:lnTo>
                  <a:pt x="14321" y="6924"/>
                </a:lnTo>
                <a:lnTo>
                  <a:pt x="14285" y="7011"/>
                </a:lnTo>
                <a:cubicBezTo>
                  <a:pt x="14245" y="6786"/>
                  <a:pt x="14264" y="7025"/>
                  <a:pt x="14245" y="6786"/>
                </a:cubicBezTo>
                <a:cubicBezTo>
                  <a:pt x="14236" y="6667"/>
                  <a:pt x="14211" y="6621"/>
                  <a:pt x="14252" y="6594"/>
                </a:cubicBezTo>
                <a:close/>
                <a:moveTo>
                  <a:pt x="14682" y="6557"/>
                </a:moveTo>
                <a:lnTo>
                  <a:pt x="14721" y="6781"/>
                </a:lnTo>
                <a:lnTo>
                  <a:pt x="14650" y="6703"/>
                </a:lnTo>
                <a:close/>
                <a:moveTo>
                  <a:pt x="14841" y="6544"/>
                </a:moveTo>
                <a:cubicBezTo>
                  <a:pt x="14837" y="6531"/>
                  <a:pt x="14830" y="6520"/>
                  <a:pt x="14876" y="6552"/>
                </a:cubicBezTo>
                <a:lnTo>
                  <a:pt x="14834" y="6831"/>
                </a:lnTo>
                <a:lnTo>
                  <a:pt x="14789" y="6547"/>
                </a:lnTo>
                <a:cubicBezTo>
                  <a:pt x="14845" y="6573"/>
                  <a:pt x="14844" y="6558"/>
                  <a:pt x="14841" y="6544"/>
                </a:cubicBezTo>
                <a:close/>
                <a:moveTo>
                  <a:pt x="14528" y="6534"/>
                </a:moveTo>
                <a:lnTo>
                  <a:pt x="14579" y="6626"/>
                </a:lnTo>
                <a:lnTo>
                  <a:pt x="14543" y="6713"/>
                </a:lnTo>
                <a:close/>
                <a:moveTo>
                  <a:pt x="13270" y="6499"/>
                </a:moveTo>
                <a:lnTo>
                  <a:pt x="13346" y="6636"/>
                </a:lnTo>
                <a:lnTo>
                  <a:pt x="13314" y="6783"/>
                </a:lnTo>
                <a:close/>
                <a:moveTo>
                  <a:pt x="11187" y="6451"/>
                </a:moveTo>
                <a:lnTo>
                  <a:pt x="11222" y="6616"/>
                </a:lnTo>
                <a:cubicBezTo>
                  <a:pt x="11222" y="6616"/>
                  <a:pt x="11186" y="6703"/>
                  <a:pt x="11186" y="6703"/>
                </a:cubicBezTo>
                <a:cubicBezTo>
                  <a:pt x="11103" y="6758"/>
                  <a:pt x="11190" y="6763"/>
                  <a:pt x="11099" y="6699"/>
                </a:cubicBezTo>
                <a:cubicBezTo>
                  <a:pt x="11141" y="6419"/>
                  <a:pt x="11135" y="6612"/>
                  <a:pt x="11187" y="6451"/>
                </a:cubicBezTo>
                <a:close/>
                <a:moveTo>
                  <a:pt x="13567" y="6425"/>
                </a:moveTo>
                <a:lnTo>
                  <a:pt x="13597" y="6531"/>
                </a:lnTo>
                <a:lnTo>
                  <a:pt x="13586" y="6664"/>
                </a:lnTo>
                <a:lnTo>
                  <a:pt x="13535" y="6572"/>
                </a:lnTo>
                <a:close/>
                <a:moveTo>
                  <a:pt x="14279" y="6388"/>
                </a:moveTo>
                <a:lnTo>
                  <a:pt x="14293" y="6566"/>
                </a:lnTo>
                <a:lnTo>
                  <a:pt x="14252" y="6594"/>
                </a:lnTo>
                <a:close/>
                <a:moveTo>
                  <a:pt x="14166" y="6337"/>
                </a:moveTo>
                <a:lnTo>
                  <a:pt x="14124" y="6617"/>
                </a:lnTo>
                <a:lnTo>
                  <a:pt x="14105" y="6379"/>
                </a:lnTo>
                <a:close/>
                <a:moveTo>
                  <a:pt x="6326" y="6321"/>
                </a:moveTo>
                <a:lnTo>
                  <a:pt x="6341" y="6499"/>
                </a:lnTo>
                <a:cubicBezTo>
                  <a:pt x="6274" y="6481"/>
                  <a:pt x="6336" y="6440"/>
                  <a:pt x="6279" y="6540"/>
                </a:cubicBezTo>
                <a:lnTo>
                  <a:pt x="6265" y="6362"/>
                </a:lnTo>
                <a:cubicBezTo>
                  <a:pt x="6331" y="6380"/>
                  <a:pt x="6269" y="6421"/>
                  <a:pt x="6326" y="6321"/>
                </a:cubicBezTo>
                <a:close/>
                <a:moveTo>
                  <a:pt x="9465" y="6037"/>
                </a:moveTo>
                <a:lnTo>
                  <a:pt x="9479" y="6215"/>
                </a:lnTo>
                <a:lnTo>
                  <a:pt x="9429" y="6124"/>
                </a:lnTo>
                <a:close/>
                <a:moveTo>
                  <a:pt x="12275" y="5974"/>
                </a:moveTo>
                <a:lnTo>
                  <a:pt x="12232" y="6253"/>
                </a:lnTo>
                <a:lnTo>
                  <a:pt x="12213" y="6015"/>
                </a:lnTo>
                <a:close/>
                <a:moveTo>
                  <a:pt x="14435" y="5906"/>
                </a:moveTo>
                <a:lnTo>
                  <a:pt x="14473" y="6383"/>
                </a:lnTo>
                <a:lnTo>
                  <a:pt x="14452" y="6397"/>
                </a:lnTo>
                <a:cubicBezTo>
                  <a:pt x="14429" y="6099"/>
                  <a:pt x="14438" y="6218"/>
                  <a:pt x="14383" y="6067"/>
                </a:cubicBezTo>
                <a:close/>
                <a:moveTo>
                  <a:pt x="13587" y="5596"/>
                </a:moveTo>
                <a:cubicBezTo>
                  <a:pt x="13679" y="5660"/>
                  <a:pt x="13638" y="5688"/>
                  <a:pt x="13730" y="5752"/>
                </a:cubicBezTo>
                <a:lnTo>
                  <a:pt x="13671" y="6104"/>
                </a:lnTo>
                <a:lnTo>
                  <a:pt x="13580" y="6040"/>
                </a:lnTo>
                <a:close/>
                <a:moveTo>
                  <a:pt x="11187" y="5401"/>
                </a:moveTo>
                <a:cubicBezTo>
                  <a:pt x="11201" y="5407"/>
                  <a:pt x="11214" y="5430"/>
                  <a:pt x="11219" y="5489"/>
                </a:cubicBezTo>
                <a:cubicBezTo>
                  <a:pt x="11233" y="5668"/>
                  <a:pt x="11228" y="5608"/>
                  <a:pt x="11222" y="5801"/>
                </a:cubicBezTo>
                <a:cubicBezTo>
                  <a:pt x="11114" y="5810"/>
                  <a:pt x="11171" y="5709"/>
                  <a:pt x="11089" y="5764"/>
                </a:cubicBezTo>
                <a:cubicBezTo>
                  <a:pt x="11080" y="5645"/>
                  <a:pt x="11086" y="5453"/>
                  <a:pt x="11147" y="5411"/>
                </a:cubicBezTo>
                <a:cubicBezTo>
                  <a:pt x="11158" y="5405"/>
                  <a:pt x="11173" y="5394"/>
                  <a:pt x="11187" y="5401"/>
                </a:cubicBezTo>
                <a:close/>
                <a:moveTo>
                  <a:pt x="5667" y="5382"/>
                </a:moveTo>
                <a:lnTo>
                  <a:pt x="5717" y="5474"/>
                </a:lnTo>
                <a:lnTo>
                  <a:pt x="5665" y="5634"/>
                </a:lnTo>
                <a:lnTo>
                  <a:pt x="5635" y="5529"/>
                </a:lnTo>
                <a:close/>
                <a:moveTo>
                  <a:pt x="4865" y="5104"/>
                </a:moveTo>
                <a:lnTo>
                  <a:pt x="4920" y="5255"/>
                </a:lnTo>
                <a:lnTo>
                  <a:pt x="4863" y="5356"/>
                </a:lnTo>
                <a:close/>
                <a:moveTo>
                  <a:pt x="17618" y="5091"/>
                </a:moveTo>
                <a:cubicBezTo>
                  <a:pt x="17623" y="5151"/>
                  <a:pt x="17648" y="5197"/>
                  <a:pt x="17653" y="5256"/>
                </a:cubicBezTo>
                <a:cubicBezTo>
                  <a:pt x="17653" y="5256"/>
                  <a:pt x="17642" y="5389"/>
                  <a:pt x="17642" y="5389"/>
                </a:cubicBezTo>
                <a:lnTo>
                  <a:pt x="17534" y="5398"/>
                </a:lnTo>
                <a:lnTo>
                  <a:pt x="17520" y="5220"/>
                </a:lnTo>
                <a:close/>
                <a:moveTo>
                  <a:pt x="13592" y="4840"/>
                </a:moveTo>
                <a:lnTo>
                  <a:pt x="13602" y="4959"/>
                </a:lnTo>
                <a:cubicBezTo>
                  <a:pt x="13535" y="4941"/>
                  <a:pt x="13586" y="5033"/>
                  <a:pt x="13530" y="4881"/>
                </a:cubicBezTo>
                <a:close/>
                <a:moveTo>
                  <a:pt x="13850" y="4753"/>
                </a:moveTo>
                <a:cubicBezTo>
                  <a:pt x="13862" y="4769"/>
                  <a:pt x="13871" y="4810"/>
                  <a:pt x="13878" y="4899"/>
                </a:cubicBezTo>
                <a:cubicBezTo>
                  <a:pt x="13883" y="4959"/>
                  <a:pt x="13862" y="4973"/>
                  <a:pt x="13847" y="5046"/>
                </a:cubicBezTo>
                <a:lnTo>
                  <a:pt x="13802" y="4762"/>
                </a:lnTo>
                <a:cubicBezTo>
                  <a:pt x="13823" y="4748"/>
                  <a:pt x="13838" y="4738"/>
                  <a:pt x="13850" y="4753"/>
                </a:cubicBezTo>
                <a:close/>
                <a:moveTo>
                  <a:pt x="13568" y="4542"/>
                </a:moveTo>
                <a:lnTo>
                  <a:pt x="13619" y="4634"/>
                </a:lnTo>
                <a:lnTo>
                  <a:pt x="13537" y="4689"/>
                </a:lnTo>
                <a:close/>
                <a:moveTo>
                  <a:pt x="18113" y="4509"/>
                </a:moveTo>
                <a:cubicBezTo>
                  <a:pt x="18133" y="4495"/>
                  <a:pt x="18138" y="4555"/>
                  <a:pt x="18163" y="4600"/>
                </a:cubicBezTo>
                <a:cubicBezTo>
                  <a:pt x="18216" y="4440"/>
                  <a:pt x="18179" y="4527"/>
                  <a:pt x="18205" y="4573"/>
                </a:cubicBezTo>
                <a:cubicBezTo>
                  <a:pt x="18260" y="4724"/>
                  <a:pt x="18214" y="4692"/>
                  <a:pt x="18279" y="4962"/>
                </a:cubicBezTo>
                <a:lnTo>
                  <a:pt x="18211" y="5196"/>
                </a:lnTo>
                <a:cubicBezTo>
                  <a:pt x="18145" y="5178"/>
                  <a:pt x="18124" y="5191"/>
                  <a:pt x="18088" y="5278"/>
                </a:cubicBezTo>
                <a:cubicBezTo>
                  <a:pt x="18058" y="5173"/>
                  <a:pt x="18037" y="5187"/>
                  <a:pt x="18023" y="5008"/>
                </a:cubicBezTo>
                <a:lnTo>
                  <a:pt x="18018" y="4949"/>
                </a:lnTo>
                <a:cubicBezTo>
                  <a:pt x="18004" y="4770"/>
                  <a:pt x="18051" y="4550"/>
                  <a:pt x="18113" y="4509"/>
                </a:cubicBezTo>
                <a:close/>
                <a:moveTo>
                  <a:pt x="6595" y="4259"/>
                </a:moveTo>
                <a:lnTo>
                  <a:pt x="6666" y="4336"/>
                </a:lnTo>
                <a:lnTo>
                  <a:pt x="6614" y="4497"/>
                </a:lnTo>
                <a:close/>
                <a:moveTo>
                  <a:pt x="12431" y="3861"/>
                </a:moveTo>
                <a:cubicBezTo>
                  <a:pt x="12431" y="3861"/>
                  <a:pt x="12461" y="3967"/>
                  <a:pt x="12461" y="3967"/>
                </a:cubicBezTo>
                <a:cubicBezTo>
                  <a:pt x="12485" y="4264"/>
                  <a:pt x="12466" y="4026"/>
                  <a:pt x="12439" y="4232"/>
                </a:cubicBezTo>
                <a:lnTo>
                  <a:pt x="12389" y="4141"/>
                </a:lnTo>
                <a:lnTo>
                  <a:pt x="12374" y="3962"/>
                </a:lnTo>
                <a:close/>
                <a:moveTo>
                  <a:pt x="5598" y="3169"/>
                </a:moveTo>
                <a:lnTo>
                  <a:pt x="5670" y="3247"/>
                </a:lnTo>
                <a:lnTo>
                  <a:pt x="5617" y="3408"/>
                </a:lnTo>
                <a:lnTo>
                  <a:pt x="5587" y="3302"/>
                </a:lnTo>
                <a:close/>
                <a:moveTo>
                  <a:pt x="19668" y="2839"/>
                </a:moveTo>
                <a:cubicBezTo>
                  <a:pt x="19657" y="2972"/>
                  <a:pt x="19648" y="2853"/>
                  <a:pt x="19683" y="3018"/>
                </a:cubicBezTo>
                <a:lnTo>
                  <a:pt x="19672" y="3151"/>
                </a:lnTo>
                <a:cubicBezTo>
                  <a:pt x="19610" y="3192"/>
                  <a:pt x="19544" y="3174"/>
                  <a:pt x="19534" y="3055"/>
                </a:cubicBezTo>
                <a:cubicBezTo>
                  <a:pt x="19529" y="2995"/>
                  <a:pt x="19545" y="2922"/>
                  <a:pt x="19586" y="2894"/>
                </a:cubicBezTo>
                <a:close/>
                <a:moveTo>
                  <a:pt x="10913" y="299"/>
                </a:moveTo>
                <a:cubicBezTo>
                  <a:pt x="10977" y="569"/>
                  <a:pt x="10974" y="258"/>
                  <a:pt x="11049" y="647"/>
                </a:cubicBezTo>
                <a:lnTo>
                  <a:pt x="11167" y="505"/>
                </a:lnTo>
                <a:lnTo>
                  <a:pt x="11208" y="477"/>
                </a:lnTo>
                <a:cubicBezTo>
                  <a:pt x="11291" y="422"/>
                  <a:pt x="11213" y="537"/>
                  <a:pt x="11265" y="376"/>
                </a:cubicBezTo>
                <a:lnTo>
                  <a:pt x="11299" y="793"/>
                </a:lnTo>
                <a:cubicBezTo>
                  <a:pt x="11318" y="1031"/>
                  <a:pt x="11299" y="793"/>
                  <a:pt x="11333" y="958"/>
                </a:cubicBezTo>
                <a:lnTo>
                  <a:pt x="11327" y="1151"/>
                </a:lnTo>
                <a:lnTo>
                  <a:pt x="11300" y="1357"/>
                </a:lnTo>
                <a:lnTo>
                  <a:pt x="11254" y="1325"/>
                </a:lnTo>
                <a:lnTo>
                  <a:pt x="11218" y="1412"/>
                </a:lnTo>
                <a:lnTo>
                  <a:pt x="11046" y="1151"/>
                </a:lnTo>
                <a:lnTo>
                  <a:pt x="11058" y="766"/>
                </a:lnTo>
                <a:lnTo>
                  <a:pt x="11028" y="661"/>
                </a:lnTo>
                <a:cubicBezTo>
                  <a:pt x="10941" y="656"/>
                  <a:pt x="10936" y="597"/>
                  <a:pt x="10876" y="386"/>
                </a:cubicBezTo>
                <a:close/>
                <a:moveTo>
                  <a:pt x="15198" y="0"/>
                </a:moveTo>
                <a:cubicBezTo>
                  <a:pt x="15285" y="4"/>
                  <a:pt x="15244" y="32"/>
                  <a:pt x="15294" y="124"/>
                </a:cubicBezTo>
                <a:lnTo>
                  <a:pt x="15236" y="476"/>
                </a:lnTo>
                <a:cubicBezTo>
                  <a:pt x="15196" y="252"/>
                  <a:pt x="15215" y="490"/>
                  <a:pt x="15201" y="312"/>
                </a:cubicBezTo>
                <a:cubicBezTo>
                  <a:pt x="15187" y="133"/>
                  <a:pt x="15192" y="192"/>
                  <a:pt x="15198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9" name="Freeform: Shape 7"/>
          <p:cNvSpPr/>
          <p:nvPr/>
        </p:nvSpPr>
        <p:spPr>
          <a:xfrm flipH="1">
            <a:off x="9850376" y="0"/>
            <a:ext cx="2282012" cy="4208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443" extrusionOk="0">
                <a:moveTo>
                  <a:pt x="14335" y="20889"/>
                </a:moveTo>
                <a:lnTo>
                  <a:pt x="14359" y="21443"/>
                </a:lnTo>
                <a:lnTo>
                  <a:pt x="14269" y="21262"/>
                </a:lnTo>
                <a:close/>
                <a:moveTo>
                  <a:pt x="10294" y="20814"/>
                </a:moveTo>
                <a:lnTo>
                  <a:pt x="10337" y="21197"/>
                </a:lnTo>
                <a:lnTo>
                  <a:pt x="10292" y="21400"/>
                </a:lnTo>
                <a:lnTo>
                  <a:pt x="10254" y="21155"/>
                </a:lnTo>
                <a:close/>
                <a:moveTo>
                  <a:pt x="11788" y="20266"/>
                </a:moveTo>
                <a:lnTo>
                  <a:pt x="11812" y="20820"/>
                </a:lnTo>
                <a:lnTo>
                  <a:pt x="11729" y="20778"/>
                </a:lnTo>
                <a:close/>
                <a:moveTo>
                  <a:pt x="14485" y="19972"/>
                </a:moveTo>
                <a:lnTo>
                  <a:pt x="14509" y="20526"/>
                </a:lnTo>
                <a:lnTo>
                  <a:pt x="14446" y="20313"/>
                </a:lnTo>
                <a:close/>
                <a:moveTo>
                  <a:pt x="7302" y="19286"/>
                </a:moveTo>
                <a:lnTo>
                  <a:pt x="7268" y="19766"/>
                </a:lnTo>
                <a:lnTo>
                  <a:pt x="7250" y="19350"/>
                </a:lnTo>
                <a:close/>
                <a:moveTo>
                  <a:pt x="9397" y="18865"/>
                </a:moveTo>
                <a:lnTo>
                  <a:pt x="9364" y="19345"/>
                </a:lnTo>
                <a:lnTo>
                  <a:pt x="9346" y="18929"/>
                </a:lnTo>
                <a:close/>
                <a:moveTo>
                  <a:pt x="17032" y="18697"/>
                </a:moveTo>
                <a:lnTo>
                  <a:pt x="17087" y="19358"/>
                </a:lnTo>
                <a:lnTo>
                  <a:pt x="16992" y="19038"/>
                </a:lnTo>
                <a:close/>
                <a:moveTo>
                  <a:pt x="8598" y="18547"/>
                </a:moveTo>
                <a:lnTo>
                  <a:pt x="8687" y="18728"/>
                </a:lnTo>
                <a:lnTo>
                  <a:pt x="8610" y="18825"/>
                </a:lnTo>
                <a:close/>
                <a:moveTo>
                  <a:pt x="10693" y="18126"/>
                </a:moveTo>
                <a:lnTo>
                  <a:pt x="10757" y="18340"/>
                </a:lnTo>
                <a:lnTo>
                  <a:pt x="10685" y="18574"/>
                </a:lnTo>
                <a:close/>
                <a:moveTo>
                  <a:pt x="16569" y="17376"/>
                </a:moveTo>
                <a:lnTo>
                  <a:pt x="16612" y="17760"/>
                </a:lnTo>
                <a:lnTo>
                  <a:pt x="16567" y="17963"/>
                </a:lnTo>
                <a:lnTo>
                  <a:pt x="16535" y="17856"/>
                </a:lnTo>
                <a:close/>
                <a:moveTo>
                  <a:pt x="7904" y="16719"/>
                </a:moveTo>
                <a:lnTo>
                  <a:pt x="7911" y="16738"/>
                </a:lnTo>
                <a:lnTo>
                  <a:pt x="7914" y="16774"/>
                </a:lnTo>
                <a:cubicBezTo>
                  <a:pt x="7915" y="16832"/>
                  <a:pt x="7891" y="16711"/>
                  <a:pt x="7904" y="16719"/>
                </a:cubicBezTo>
                <a:close/>
                <a:moveTo>
                  <a:pt x="13830" y="16701"/>
                </a:moveTo>
                <a:lnTo>
                  <a:pt x="13842" y="16978"/>
                </a:lnTo>
                <a:lnTo>
                  <a:pt x="13778" y="16765"/>
                </a:lnTo>
                <a:close/>
                <a:moveTo>
                  <a:pt x="11198" y="16622"/>
                </a:moveTo>
                <a:lnTo>
                  <a:pt x="11222" y="17177"/>
                </a:lnTo>
                <a:lnTo>
                  <a:pt x="11138" y="17134"/>
                </a:lnTo>
                <a:close/>
                <a:moveTo>
                  <a:pt x="9539" y="16499"/>
                </a:moveTo>
                <a:lnTo>
                  <a:pt x="9648" y="16509"/>
                </a:lnTo>
                <a:lnTo>
                  <a:pt x="9609" y="16850"/>
                </a:lnTo>
                <a:close/>
                <a:moveTo>
                  <a:pt x="17226" y="16266"/>
                </a:moveTo>
                <a:lnTo>
                  <a:pt x="17224" y="16853"/>
                </a:lnTo>
                <a:lnTo>
                  <a:pt x="17123" y="16394"/>
                </a:lnTo>
                <a:close/>
                <a:moveTo>
                  <a:pt x="11546" y="15897"/>
                </a:moveTo>
                <a:lnTo>
                  <a:pt x="11544" y="16483"/>
                </a:lnTo>
                <a:lnTo>
                  <a:pt x="11475" y="16131"/>
                </a:lnTo>
                <a:close/>
                <a:moveTo>
                  <a:pt x="11732" y="15811"/>
                </a:moveTo>
                <a:lnTo>
                  <a:pt x="11724" y="16259"/>
                </a:lnTo>
                <a:lnTo>
                  <a:pt x="11661" y="16046"/>
                </a:lnTo>
                <a:close/>
                <a:moveTo>
                  <a:pt x="8051" y="15287"/>
                </a:moveTo>
                <a:lnTo>
                  <a:pt x="8138" y="16054"/>
                </a:lnTo>
                <a:lnTo>
                  <a:pt x="8079" y="16566"/>
                </a:lnTo>
                <a:lnTo>
                  <a:pt x="7956" y="16865"/>
                </a:lnTo>
                <a:lnTo>
                  <a:pt x="7911" y="16738"/>
                </a:lnTo>
                <a:lnTo>
                  <a:pt x="7887" y="16513"/>
                </a:lnTo>
                <a:lnTo>
                  <a:pt x="7842" y="16716"/>
                </a:lnTo>
                <a:cubicBezTo>
                  <a:pt x="7820" y="15576"/>
                  <a:pt x="7907" y="16343"/>
                  <a:pt x="7923" y="15447"/>
                </a:cubicBezTo>
                <a:lnTo>
                  <a:pt x="8000" y="15351"/>
                </a:lnTo>
                <a:lnTo>
                  <a:pt x="8018" y="15767"/>
                </a:lnTo>
                <a:close/>
                <a:moveTo>
                  <a:pt x="10408" y="15271"/>
                </a:moveTo>
                <a:cubicBezTo>
                  <a:pt x="10497" y="15452"/>
                  <a:pt x="10466" y="15345"/>
                  <a:pt x="10515" y="15867"/>
                </a:cubicBezTo>
                <a:cubicBezTo>
                  <a:pt x="10400" y="15718"/>
                  <a:pt x="10483" y="15761"/>
                  <a:pt x="10408" y="15271"/>
                </a:cubicBezTo>
                <a:close/>
                <a:moveTo>
                  <a:pt x="12074" y="14947"/>
                </a:moveTo>
                <a:lnTo>
                  <a:pt x="12092" y="15362"/>
                </a:lnTo>
                <a:cubicBezTo>
                  <a:pt x="12009" y="15320"/>
                  <a:pt x="12086" y="15224"/>
                  <a:pt x="12015" y="15459"/>
                </a:cubicBezTo>
                <a:lnTo>
                  <a:pt x="11997" y="15043"/>
                </a:lnTo>
                <a:cubicBezTo>
                  <a:pt x="12080" y="15085"/>
                  <a:pt x="12003" y="15181"/>
                  <a:pt x="12074" y="14947"/>
                </a:cubicBezTo>
                <a:close/>
                <a:moveTo>
                  <a:pt x="10800" y="14929"/>
                </a:moveTo>
                <a:lnTo>
                  <a:pt x="10818" y="15344"/>
                </a:lnTo>
                <a:lnTo>
                  <a:pt x="10754" y="15131"/>
                </a:lnTo>
                <a:close/>
                <a:moveTo>
                  <a:pt x="10954" y="14736"/>
                </a:moveTo>
                <a:lnTo>
                  <a:pt x="11029" y="15226"/>
                </a:lnTo>
                <a:lnTo>
                  <a:pt x="10984" y="15429"/>
                </a:lnTo>
                <a:close/>
                <a:moveTo>
                  <a:pt x="17647" y="14720"/>
                </a:moveTo>
                <a:lnTo>
                  <a:pt x="17594" y="15370"/>
                </a:lnTo>
                <a:lnTo>
                  <a:pt x="17550" y="14986"/>
                </a:lnTo>
                <a:close/>
                <a:moveTo>
                  <a:pt x="17398" y="14592"/>
                </a:moveTo>
                <a:lnTo>
                  <a:pt x="17409" y="14869"/>
                </a:lnTo>
                <a:lnTo>
                  <a:pt x="17346" y="14656"/>
                </a:lnTo>
                <a:close/>
                <a:moveTo>
                  <a:pt x="7715" y="14393"/>
                </a:moveTo>
                <a:lnTo>
                  <a:pt x="7810" y="14712"/>
                </a:lnTo>
                <a:lnTo>
                  <a:pt x="7713" y="14979"/>
                </a:lnTo>
                <a:close/>
                <a:moveTo>
                  <a:pt x="11801" y="14265"/>
                </a:moveTo>
                <a:lnTo>
                  <a:pt x="11865" y="14478"/>
                </a:lnTo>
                <a:lnTo>
                  <a:pt x="11787" y="14574"/>
                </a:lnTo>
                <a:close/>
                <a:moveTo>
                  <a:pt x="7165" y="14202"/>
                </a:moveTo>
                <a:lnTo>
                  <a:pt x="7228" y="14415"/>
                </a:lnTo>
                <a:lnTo>
                  <a:pt x="7188" y="14756"/>
                </a:lnTo>
                <a:lnTo>
                  <a:pt x="7131" y="14682"/>
                </a:lnTo>
                <a:close/>
                <a:moveTo>
                  <a:pt x="10816" y="14033"/>
                </a:moveTo>
                <a:lnTo>
                  <a:pt x="10839" y="14587"/>
                </a:lnTo>
                <a:lnTo>
                  <a:pt x="10782" y="14513"/>
                </a:lnTo>
                <a:close/>
                <a:moveTo>
                  <a:pt x="8132" y="14019"/>
                </a:moveTo>
                <a:lnTo>
                  <a:pt x="8176" y="14402"/>
                </a:lnTo>
                <a:lnTo>
                  <a:pt x="8061" y="14253"/>
                </a:lnTo>
                <a:close/>
                <a:moveTo>
                  <a:pt x="9240" y="13952"/>
                </a:moveTo>
                <a:lnTo>
                  <a:pt x="9310" y="14303"/>
                </a:lnTo>
                <a:lnTo>
                  <a:pt x="9239" y="14538"/>
                </a:lnTo>
                <a:lnTo>
                  <a:pt x="9207" y="14432"/>
                </a:lnTo>
                <a:close/>
                <a:moveTo>
                  <a:pt x="10649" y="13948"/>
                </a:moveTo>
                <a:lnTo>
                  <a:pt x="10584" y="14322"/>
                </a:lnTo>
                <a:lnTo>
                  <a:pt x="10547" y="14077"/>
                </a:lnTo>
                <a:close/>
                <a:moveTo>
                  <a:pt x="11732" y="13914"/>
                </a:moveTo>
                <a:lnTo>
                  <a:pt x="11815" y="13956"/>
                </a:lnTo>
                <a:lnTo>
                  <a:pt x="11801" y="14265"/>
                </a:lnTo>
                <a:cubicBezTo>
                  <a:pt x="11738" y="14052"/>
                  <a:pt x="11775" y="14297"/>
                  <a:pt x="11732" y="13914"/>
                </a:cubicBezTo>
                <a:close/>
                <a:moveTo>
                  <a:pt x="13992" y="13763"/>
                </a:moveTo>
                <a:cubicBezTo>
                  <a:pt x="13995" y="13759"/>
                  <a:pt x="13990" y="13801"/>
                  <a:pt x="14012" y="13993"/>
                </a:cubicBezTo>
                <a:lnTo>
                  <a:pt x="13940" y="14228"/>
                </a:lnTo>
                <a:lnTo>
                  <a:pt x="13923" y="13812"/>
                </a:lnTo>
                <a:cubicBezTo>
                  <a:pt x="13977" y="13817"/>
                  <a:pt x="13988" y="13767"/>
                  <a:pt x="13992" y="13763"/>
                </a:cubicBezTo>
                <a:close/>
                <a:moveTo>
                  <a:pt x="12917" y="13751"/>
                </a:moveTo>
                <a:lnTo>
                  <a:pt x="12878" y="14092"/>
                </a:lnTo>
                <a:lnTo>
                  <a:pt x="12866" y="13815"/>
                </a:lnTo>
                <a:close/>
                <a:moveTo>
                  <a:pt x="10093" y="13619"/>
                </a:moveTo>
                <a:lnTo>
                  <a:pt x="10157" y="13832"/>
                </a:lnTo>
                <a:lnTo>
                  <a:pt x="10111" y="14035"/>
                </a:lnTo>
                <a:close/>
                <a:moveTo>
                  <a:pt x="8031" y="13560"/>
                </a:moveTo>
                <a:lnTo>
                  <a:pt x="8061" y="14253"/>
                </a:lnTo>
                <a:lnTo>
                  <a:pt x="7934" y="13827"/>
                </a:lnTo>
                <a:close/>
                <a:moveTo>
                  <a:pt x="10757" y="13540"/>
                </a:moveTo>
                <a:cubicBezTo>
                  <a:pt x="10793" y="13514"/>
                  <a:pt x="10836" y="13570"/>
                  <a:pt x="10881" y="13660"/>
                </a:cubicBezTo>
                <a:lnTo>
                  <a:pt x="10810" y="13895"/>
                </a:lnTo>
                <a:cubicBezTo>
                  <a:pt x="10695" y="13746"/>
                  <a:pt x="10841" y="14001"/>
                  <a:pt x="10675" y="13916"/>
                </a:cubicBezTo>
                <a:cubicBezTo>
                  <a:pt x="10692" y="13676"/>
                  <a:pt x="10721" y="13567"/>
                  <a:pt x="10757" y="13540"/>
                </a:cubicBezTo>
                <a:close/>
                <a:moveTo>
                  <a:pt x="9377" y="13344"/>
                </a:moveTo>
                <a:lnTo>
                  <a:pt x="9337" y="13685"/>
                </a:lnTo>
                <a:lnTo>
                  <a:pt x="9325" y="13408"/>
                </a:lnTo>
                <a:close/>
                <a:moveTo>
                  <a:pt x="8506" y="13261"/>
                </a:moveTo>
                <a:lnTo>
                  <a:pt x="8570" y="13474"/>
                </a:lnTo>
                <a:lnTo>
                  <a:pt x="8524" y="13677"/>
                </a:lnTo>
                <a:lnTo>
                  <a:pt x="8486" y="13431"/>
                </a:lnTo>
                <a:close/>
                <a:moveTo>
                  <a:pt x="10972" y="13255"/>
                </a:moveTo>
                <a:lnTo>
                  <a:pt x="11035" y="13468"/>
                </a:lnTo>
                <a:lnTo>
                  <a:pt x="10932" y="13596"/>
                </a:lnTo>
                <a:close/>
                <a:moveTo>
                  <a:pt x="9070" y="13142"/>
                </a:moveTo>
                <a:cubicBezTo>
                  <a:pt x="9062" y="13590"/>
                  <a:pt x="9108" y="13387"/>
                  <a:pt x="9025" y="13345"/>
                </a:cubicBezTo>
                <a:cubicBezTo>
                  <a:pt x="9086" y="14144"/>
                  <a:pt x="9120" y="13664"/>
                  <a:pt x="9009" y="14240"/>
                </a:cubicBezTo>
                <a:lnTo>
                  <a:pt x="8953" y="13580"/>
                </a:lnTo>
                <a:cubicBezTo>
                  <a:pt x="8999" y="13377"/>
                  <a:pt x="8993" y="13238"/>
                  <a:pt x="9070" y="13142"/>
                </a:cubicBezTo>
                <a:close/>
                <a:moveTo>
                  <a:pt x="9448" y="13109"/>
                </a:moveTo>
                <a:lnTo>
                  <a:pt x="9512" y="13322"/>
                </a:lnTo>
                <a:lnTo>
                  <a:pt x="9466" y="13525"/>
                </a:lnTo>
                <a:lnTo>
                  <a:pt x="9428" y="13280"/>
                </a:lnTo>
                <a:close/>
                <a:moveTo>
                  <a:pt x="10070" y="13065"/>
                </a:moveTo>
                <a:lnTo>
                  <a:pt x="10081" y="13342"/>
                </a:lnTo>
                <a:cubicBezTo>
                  <a:pt x="9973" y="13332"/>
                  <a:pt x="9992" y="13161"/>
                  <a:pt x="9992" y="13161"/>
                </a:cubicBezTo>
                <a:close/>
                <a:moveTo>
                  <a:pt x="10416" y="12926"/>
                </a:moveTo>
                <a:lnTo>
                  <a:pt x="10408" y="13373"/>
                </a:lnTo>
                <a:lnTo>
                  <a:pt x="10497" y="13554"/>
                </a:lnTo>
                <a:cubicBezTo>
                  <a:pt x="10368" y="13715"/>
                  <a:pt x="10343" y="13747"/>
                  <a:pt x="10313" y="13054"/>
                </a:cubicBezTo>
                <a:close/>
                <a:moveTo>
                  <a:pt x="8809" y="12738"/>
                </a:moveTo>
                <a:lnTo>
                  <a:pt x="8827" y="13153"/>
                </a:lnTo>
                <a:cubicBezTo>
                  <a:pt x="8738" y="12972"/>
                  <a:pt x="8718" y="13143"/>
                  <a:pt x="8674" y="12759"/>
                </a:cubicBezTo>
                <a:lnTo>
                  <a:pt x="8783" y="12770"/>
                </a:lnTo>
                <a:close/>
                <a:moveTo>
                  <a:pt x="9725" y="12618"/>
                </a:moveTo>
                <a:lnTo>
                  <a:pt x="9686" y="12959"/>
                </a:lnTo>
                <a:lnTo>
                  <a:pt x="9674" y="12682"/>
                </a:lnTo>
                <a:close/>
                <a:moveTo>
                  <a:pt x="10699" y="12573"/>
                </a:moveTo>
                <a:lnTo>
                  <a:pt x="10723" y="13127"/>
                </a:lnTo>
                <a:cubicBezTo>
                  <a:pt x="10582" y="13011"/>
                  <a:pt x="10683" y="13469"/>
                  <a:pt x="10576" y="12872"/>
                </a:cubicBezTo>
                <a:close/>
                <a:moveTo>
                  <a:pt x="7580" y="12517"/>
                </a:moveTo>
                <a:lnTo>
                  <a:pt x="7598" y="12933"/>
                </a:lnTo>
                <a:lnTo>
                  <a:pt x="7540" y="12858"/>
                </a:lnTo>
                <a:close/>
                <a:moveTo>
                  <a:pt x="15246" y="12455"/>
                </a:moveTo>
                <a:lnTo>
                  <a:pt x="15310" y="12668"/>
                </a:lnTo>
                <a:lnTo>
                  <a:pt x="15213" y="12935"/>
                </a:lnTo>
                <a:close/>
                <a:moveTo>
                  <a:pt x="19064" y="12371"/>
                </a:moveTo>
                <a:lnTo>
                  <a:pt x="19024" y="12712"/>
                </a:lnTo>
                <a:lnTo>
                  <a:pt x="18961" y="12499"/>
                </a:lnTo>
                <a:close/>
                <a:moveTo>
                  <a:pt x="17328" y="12343"/>
                </a:moveTo>
                <a:lnTo>
                  <a:pt x="17455" y="12770"/>
                </a:lnTo>
                <a:lnTo>
                  <a:pt x="17352" y="12898"/>
                </a:lnTo>
                <a:close/>
                <a:moveTo>
                  <a:pt x="8330" y="12313"/>
                </a:moveTo>
                <a:lnTo>
                  <a:pt x="8366" y="13144"/>
                </a:lnTo>
                <a:lnTo>
                  <a:pt x="8340" y="13176"/>
                </a:lnTo>
                <a:lnTo>
                  <a:pt x="8279" y="12377"/>
                </a:lnTo>
                <a:close/>
                <a:moveTo>
                  <a:pt x="11059" y="12125"/>
                </a:moveTo>
                <a:lnTo>
                  <a:pt x="11083" y="12679"/>
                </a:lnTo>
                <a:lnTo>
                  <a:pt x="11019" y="12466"/>
                </a:lnTo>
                <a:close/>
                <a:moveTo>
                  <a:pt x="11924" y="12069"/>
                </a:moveTo>
                <a:lnTo>
                  <a:pt x="11967" y="12453"/>
                </a:lnTo>
                <a:lnTo>
                  <a:pt x="11884" y="12410"/>
                </a:lnTo>
                <a:close/>
                <a:moveTo>
                  <a:pt x="9311" y="11820"/>
                </a:moveTo>
                <a:lnTo>
                  <a:pt x="9407" y="12139"/>
                </a:lnTo>
                <a:lnTo>
                  <a:pt x="9335" y="12374"/>
                </a:lnTo>
                <a:close/>
                <a:moveTo>
                  <a:pt x="8684" y="11725"/>
                </a:moveTo>
                <a:lnTo>
                  <a:pt x="8696" y="12003"/>
                </a:lnTo>
                <a:lnTo>
                  <a:pt x="8607" y="11822"/>
                </a:lnTo>
                <a:close/>
                <a:moveTo>
                  <a:pt x="17055" y="11662"/>
                </a:moveTo>
                <a:lnTo>
                  <a:pt x="17124" y="12014"/>
                </a:lnTo>
                <a:lnTo>
                  <a:pt x="17073" y="12078"/>
                </a:lnTo>
                <a:close/>
                <a:moveTo>
                  <a:pt x="8870" y="11640"/>
                </a:moveTo>
                <a:cubicBezTo>
                  <a:pt x="8870" y="11640"/>
                  <a:pt x="8856" y="11949"/>
                  <a:pt x="9011" y="11757"/>
                </a:cubicBezTo>
                <a:close/>
                <a:moveTo>
                  <a:pt x="9165" y="11564"/>
                </a:moveTo>
                <a:lnTo>
                  <a:pt x="9165" y="11565"/>
                </a:lnTo>
                <a:close/>
                <a:moveTo>
                  <a:pt x="12252" y="11514"/>
                </a:moveTo>
                <a:lnTo>
                  <a:pt x="12310" y="11589"/>
                </a:lnTo>
                <a:lnTo>
                  <a:pt x="12276" y="12068"/>
                </a:lnTo>
                <a:cubicBezTo>
                  <a:pt x="12135" y="11951"/>
                  <a:pt x="12242" y="12548"/>
                  <a:pt x="12135" y="11951"/>
                </a:cubicBezTo>
                <a:cubicBezTo>
                  <a:pt x="12207" y="11717"/>
                  <a:pt x="12129" y="11813"/>
                  <a:pt x="12213" y="11855"/>
                </a:cubicBezTo>
                <a:close/>
                <a:moveTo>
                  <a:pt x="8237" y="11407"/>
                </a:moveTo>
                <a:lnTo>
                  <a:pt x="8172" y="11780"/>
                </a:lnTo>
                <a:lnTo>
                  <a:pt x="8160" y="11503"/>
                </a:lnTo>
                <a:close/>
                <a:moveTo>
                  <a:pt x="6656" y="11187"/>
                </a:moveTo>
                <a:lnTo>
                  <a:pt x="6719" y="11400"/>
                </a:lnTo>
                <a:lnTo>
                  <a:pt x="6674" y="11603"/>
                </a:lnTo>
                <a:lnTo>
                  <a:pt x="6616" y="11528"/>
                </a:lnTo>
                <a:close/>
                <a:moveTo>
                  <a:pt x="10109" y="10827"/>
                </a:moveTo>
                <a:lnTo>
                  <a:pt x="10178" y="11178"/>
                </a:lnTo>
                <a:lnTo>
                  <a:pt x="10101" y="11274"/>
                </a:lnTo>
                <a:close/>
                <a:moveTo>
                  <a:pt x="8265" y="10789"/>
                </a:moveTo>
                <a:lnTo>
                  <a:pt x="8282" y="11204"/>
                </a:lnTo>
                <a:lnTo>
                  <a:pt x="8219" y="10991"/>
                </a:lnTo>
                <a:close/>
                <a:moveTo>
                  <a:pt x="13817" y="10732"/>
                </a:moveTo>
                <a:lnTo>
                  <a:pt x="13881" y="10945"/>
                </a:lnTo>
                <a:lnTo>
                  <a:pt x="13861" y="11116"/>
                </a:lnTo>
                <a:lnTo>
                  <a:pt x="13778" y="11073"/>
                </a:lnTo>
                <a:close/>
                <a:moveTo>
                  <a:pt x="9559" y="10636"/>
                </a:moveTo>
                <a:cubicBezTo>
                  <a:pt x="9525" y="11116"/>
                  <a:pt x="9507" y="10700"/>
                  <a:pt x="9545" y="10945"/>
                </a:cubicBezTo>
                <a:cubicBezTo>
                  <a:pt x="9517" y="11564"/>
                  <a:pt x="9583" y="11190"/>
                  <a:pt x="9498" y="11734"/>
                </a:cubicBezTo>
                <a:lnTo>
                  <a:pt x="9454" y="11351"/>
                </a:lnTo>
                <a:cubicBezTo>
                  <a:pt x="9462" y="10903"/>
                  <a:pt x="9480" y="11319"/>
                  <a:pt x="9436" y="10935"/>
                </a:cubicBezTo>
                <a:close/>
                <a:moveTo>
                  <a:pt x="10046" y="10614"/>
                </a:moveTo>
                <a:lnTo>
                  <a:pt x="10081" y="11445"/>
                </a:lnTo>
                <a:cubicBezTo>
                  <a:pt x="9992" y="11264"/>
                  <a:pt x="9998" y="11402"/>
                  <a:pt x="9968" y="10710"/>
                </a:cubicBezTo>
                <a:close/>
                <a:moveTo>
                  <a:pt x="11506" y="10546"/>
                </a:moveTo>
                <a:lnTo>
                  <a:pt x="11575" y="10898"/>
                </a:lnTo>
                <a:lnTo>
                  <a:pt x="11561" y="11207"/>
                </a:lnTo>
                <a:lnTo>
                  <a:pt x="11472" y="11026"/>
                </a:lnTo>
                <a:lnTo>
                  <a:pt x="11484" y="11303"/>
                </a:lnTo>
                <a:lnTo>
                  <a:pt x="11433" y="11367"/>
                </a:lnTo>
                <a:cubicBezTo>
                  <a:pt x="11463" y="12060"/>
                  <a:pt x="11445" y="11644"/>
                  <a:pt x="11520" y="12134"/>
                </a:cubicBezTo>
                <a:lnTo>
                  <a:pt x="11500" y="12305"/>
                </a:lnTo>
                <a:lnTo>
                  <a:pt x="11391" y="12294"/>
                </a:lnTo>
                <a:lnTo>
                  <a:pt x="11381" y="11431"/>
                </a:lnTo>
                <a:lnTo>
                  <a:pt x="11336" y="11634"/>
                </a:lnTo>
                <a:lnTo>
                  <a:pt x="11312" y="11079"/>
                </a:lnTo>
                <a:lnTo>
                  <a:pt x="11370" y="11154"/>
                </a:lnTo>
                <a:lnTo>
                  <a:pt x="11429" y="10642"/>
                </a:lnTo>
                <a:cubicBezTo>
                  <a:pt x="11512" y="10685"/>
                  <a:pt x="11435" y="10781"/>
                  <a:pt x="11506" y="10546"/>
                </a:cubicBezTo>
                <a:close/>
                <a:moveTo>
                  <a:pt x="12697" y="10522"/>
                </a:moveTo>
                <a:cubicBezTo>
                  <a:pt x="12695" y="11108"/>
                  <a:pt x="12709" y="10799"/>
                  <a:pt x="12664" y="11001"/>
                </a:cubicBezTo>
                <a:lnTo>
                  <a:pt x="12646" y="10586"/>
                </a:lnTo>
                <a:close/>
                <a:moveTo>
                  <a:pt x="12127" y="10502"/>
                </a:moveTo>
                <a:lnTo>
                  <a:pt x="12139" y="10779"/>
                </a:lnTo>
                <a:lnTo>
                  <a:pt x="12076" y="10566"/>
                </a:lnTo>
                <a:close/>
                <a:moveTo>
                  <a:pt x="9579" y="10466"/>
                </a:moveTo>
                <a:lnTo>
                  <a:pt x="9648" y="10817"/>
                </a:lnTo>
                <a:lnTo>
                  <a:pt x="9602" y="11020"/>
                </a:lnTo>
                <a:close/>
                <a:moveTo>
                  <a:pt x="11583" y="10450"/>
                </a:moveTo>
                <a:lnTo>
                  <a:pt x="11672" y="10631"/>
                </a:lnTo>
                <a:lnTo>
                  <a:pt x="11601" y="10866"/>
                </a:lnTo>
                <a:close/>
                <a:moveTo>
                  <a:pt x="20197" y="10375"/>
                </a:moveTo>
                <a:cubicBezTo>
                  <a:pt x="20275" y="10279"/>
                  <a:pt x="20255" y="10450"/>
                  <a:pt x="20286" y="10556"/>
                </a:cubicBezTo>
                <a:lnTo>
                  <a:pt x="20209" y="10652"/>
                </a:lnTo>
                <a:close/>
                <a:moveTo>
                  <a:pt x="17649" y="10339"/>
                </a:moveTo>
                <a:lnTo>
                  <a:pt x="17615" y="10819"/>
                </a:lnTo>
                <a:lnTo>
                  <a:pt x="17597" y="10403"/>
                </a:lnTo>
                <a:close/>
                <a:moveTo>
                  <a:pt x="12769" y="10287"/>
                </a:moveTo>
                <a:lnTo>
                  <a:pt x="12858" y="10468"/>
                </a:lnTo>
                <a:lnTo>
                  <a:pt x="12792" y="10841"/>
                </a:lnTo>
                <a:lnTo>
                  <a:pt x="12761" y="10735"/>
                </a:lnTo>
                <a:close/>
                <a:moveTo>
                  <a:pt x="10375" y="10240"/>
                </a:moveTo>
                <a:lnTo>
                  <a:pt x="10382" y="10250"/>
                </a:lnTo>
                <a:lnTo>
                  <a:pt x="10379" y="10267"/>
                </a:lnTo>
                <a:cubicBezTo>
                  <a:pt x="10372" y="10289"/>
                  <a:pt x="10373" y="10261"/>
                  <a:pt x="10375" y="10240"/>
                </a:cubicBezTo>
                <a:close/>
                <a:moveTo>
                  <a:pt x="9893" y="10220"/>
                </a:moveTo>
                <a:cubicBezTo>
                  <a:pt x="9969" y="10417"/>
                  <a:pt x="9976" y="10409"/>
                  <a:pt x="9967" y="10438"/>
                </a:cubicBezTo>
                <a:cubicBezTo>
                  <a:pt x="9958" y="10467"/>
                  <a:pt x="9934" y="10534"/>
                  <a:pt x="9949" y="10880"/>
                </a:cubicBezTo>
                <a:lnTo>
                  <a:pt x="9961" y="11157"/>
                </a:lnTo>
                <a:lnTo>
                  <a:pt x="9883" y="11254"/>
                </a:lnTo>
                <a:cubicBezTo>
                  <a:pt x="9939" y="11914"/>
                  <a:pt x="9972" y="11435"/>
                  <a:pt x="9887" y="11978"/>
                </a:cubicBezTo>
                <a:cubicBezTo>
                  <a:pt x="9858" y="11286"/>
                  <a:pt x="9870" y="11563"/>
                  <a:pt x="9800" y="11211"/>
                </a:cubicBezTo>
                <a:lnTo>
                  <a:pt x="9923" y="10912"/>
                </a:lnTo>
                <a:lnTo>
                  <a:pt x="9911" y="10635"/>
                </a:lnTo>
                <a:close/>
                <a:moveTo>
                  <a:pt x="14498" y="10176"/>
                </a:moveTo>
                <a:lnTo>
                  <a:pt x="14522" y="10730"/>
                </a:lnTo>
                <a:lnTo>
                  <a:pt x="14453" y="10379"/>
                </a:lnTo>
                <a:close/>
                <a:moveTo>
                  <a:pt x="12161" y="10022"/>
                </a:moveTo>
                <a:lnTo>
                  <a:pt x="12179" y="10438"/>
                </a:lnTo>
                <a:lnTo>
                  <a:pt x="12127" y="10502"/>
                </a:lnTo>
                <a:close/>
                <a:moveTo>
                  <a:pt x="10425" y="9994"/>
                </a:moveTo>
                <a:lnTo>
                  <a:pt x="10303" y="10293"/>
                </a:lnTo>
                <a:lnTo>
                  <a:pt x="10372" y="10645"/>
                </a:lnTo>
                <a:cubicBezTo>
                  <a:pt x="10382" y="10413"/>
                  <a:pt x="10384" y="10301"/>
                  <a:pt x="10383" y="10252"/>
                </a:cubicBezTo>
                <a:lnTo>
                  <a:pt x="10382" y="10250"/>
                </a:lnTo>
                <a:close/>
                <a:moveTo>
                  <a:pt x="8447" y="9978"/>
                </a:moveTo>
                <a:lnTo>
                  <a:pt x="8436" y="9991"/>
                </a:lnTo>
                <a:lnTo>
                  <a:pt x="8448" y="10013"/>
                </a:lnTo>
                <a:close/>
                <a:moveTo>
                  <a:pt x="8825" y="9945"/>
                </a:moveTo>
                <a:lnTo>
                  <a:pt x="8765" y="10457"/>
                </a:lnTo>
                <a:cubicBezTo>
                  <a:pt x="8708" y="10382"/>
                  <a:pt x="8759" y="10318"/>
                  <a:pt x="8688" y="10553"/>
                </a:cubicBezTo>
                <a:cubicBezTo>
                  <a:pt x="8777" y="10734"/>
                  <a:pt x="8860" y="10776"/>
                  <a:pt x="8825" y="9945"/>
                </a:cubicBezTo>
                <a:close/>
                <a:moveTo>
                  <a:pt x="12373" y="9904"/>
                </a:moveTo>
                <a:lnTo>
                  <a:pt x="12422" y="10426"/>
                </a:lnTo>
                <a:lnTo>
                  <a:pt x="12339" y="10384"/>
                </a:lnTo>
                <a:close/>
                <a:moveTo>
                  <a:pt x="8532" y="9434"/>
                </a:moveTo>
                <a:lnTo>
                  <a:pt x="8633" y="9892"/>
                </a:lnTo>
                <a:lnTo>
                  <a:pt x="8524" y="9882"/>
                </a:lnTo>
                <a:lnTo>
                  <a:pt x="8532" y="9434"/>
                </a:lnTo>
                <a:close/>
                <a:moveTo>
                  <a:pt x="12054" y="9425"/>
                </a:moveTo>
                <a:cubicBezTo>
                  <a:pt x="11995" y="9937"/>
                  <a:pt x="12066" y="9703"/>
                  <a:pt x="11937" y="9863"/>
                </a:cubicBezTo>
                <a:cubicBezTo>
                  <a:pt x="11991" y="9212"/>
                  <a:pt x="11900" y="9618"/>
                  <a:pt x="12054" y="9425"/>
                </a:cubicBezTo>
                <a:close/>
                <a:moveTo>
                  <a:pt x="10542" y="9393"/>
                </a:moveTo>
                <a:cubicBezTo>
                  <a:pt x="10540" y="9341"/>
                  <a:pt x="10533" y="9349"/>
                  <a:pt x="10485" y="9483"/>
                </a:cubicBezTo>
                <a:lnTo>
                  <a:pt x="10402" y="9440"/>
                </a:lnTo>
                <a:lnTo>
                  <a:pt x="10477" y="9930"/>
                </a:lnTo>
                <a:lnTo>
                  <a:pt x="10574" y="9664"/>
                </a:lnTo>
                <a:cubicBezTo>
                  <a:pt x="10542" y="9557"/>
                  <a:pt x="10544" y="9445"/>
                  <a:pt x="10542" y="9393"/>
                </a:cubicBezTo>
                <a:close/>
                <a:moveTo>
                  <a:pt x="11427" y="9331"/>
                </a:moveTo>
                <a:lnTo>
                  <a:pt x="11484" y="9406"/>
                </a:lnTo>
                <a:lnTo>
                  <a:pt x="11445" y="9747"/>
                </a:lnTo>
                <a:close/>
                <a:moveTo>
                  <a:pt x="17819" y="9251"/>
                </a:moveTo>
                <a:lnTo>
                  <a:pt x="17785" y="9731"/>
                </a:lnTo>
                <a:lnTo>
                  <a:pt x="17767" y="9315"/>
                </a:lnTo>
                <a:close/>
                <a:moveTo>
                  <a:pt x="10338" y="9227"/>
                </a:moveTo>
                <a:lnTo>
                  <a:pt x="10279" y="9739"/>
                </a:lnTo>
                <a:lnTo>
                  <a:pt x="10356" y="9643"/>
                </a:lnTo>
                <a:close/>
                <a:moveTo>
                  <a:pt x="8468" y="9221"/>
                </a:moveTo>
                <a:lnTo>
                  <a:pt x="8532" y="9434"/>
                </a:lnTo>
                <a:lnTo>
                  <a:pt x="8454" y="9530"/>
                </a:lnTo>
                <a:close/>
                <a:moveTo>
                  <a:pt x="12119" y="9052"/>
                </a:moveTo>
                <a:lnTo>
                  <a:pt x="12175" y="9713"/>
                </a:lnTo>
                <a:lnTo>
                  <a:pt x="12129" y="9916"/>
                </a:lnTo>
                <a:lnTo>
                  <a:pt x="12098" y="9809"/>
                </a:lnTo>
                <a:lnTo>
                  <a:pt x="12094" y="9084"/>
                </a:lnTo>
                <a:close/>
                <a:moveTo>
                  <a:pt x="12952" y="8890"/>
                </a:moveTo>
                <a:lnTo>
                  <a:pt x="12956" y="9615"/>
                </a:lnTo>
                <a:lnTo>
                  <a:pt x="12855" y="9157"/>
                </a:lnTo>
                <a:close/>
                <a:moveTo>
                  <a:pt x="8081" y="8882"/>
                </a:moveTo>
                <a:cubicBezTo>
                  <a:pt x="8096" y="8918"/>
                  <a:pt x="8094" y="9030"/>
                  <a:pt x="8090" y="9254"/>
                </a:cubicBezTo>
                <a:lnTo>
                  <a:pt x="8160" y="9606"/>
                </a:lnTo>
                <a:lnTo>
                  <a:pt x="8108" y="9670"/>
                </a:lnTo>
                <a:lnTo>
                  <a:pt x="8120" y="9947"/>
                </a:lnTo>
                <a:lnTo>
                  <a:pt x="8063" y="9872"/>
                </a:lnTo>
                <a:lnTo>
                  <a:pt x="8059" y="9148"/>
                </a:lnTo>
                <a:lnTo>
                  <a:pt x="7981" y="9244"/>
                </a:lnTo>
                <a:lnTo>
                  <a:pt x="7970" y="8967"/>
                </a:lnTo>
                <a:cubicBezTo>
                  <a:pt x="8034" y="8886"/>
                  <a:pt x="8066" y="8846"/>
                  <a:pt x="8081" y="8882"/>
                </a:cubicBezTo>
                <a:close/>
                <a:moveTo>
                  <a:pt x="9616" y="8813"/>
                </a:moveTo>
                <a:lnTo>
                  <a:pt x="9551" y="9187"/>
                </a:lnTo>
                <a:lnTo>
                  <a:pt x="9691" y="9303"/>
                </a:lnTo>
                <a:lnTo>
                  <a:pt x="9646" y="9134"/>
                </a:lnTo>
                <a:close/>
                <a:moveTo>
                  <a:pt x="10346" y="8779"/>
                </a:moveTo>
                <a:lnTo>
                  <a:pt x="10370" y="9334"/>
                </a:lnTo>
                <a:lnTo>
                  <a:pt x="10441" y="9099"/>
                </a:lnTo>
                <a:close/>
                <a:moveTo>
                  <a:pt x="10687" y="8502"/>
                </a:moveTo>
                <a:lnTo>
                  <a:pt x="10653" y="8981"/>
                </a:lnTo>
                <a:lnTo>
                  <a:pt x="10710" y="9056"/>
                </a:lnTo>
                <a:close/>
                <a:moveTo>
                  <a:pt x="11526" y="8478"/>
                </a:moveTo>
                <a:cubicBezTo>
                  <a:pt x="11587" y="9277"/>
                  <a:pt x="11627" y="8936"/>
                  <a:pt x="11724" y="8669"/>
                </a:cubicBezTo>
                <a:lnTo>
                  <a:pt x="11741" y="9085"/>
                </a:lnTo>
                <a:lnTo>
                  <a:pt x="11793" y="9021"/>
                </a:lnTo>
                <a:lnTo>
                  <a:pt x="11805" y="9298"/>
                </a:lnTo>
                <a:lnTo>
                  <a:pt x="11856" y="9234"/>
                </a:lnTo>
                <a:cubicBezTo>
                  <a:pt x="11848" y="9682"/>
                  <a:pt x="11830" y="9266"/>
                  <a:pt x="11874" y="9650"/>
                </a:cubicBezTo>
                <a:lnTo>
                  <a:pt x="11823" y="9714"/>
                </a:lnTo>
                <a:lnTo>
                  <a:pt x="11834" y="9991"/>
                </a:lnTo>
                <a:lnTo>
                  <a:pt x="11777" y="9916"/>
                </a:lnTo>
                <a:lnTo>
                  <a:pt x="11789" y="10194"/>
                </a:lnTo>
                <a:cubicBezTo>
                  <a:pt x="11680" y="10183"/>
                  <a:pt x="11674" y="10045"/>
                  <a:pt x="11605" y="9693"/>
                </a:cubicBezTo>
                <a:lnTo>
                  <a:pt x="11534" y="9928"/>
                </a:lnTo>
                <a:lnTo>
                  <a:pt x="11530" y="9203"/>
                </a:lnTo>
                <a:cubicBezTo>
                  <a:pt x="11492" y="8958"/>
                  <a:pt x="11510" y="9374"/>
                  <a:pt x="11480" y="8681"/>
                </a:cubicBezTo>
                <a:close/>
                <a:moveTo>
                  <a:pt x="8842" y="8464"/>
                </a:moveTo>
                <a:lnTo>
                  <a:pt x="8783" y="8975"/>
                </a:lnTo>
                <a:lnTo>
                  <a:pt x="8866" y="9018"/>
                </a:lnTo>
                <a:close/>
                <a:moveTo>
                  <a:pt x="11846" y="8371"/>
                </a:moveTo>
                <a:lnTo>
                  <a:pt x="11832" y="8680"/>
                </a:lnTo>
                <a:lnTo>
                  <a:pt x="11813" y="8850"/>
                </a:lnTo>
                <a:lnTo>
                  <a:pt x="11743" y="8499"/>
                </a:lnTo>
                <a:close/>
                <a:moveTo>
                  <a:pt x="12487" y="8156"/>
                </a:moveTo>
                <a:lnTo>
                  <a:pt x="12491" y="8881"/>
                </a:lnTo>
                <a:cubicBezTo>
                  <a:pt x="12371" y="8593"/>
                  <a:pt x="12499" y="8433"/>
                  <a:pt x="12410" y="8252"/>
                </a:cubicBezTo>
                <a:close/>
                <a:moveTo>
                  <a:pt x="8163" y="8139"/>
                </a:moveTo>
                <a:lnTo>
                  <a:pt x="8163" y="8151"/>
                </a:lnTo>
                <a:lnTo>
                  <a:pt x="8151" y="8223"/>
                </a:lnTo>
                <a:cubicBezTo>
                  <a:pt x="8138" y="8262"/>
                  <a:pt x="8155" y="8090"/>
                  <a:pt x="8163" y="8139"/>
                </a:cubicBezTo>
                <a:close/>
                <a:moveTo>
                  <a:pt x="6376" y="8069"/>
                </a:moveTo>
                <a:cubicBezTo>
                  <a:pt x="6412" y="8025"/>
                  <a:pt x="6439" y="8027"/>
                  <a:pt x="6448" y="8235"/>
                </a:cubicBezTo>
                <a:cubicBezTo>
                  <a:pt x="6472" y="8789"/>
                  <a:pt x="6466" y="8651"/>
                  <a:pt x="6420" y="8853"/>
                </a:cubicBezTo>
                <a:lnTo>
                  <a:pt x="6432" y="9130"/>
                </a:lnTo>
                <a:cubicBezTo>
                  <a:pt x="6278" y="9323"/>
                  <a:pt x="6369" y="8917"/>
                  <a:pt x="6315" y="9568"/>
                </a:cubicBezTo>
                <a:cubicBezTo>
                  <a:pt x="6232" y="9525"/>
                  <a:pt x="6309" y="9429"/>
                  <a:pt x="6238" y="9664"/>
                </a:cubicBezTo>
                <a:cubicBezTo>
                  <a:pt x="6238" y="9664"/>
                  <a:pt x="6175" y="9451"/>
                  <a:pt x="6169" y="9312"/>
                </a:cubicBezTo>
                <a:cubicBezTo>
                  <a:pt x="6151" y="8897"/>
                  <a:pt x="6222" y="8662"/>
                  <a:pt x="6256" y="8182"/>
                </a:cubicBezTo>
                <a:cubicBezTo>
                  <a:pt x="6297" y="8203"/>
                  <a:pt x="6341" y="8113"/>
                  <a:pt x="6376" y="8069"/>
                </a:cubicBezTo>
                <a:close/>
                <a:moveTo>
                  <a:pt x="12699" y="8038"/>
                </a:moveTo>
                <a:lnTo>
                  <a:pt x="12703" y="8763"/>
                </a:lnTo>
                <a:lnTo>
                  <a:pt x="12640" y="8550"/>
                </a:lnTo>
                <a:close/>
                <a:moveTo>
                  <a:pt x="10554" y="7937"/>
                </a:moveTo>
                <a:lnTo>
                  <a:pt x="10578" y="8491"/>
                </a:lnTo>
                <a:lnTo>
                  <a:pt x="10681" y="8363"/>
                </a:lnTo>
                <a:close/>
                <a:moveTo>
                  <a:pt x="8870" y="7845"/>
                </a:moveTo>
                <a:lnTo>
                  <a:pt x="8818" y="7909"/>
                </a:lnTo>
                <a:lnTo>
                  <a:pt x="8830" y="8186"/>
                </a:lnTo>
                <a:close/>
                <a:moveTo>
                  <a:pt x="7662" y="7726"/>
                </a:moveTo>
                <a:cubicBezTo>
                  <a:pt x="7679" y="7723"/>
                  <a:pt x="7701" y="7768"/>
                  <a:pt x="7756" y="7773"/>
                </a:cubicBezTo>
                <a:lnTo>
                  <a:pt x="7671" y="8317"/>
                </a:lnTo>
                <a:lnTo>
                  <a:pt x="7601" y="7966"/>
                </a:lnTo>
                <a:cubicBezTo>
                  <a:pt x="7634" y="7779"/>
                  <a:pt x="7645" y="7728"/>
                  <a:pt x="7662" y="7726"/>
                </a:cubicBezTo>
                <a:close/>
                <a:moveTo>
                  <a:pt x="10977" y="7701"/>
                </a:moveTo>
                <a:lnTo>
                  <a:pt x="10938" y="8043"/>
                </a:lnTo>
                <a:lnTo>
                  <a:pt x="11021" y="8085"/>
                </a:lnTo>
                <a:close/>
                <a:moveTo>
                  <a:pt x="8211" y="7644"/>
                </a:moveTo>
                <a:lnTo>
                  <a:pt x="8229" y="8060"/>
                </a:lnTo>
                <a:cubicBezTo>
                  <a:pt x="8365" y="7452"/>
                  <a:pt x="8326" y="7793"/>
                  <a:pt x="8363" y="8038"/>
                </a:cubicBezTo>
                <a:lnTo>
                  <a:pt x="8266" y="8305"/>
                </a:lnTo>
                <a:lnTo>
                  <a:pt x="8209" y="8231"/>
                </a:lnTo>
                <a:lnTo>
                  <a:pt x="8163" y="8433"/>
                </a:lnTo>
                <a:lnTo>
                  <a:pt x="8163" y="8151"/>
                </a:lnTo>
                <a:lnTo>
                  <a:pt x="8197" y="7953"/>
                </a:lnTo>
                <a:lnTo>
                  <a:pt x="8094" y="8082"/>
                </a:lnTo>
                <a:cubicBezTo>
                  <a:pt x="8173" y="7399"/>
                  <a:pt x="8094" y="8082"/>
                  <a:pt x="8211" y="7644"/>
                </a:cubicBezTo>
                <a:close/>
                <a:moveTo>
                  <a:pt x="11080" y="7573"/>
                </a:moveTo>
                <a:lnTo>
                  <a:pt x="11065" y="8469"/>
                </a:lnTo>
                <a:lnTo>
                  <a:pt x="11059" y="8330"/>
                </a:lnTo>
                <a:lnTo>
                  <a:pt x="11045" y="8639"/>
                </a:lnTo>
                <a:lnTo>
                  <a:pt x="10936" y="8629"/>
                </a:lnTo>
                <a:cubicBezTo>
                  <a:pt x="10985" y="9151"/>
                  <a:pt x="10942" y="8767"/>
                  <a:pt x="10985" y="9151"/>
                </a:cubicBezTo>
                <a:cubicBezTo>
                  <a:pt x="11043" y="9225"/>
                  <a:pt x="11094" y="9161"/>
                  <a:pt x="11165" y="8927"/>
                </a:cubicBezTo>
                <a:cubicBezTo>
                  <a:pt x="11096" y="8575"/>
                  <a:pt x="11148" y="8511"/>
                  <a:pt x="11082" y="8884"/>
                </a:cubicBezTo>
                <a:lnTo>
                  <a:pt x="11065" y="8469"/>
                </a:lnTo>
                <a:lnTo>
                  <a:pt x="11142" y="8373"/>
                </a:lnTo>
                <a:lnTo>
                  <a:pt x="11136" y="8234"/>
                </a:lnTo>
                <a:cubicBezTo>
                  <a:pt x="11199" y="8447"/>
                  <a:pt x="11211" y="8724"/>
                  <a:pt x="11282" y="8489"/>
                </a:cubicBezTo>
                <a:cubicBezTo>
                  <a:pt x="11282" y="8489"/>
                  <a:pt x="11328" y="8287"/>
                  <a:pt x="11328" y="8287"/>
                </a:cubicBezTo>
                <a:lnTo>
                  <a:pt x="11284" y="7903"/>
                </a:lnTo>
                <a:cubicBezTo>
                  <a:pt x="11213" y="8138"/>
                  <a:pt x="11264" y="8074"/>
                  <a:pt x="11181" y="8031"/>
                </a:cubicBezTo>
                <a:lnTo>
                  <a:pt x="11136" y="8234"/>
                </a:lnTo>
                <a:lnTo>
                  <a:pt x="11098" y="7989"/>
                </a:lnTo>
                <a:lnTo>
                  <a:pt x="11150" y="7925"/>
                </a:lnTo>
                <a:cubicBezTo>
                  <a:pt x="11106" y="7541"/>
                  <a:pt x="11138" y="7648"/>
                  <a:pt x="11080" y="7573"/>
                </a:cubicBezTo>
                <a:close/>
                <a:moveTo>
                  <a:pt x="9210" y="7567"/>
                </a:moveTo>
                <a:cubicBezTo>
                  <a:pt x="9184" y="7599"/>
                  <a:pt x="9145" y="7940"/>
                  <a:pt x="9145" y="7940"/>
                </a:cubicBezTo>
                <a:lnTo>
                  <a:pt x="9183" y="8186"/>
                </a:lnTo>
                <a:lnTo>
                  <a:pt x="9078" y="8900"/>
                </a:lnTo>
                <a:lnTo>
                  <a:pt x="9127" y="9422"/>
                </a:lnTo>
                <a:lnTo>
                  <a:pt x="9153" y="9390"/>
                </a:lnTo>
                <a:lnTo>
                  <a:pt x="9149" y="8665"/>
                </a:lnTo>
                <a:lnTo>
                  <a:pt x="9218" y="9017"/>
                </a:lnTo>
                <a:lnTo>
                  <a:pt x="9204" y="9326"/>
                </a:lnTo>
                <a:cubicBezTo>
                  <a:pt x="9345" y="9443"/>
                  <a:pt x="9198" y="9187"/>
                  <a:pt x="9339" y="9304"/>
                </a:cubicBezTo>
                <a:lnTo>
                  <a:pt x="9321" y="8889"/>
                </a:lnTo>
                <a:lnTo>
                  <a:pt x="9250" y="9123"/>
                </a:lnTo>
                <a:lnTo>
                  <a:pt x="9218" y="9017"/>
                </a:lnTo>
                <a:lnTo>
                  <a:pt x="9252" y="8537"/>
                </a:lnTo>
                <a:lnTo>
                  <a:pt x="9183" y="8186"/>
                </a:lnTo>
                <a:lnTo>
                  <a:pt x="9228" y="7983"/>
                </a:lnTo>
                <a:lnTo>
                  <a:pt x="9317" y="8164"/>
                </a:lnTo>
                <a:lnTo>
                  <a:pt x="9331" y="7855"/>
                </a:lnTo>
                <a:cubicBezTo>
                  <a:pt x="9293" y="7610"/>
                  <a:pt x="9287" y="7471"/>
                  <a:pt x="9210" y="7567"/>
                </a:cubicBezTo>
                <a:close/>
                <a:moveTo>
                  <a:pt x="12380" y="7559"/>
                </a:moveTo>
                <a:lnTo>
                  <a:pt x="12444" y="7772"/>
                </a:lnTo>
                <a:lnTo>
                  <a:pt x="12367" y="7868"/>
                </a:lnTo>
                <a:close/>
                <a:moveTo>
                  <a:pt x="9640" y="7470"/>
                </a:moveTo>
                <a:cubicBezTo>
                  <a:pt x="9523" y="7908"/>
                  <a:pt x="9634" y="7332"/>
                  <a:pt x="9517" y="7769"/>
                </a:cubicBezTo>
                <a:cubicBezTo>
                  <a:pt x="9644" y="8195"/>
                  <a:pt x="9517" y="7769"/>
                  <a:pt x="9657" y="7886"/>
                </a:cubicBezTo>
                <a:close/>
                <a:moveTo>
                  <a:pt x="16006" y="7422"/>
                </a:moveTo>
                <a:lnTo>
                  <a:pt x="16024" y="7838"/>
                </a:lnTo>
                <a:lnTo>
                  <a:pt x="15960" y="7625"/>
                </a:lnTo>
                <a:close/>
                <a:moveTo>
                  <a:pt x="16710" y="7421"/>
                </a:moveTo>
                <a:lnTo>
                  <a:pt x="16754" y="7804"/>
                </a:lnTo>
                <a:lnTo>
                  <a:pt x="16625" y="7964"/>
                </a:lnTo>
                <a:close/>
                <a:moveTo>
                  <a:pt x="12048" y="7390"/>
                </a:moveTo>
                <a:lnTo>
                  <a:pt x="12084" y="8221"/>
                </a:lnTo>
                <a:lnTo>
                  <a:pt x="11975" y="8211"/>
                </a:lnTo>
                <a:lnTo>
                  <a:pt x="11935" y="8552"/>
                </a:lnTo>
                <a:lnTo>
                  <a:pt x="11846" y="8371"/>
                </a:lnTo>
                <a:lnTo>
                  <a:pt x="11880" y="7891"/>
                </a:lnTo>
                <a:lnTo>
                  <a:pt x="11937" y="7965"/>
                </a:lnTo>
                <a:lnTo>
                  <a:pt x="11971" y="7486"/>
                </a:lnTo>
                <a:cubicBezTo>
                  <a:pt x="12054" y="7528"/>
                  <a:pt x="11977" y="7624"/>
                  <a:pt x="12048" y="7390"/>
                </a:cubicBezTo>
                <a:close/>
                <a:moveTo>
                  <a:pt x="10012" y="7299"/>
                </a:moveTo>
                <a:lnTo>
                  <a:pt x="9909" y="7427"/>
                </a:lnTo>
                <a:lnTo>
                  <a:pt x="9972" y="7640"/>
                </a:lnTo>
                <a:close/>
                <a:moveTo>
                  <a:pt x="13208" y="7259"/>
                </a:moveTo>
                <a:lnTo>
                  <a:pt x="13168" y="7600"/>
                </a:lnTo>
                <a:lnTo>
                  <a:pt x="13156" y="7323"/>
                </a:lnTo>
                <a:close/>
                <a:moveTo>
                  <a:pt x="12177" y="7229"/>
                </a:moveTo>
                <a:lnTo>
                  <a:pt x="12226" y="7752"/>
                </a:lnTo>
                <a:lnTo>
                  <a:pt x="12224" y="8338"/>
                </a:lnTo>
                <a:lnTo>
                  <a:pt x="12115" y="8327"/>
                </a:lnTo>
                <a:lnTo>
                  <a:pt x="12187" y="8093"/>
                </a:lnTo>
                <a:cubicBezTo>
                  <a:pt x="12137" y="7571"/>
                  <a:pt x="12175" y="7816"/>
                  <a:pt x="12105" y="7464"/>
                </a:cubicBezTo>
                <a:close/>
                <a:moveTo>
                  <a:pt x="8104" y="7048"/>
                </a:moveTo>
                <a:lnTo>
                  <a:pt x="8148" y="7431"/>
                </a:lnTo>
                <a:lnTo>
                  <a:pt x="8090" y="7357"/>
                </a:lnTo>
                <a:close/>
                <a:moveTo>
                  <a:pt x="13388" y="7034"/>
                </a:moveTo>
                <a:lnTo>
                  <a:pt x="13372" y="7930"/>
                </a:lnTo>
                <a:lnTo>
                  <a:pt x="13283" y="7749"/>
                </a:lnTo>
                <a:close/>
                <a:moveTo>
                  <a:pt x="14367" y="6957"/>
                </a:moveTo>
                <a:lnTo>
                  <a:pt x="14368" y="6959"/>
                </a:lnTo>
                <a:lnTo>
                  <a:pt x="14367" y="6964"/>
                </a:lnTo>
                <a:cubicBezTo>
                  <a:pt x="14363" y="6959"/>
                  <a:pt x="14361" y="6948"/>
                  <a:pt x="14367" y="6957"/>
                </a:cubicBezTo>
                <a:close/>
                <a:moveTo>
                  <a:pt x="9269" y="6892"/>
                </a:moveTo>
                <a:cubicBezTo>
                  <a:pt x="9265" y="6870"/>
                  <a:pt x="9260" y="6863"/>
                  <a:pt x="9265" y="6894"/>
                </a:cubicBezTo>
                <a:lnTo>
                  <a:pt x="9269" y="6908"/>
                </a:lnTo>
                <a:lnTo>
                  <a:pt x="9267" y="6979"/>
                </a:lnTo>
                <a:cubicBezTo>
                  <a:pt x="9257" y="7007"/>
                  <a:pt x="9234" y="7026"/>
                  <a:pt x="9186" y="7013"/>
                </a:cubicBezTo>
                <a:lnTo>
                  <a:pt x="9204" y="7429"/>
                </a:lnTo>
                <a:cubicBezTo>
                  <a:pt x="9321" y="6991"/>
                  <a:pt x="9210" y="7567"/>
                  <a:pt x="9327" y="7130"/>
                </a:cubicBezTo>
                <a:lnTo>
                  <a:pt x="9269" y="6908"/>
                </a:lnTo>
                <a:close/>
                <a:moveTo>
                  <a:pt x="8963" y="6854"/>
                </a:moveTo>
                <a:lnTo>
                  <a:pt x="8937" y="6886"/>
                </a:lnTo>
                <a:lnTo>
                  <a:pt x="8955" y="7301"/>
                </a:lnTo>
                <a:lnTo>
                  <a:pt x="8903" y="7365"/>
                </a:lnTo>
                <a:lnTo>
                  <a:pt x="8953" y="7888"/>
                </a:lnTo>
                <a:lnTo>
                  <a:pt x="8945" y="8335"/>
                </a:lnTo>
                <a:lnTo>
                  <a:pt x="8991" y="8133"/>
                </a:lnTo>
                <a:lnTo>
                  <a:pt x="9014" y="8687"/>
                </a:lnTo>
                <a:lnTo>
                  <a:pt x="9125" y="8111"/>
                </a:lnTo>
                <a:lnTo>
                  <a:pt x="8993" y="7546"/>
                </a:lnTo>
                <a:lnTo>
                  <a:pt x="8981" y="7269"/>
                </a:lnTo>
                <a:close/>
                <a:moveTo>
                  <a:pt x="8046" y="6792"/>
                </a:moveTo>
                <a:cubicBezTo>
                  <a:pt x="8060" y="6811"/>
                  <a:pt x="8069" y="6872"/>
                  <a:pt x="8104" y="7048"/>
                </a:cubicBezTo>
                <a:lnTo>
                  <a:pt x="8007" y="7314"/>
                </a:lnTo>
                <a:lnTo>
                  <a:pt x="7993" y="7624"/>
                </a:lnTo>
                <a:lnTo>
                  <a:pt x="7957" y="6792"/>
                </a:lnTo>
                <a:cubicBezTo>
                  <a:pt x="8012" y="6797"/>
                  <a:pt x="8031" y="6773"/>
                  <a:pt x="8046" y="6792"/>
                </a:cubicBezTo>
                <a:close/>
                <a:moveTo>
                  <a:pt x="12428" y="6770"/>
                </a:moveTo>
                <a:lnTo>
                  <a:pt x="12426" y="7357"/>
                </a:lnTo>
                <a:cubicBezTo>
                  <a:pt x="12343" y="7314"/>
                  <a:pt x="12374" y="7421"/>
                  <a:pt x="12305" y="7069"/>
                </a:cubicBezTo>
                <a:close/>
                <a:moveTo>
                  <a:pt x="13158" y="6737"/>
                </a:moveTo>
                <a:lnTo>
                  <a:pt x="13124" y="7216"/>
                </a:lnTo>
                <a:lnTo>
                  <a:pt x="13107" y="6801"/>
                </a:lnTo>
                <a:close/>
                <a:moveTo>
                  <a:pt x="8252" y="6717"/>
                </a:moveTo>
                <a:lnTo>
                  <a:pt x="8276" y="7271"/>
                </a:lnTo>
                <a:lnTo>
                  <a:pt x="8193" y="7229"/>
                </a:lnTo>
                <a:close/>
                <a:moveTo>
                  <a:pt x="11096" y="6678"/>
                </a:moveTo>
                <a:lnTo>
                  <a:pt x="11017" y="7360"/>
                </a:lnTo>
                <a:lnTo>
                  <a:pt x="11120" y="7232"/>
                </a:lnTo>
                <a:close/>
                <a:moveTo>
                  <a:pt x="14401" y="6648"/>
                </a:moveTo>
                <a:lnTo>
                  <a:pt x="14419" y="7064"/>
                </a:lnTo>
                <a:lnTo>
                  <a:pt x="14368" y="6959"/>
                </a:lnTo>
                <a:lnTo>
                  <a:pt x="14375" y="6934"/>
                </a:lnTo>
                <a:cubicBezTo>
                  <a:pt x="14374" y="6900"/>
                  <a:pt x="14368" y="6835"/>
                  <a:pt x="14349" y="6712"/>
                </a:cubicBezTo>
                <a:close/>
                <a:moveTo>
                  <a:pt x="9956" y="6638"/>
                </a:moveTo>
                <a:lnTo>
                  <a:pt x="9885" y="6873"/>
                </a:lnTo>
                <a:lnTo>
                  <a:pt x="9954" y="7224"/>
                </a:lnTo>
                <a:close/>
                <a:moveTo>
                  <a:pt x="16188" y="6612"/>
                </a:moveTo>
                <a:lnTo>
                  <a:pt x="16231" y="6995"/>
                </a:lnTo>
                <a:lnTo>
                  <a:pt x="16148" y="6953"/>
                </a:lnTo>
                <a:close/>
                <a:moveTo>
                  <a:pt x="8816" y="6598"/>
                </a:moveTo>
                <a:lnTo>
                  <a:pt x="8717" y="7451"/>
                </a:lnTo>
                <a:lnTo>
                  <a:pt x="8775" y="7526"/>
                </a:lnTo>
                <a:cubicBezTo>
                  <a:pt x="8814" y="7184"/>
                  <a:pt x="8820" y="7323"/>
                  <a:pt x="8816" y="6598"/>
                </a:cubicBezTo>
                <a:close/>
                <a:moveTo>
                  <a:pt x="8624" y="6545"/>
                </a:moveTo>
                <a:lnTo>
                  <a:pt x="8648" y="7100"/>
                </a:lnTo>
                <a:lnTo>
                  <a:pt x="8700" y="7036"/>
                </a:lnTo>
                <a:close/>
                <a:moveTo>
                  <a:pt x="10033" y="6542"/>
                </a:moveTo>
                <a:lnTo>
                  <a:pt x="9994" y="6883"/>
                </a:lnTo>
                <a:lnTo>
                  <a:pt x="10057" y="7096"/>
                </a:lnTo>
                <a:close/>
                <a:moveTo>
                  <a:pt x="11680" y="6389"/>
                </a:moveTo>
                <a:cubicBezTo>
                  <a:pt x="11672" y="6836"/>
                  <a:pt x="11654" y="6421"/>
                  <a:pt x="11698" y="6804"/>
                </a:cubicBezTo>
                <a:lnTo>
                  <a:pt x="11638" y="7316"/>
                </a:lnTo>
                <a:lnTo>
                  <a:pt x="11555" y="7274"/>
                </a:lnTo>
                <a:lnTo>
                  <a:pt x="11450" y="7988"/>
                </a:lnTo>
                <a:cubicBezTo>
                  <a:pt x="11421" y="7295"/>
                  <a:pt x="11438" y="7711"/>
                  <a:pt x="11466" y="7093"/>
                </a:cubicBezTo>
                <a:lnTo>
                  <a:pt x="11486" y="6922"/>
                </a:lnTo>
                <a:lnTo>
                  <a:pt x="11543" y="6996"/>
                </a:lnTo>
                <a:cubicBezTo>
                  <a:pt x="11577" y="6517"/>
                  <a:pt x="11551" y="6549"/>
                  <a:pt x="11680" y="6389"/>
                </a:cubicBezTo>
                <a:close/>
                <a:moveTo>
                  <a:pt x="8970" y="6315"/>
                </a:moveTo>
                <a:cubicBezTo>
                  <a:pt x="8952" y="6283"/>
                  <a:pt x="8926" y="6316"/>
                  <a:pt x="8862" y="6396"/>
                </a:cubicBezTo>
                <a:cubicBezTo>
                  <a:pt x="8899" y="6641"/>
                  <a:pt x="8957" y="6715"/>
                  <a:pt x="9034" y="6619"/>
                </a:cubicBezTo>
                <a:cubicBezTo>
                  <a:pt x="8999" y="6443"/>
                  <a:pt x="8988" y="6347"/>
                  <a:pt x="8970" y="6315"/>
                </a:cubicBezTo>
                <a:close/>
                <a:moveTo>
                  <a:pt x="11725" y="6186"/>
                </a:moveTo>
                <a:lnTo>
                  <a:pt x="11789" y="6399"/>
                </a:lnTo>
                <a:lnTo>
                  <a:pt x="11749" y="6740"/>
                </a:lnTo>
                <a:close/>
                <a:moveTo>
                  <a:pt x="12212" y="6163"/>
                </a:moveTo>
                <a:lnTo>
                  <a:pt x="12256" y="6547"/>
                </a:lnTo>
                <a:lnTo>
                  <a:pt x="12204" y="6611"/>
                </a:lnTo>
                <a:lnTo>
                  <a:pt x="12228" y="7165"/>
                </a:lnTo>
                <a:lnTo>
                  <a:pt x="12279" y="7101"/>
                </a:lnTo>
                <a:lnTo>
                  <a:pt x="12291" y="7378"/>
                </a:lnTo>
                <a:lnTo>
                  <a:pt x="12228" y="7165"/>
                </a:lnTo>
                <a:lnTo>
                  <a:pt x="12177" y="7229"/>
                </a:lnTo>
                <a:lnTo>
                  <a:pt x="12159" y="6814"/>
                </a:lnTo>
                <a:lnTo>
                  <a:pt x="12204" y="6611"/>
                </a:lnTo>
                <a:lnTo>
                  <a:pt x="12167" y="6366"/>
                </a:lnTo>
                <a:close/>
                <a:moveTo>
                  <a:pt x="11963" y="6036"/>
                </a:moveTo>
                <a:cubicBezTo>
                  <a:pt x="11929" y="6516"/>
                  <a:pt x="11975" y="6313"/>
                  <a:pt x="11892" y="6271"/>
                </a:cubicBezTo>
                <a:lnTo>
                  <a:pt x="11915" y="6825"/>
                </a:lnTo>
                <a:lnTo>
                  <a:pt x="11961" y="6622"/>
                </a:lnTo>
                <a:cubicBezTo>
                  <a:pt x="11971" y="7486"/>
                  <a:pt x="11953" y="7070"/>
                  <a:pt x="11842" y="7646"/>
                </a:cubicBezTo>
                <a:lnTo>
                  <a:pt x="11818" y="7092"/>
                </a:lnTo>
                <a:lnTo>
                  <a:pt x="11771" y="7570"/>
                </a:lnTo>
                <a:cubicBezTo>
                  <a:pt x="11773" y="7622"/>
                  <a:pt x="11775" y="7657"/>
                  <a:pt x="11719" y="7945"/>
                </a:cubicBezTo>
                <a:lnTo>
                  <a:pt x="11749" y="6740"/>
                </a:lnTo>
                <a:lnTo>
                  <a:pt x="11818" y="7092"/>
                </a:lnTo>
                <a:lnTo>
                  <a:pt x="11870" y="7028"/>
                </a:lnTo>
                <a:cubicBezTo>
                  <a:pt x="11826" y="6644"/>
                  <a:pt x="11826" y="6644"/>
                  <a:pt x="11814" y="6367"/>
                </a:cubicBezTo>
                <a:cubicBezTo>
                  <a:pt x="11802" y="6090"/>
                  <a:pt x="11795" y="6537"/>
                  <a:pt x="11828" y="6058"/>
                </a:cubicBezTo>
                <a:close/>
                <a:moveTo>
                  <a:pt x="8492" y="5981"/>
                </a:moveTo>
                <a:lnTo>
                  <a:pt x="8464" y="6599"/>
                </a:lnTo>
                <a:lnTo>
                  <a:pt x="8593" y="6439"/>
                </a:lnTo>
                <a:close/>
                <a:moveTo>
                  <a:pt x="7678" y="5972"/>
                </a:moveTo>
                <a:lnTo>
                  <a:pt x="7746" y="6910"/>
                </a:lnTo>
                <a:lnTo>
                  <a:pt x="7720" y="6942"/>
                </a:lnTo>
                <a:cubicBezTo>
                  <a:pt x="7702" y="6526"/>
                  <a:pt x="7696" y="6388"/>
                  <a:pt x="7633" y="6175"/>
                </a:cubicBezTo>
                <a:close/>
                <a:moveTo>
                  <a:pt x="8889" y="5777"/>
                </a:moveTo>
                <a:lnTo>
                  <a:pt x="8830" y="6289"/>
                </a:lnTo>
                <a:lnTo>
                  <a:pt x="8907" y="6193"/>
                </a:lnTo>
                <a:close/>
                <a:moveTo>
                  <a:pt x="17312" y="5650"/>
                </a:moveTo>
                <a:lnTo>
                  <a:pt x="17330" y="6065"/>
                </a:lnTo>
                <a:cubicBezTo>
                  <a:pt x="17272" y="5991"/>
                  <a:pt x="17304" y="6097"/>
                  <a:pt x="17260" y="5714"/>
                </a:cubicBezTo>
                <a:close/>
                <a:moveTo>
                  <a:pt x="3978" y="5619"/>
                </a:moveTo>
                <a:lnTo>
                  <a:pt x="3996" y="6035"/>
                </a:lnTo>
                <a:lnTo>
                  <a:pt x="3944" y="6099"/>
                </a:lnTo>
                <a:close/>
                <a:moveTo>
                  <a:pt x="10095" y="5444"/>
                </a:moveTo>
                <a:lnTo>
                  <a:pt x="10023" y="5679"/>
                </a:lnTo>
                <a:lnTo>
                  <a:pt x="10150" y="6105"/>
                </a:lnTo>
                <a:close/>
                <a:moveTo>
                  <a:pt x="7219" y="5376"/>
                </a:moveTo>
                <a:lnTo>
                  <a:pt x="7283" y="5589"/>
                </a:lnTo>
                <a:lnTo>
                  <a:pt x="7231" y="5654"/>
                </a:lnTo>
                <a:close/>
                <a:moveTo>
                  <a:pt x="7597" y="5343"/>
                </a:moveTo>
                <a:lnTo>
                  <a:pt x="7641" y="5727"/>
                </a:lnTo>
                <a:lnTo>
                  <a:pt x="7621" y="5898"/>
                </a:lnTo>
                <a:lnTo>
                  <a:pt x="7558" y="5685"/>
                </a:lnTo>
                <a:close/>
                <a:moveTo>
                  <a:pt x="7892" y="5268"/>
                </a:moveTo>
                <a:cubicBezTo>
                  <a:pt x="7863" y="5378"/>
                  <a:pt x="7846" y="5408"/>
                  <a:pt x="7836" y="5405"/>
                </a:cubicBezTo>
                <a:lnTo>
                  <a:pt x="7829" y="5367"/>
                </a:lnTo>
                <a:lnTo>
                  <a:pt x="7830" y="5325"/>
                </a:lnTo>
                <a:cubicBezTo>
                  <a:pt x="7828" y="5289"/>
                  <a:pt x="7824" y="5307"/>
                  <a:pt x="7824" y="5335"/>
                </a:cubicBezTo>
                <a:lnTo>
                  <a:pt x="7829" y="5367"/>
                </a:lnTo>
                <a:lnTo>
                  <a:pt x="7827" y="5641"/>
                </a:lnTo>
                <a:lnTo>
                  <a:pt x="7910" y="5684"/>
                </a:lnTo>
                <a:close/>
                <a:moveTo>
                  <a:pt x="11088" y="5228"/>
                </a:moveTo>
                <a:cubicBezTo>
                  <a:pt x="11054" y="5708"/>
                  <a:pt x="11060" y="5847"/>
                  <a:pt x="10995" y="6220"/>
                </a:cubicBezTo>
                <a:lnTo>
                  <a:pt x="11118" y="5921"/>
                </a:lnTo>
                <a:lnTo>
                  <a:pt x="11130" y="6198"/>
                </a:lnTo>
                <a:lnTo>
                  <a:pt x="11143" y="5889"/>
                </a:lnTo>
                <a:cubicBezTo>
                  <a:pt x="11233" y="6070"/>
                  <a:pt x="11195" y="5825"/>
                  <a:pt x="11187" y="6273"/>
                </a:cubicBezTo>
                <a:lnTo>
                  <a:pt x="11276" y="6454"/>
                </a:lnTo>
                <a:lnTo>
                  <a:pt x="11252" y="5899"/>
                </a:lnTo>
                <a:cubicBezTo>
                  <a:pt x="11393" y="6016"/>
                  <a:pt x="11246" y="5761"/>
                  <a:pt x="11387" y="5878"/>
                </a:cubicBezTo>
                <a:lnTo>
                  <a:pt x="11395" y="5430"/>
                </a:lnTo>
                <a:lnTo>
                  <a:pt x="11343" y="5494"/>
                </a:lnTo>
                <a:lnTo>
                  <a:pt x="11355" y="5771"/>
                </a:lnTo>
                <a:cubicBezTo>
                  <a:pt x="11201" y="5963"/>
                  <a:pt x="11209" y="5516"/>
                  <a:pt x="11088" y="5228"/>
                </a:cubicBezTo>
                <a:close/>
                <a:moveTo>
                  <a:pt x="12400" y="5198"/>
                </a:moveTo>
                <a:lnTo>
                  <a:pt x="12400" y="5209"/>
                </a:lnTo>
                <a:lnTo>
                  <a:pt x="12387" y="5282"/>
                </a:lnTo>
                <a:cubicBezTo>
                  <a:pt x="12374" y="5320"/>
                  <a:pt x="12392" y="5148"/>
                  <a:pt x="12400" y="5198"/>
                </a:cubicBezTo>
                <a:close/>
                <a:moveTo>
                  <a:pt x="16801" y="5118"/>
                </a:moveTo>
                <a:cubicBezTo>
                  <a:pt x="16823" y="5310"/>
                  <a:pt x="16842" y="5432"/>
                  <a:pt x="16840" y="5544"/>
                </a:cubicBezTo>
                <a:cubicBezTo>
                  <a:pt x="16838" y="5656"/>
                  <a:pt x="16815" y="5757"/>
                  <a:pt x="16754" y="5907"/>
                </a:cubicBezTo>
                <a:lnTo>
                  <a:pt x="16698" y="5246"/>
                </a:lnTo>
                <a:cubicBezTo>
                  <a:pt x="16744" y="5044"/>
                  <a:pt x="16744" y="5044"/>
                  <a:pt x="16801" y="5118"/>
                </a:cubicBezTo>
                <a:close/>
                <a:moveTo>
                  <a:pt x="11300" y="5110"/>
                </a:moveTo>
                <a:lnTo>
                  <a:pt x="11223" y="5207"/>
                </a:lnTo>
                <a:lnTo>
                  <a:pt x="11266" y="5590"/>
                </a:lnTo>
                <a:close/>
                <a:moveTo>
                  <a:pt x="7611" y="5034"/>
                </a:moveTo>
                <a:lnTo>
                  <a:pt x="7597" y="5343"/>
                </a:lnTo>
                <a:lnTo>
                  <a:pt x="7534" y="5130"/>
                </a:lnTo>
                <a:close/>
                <a:moveTo>
                  <a:pt x="11672" y="4939"/>
                </a:moveTo>
                <a:lnTo>
                  <a:pt x="11755" y="4981"/>
                </a:lnTo>
                <a:lnTo>
                  <a:pt x="11767" y="5258"/>
                </a:lnTo>
                <a:lnTo>
                  <a:pt x="11709" y="5184"/>
                </a:lnTo>
                <a:lnTo>
                  <a:pt x="11733" y="5738"/>
                </a:lnTo>
                <a:lnTo>
                  <a:pt x="11767" y="5258"/>
                </a:lnTo>
                <a:lnTo>
                  <a:pt x="11907" y="5375"/>
                </a:lnTo>
                <a:lnTo>
                  <a:pt x="11874" y="5855"/>
                </a:lnTo>
                <a:cubicBezTo>
                  <a:pt x="11874" y="5855"/>
                  <a:pt x="11816" y="5781"/>
                  <a:pt x="11816" y="5781"/>
                </a:cubicBezTo>
                <a:cubicBezTo>
                  <a:pt x="11713" y="5909"/>
                  <a:pt x="11816" y="5781"/>
                  <a:pt x="11745" y="6015"/>
                </a:cubicBezTo>
                <a:lnTo>
                  <a:pt x="11656" y="5834"/>
                </a:lnTo>
                <a:cubicBezTo>
                  <a:pt x="11684" y="5216"/>
                  <a:pt x="11701" y="5632"/>
                  <a:pt x="11672" y="4939"/>
                </a:cubicBezTo>
                <a:close/>
                <a:moveTo>
                  <a:pt x="12075" y="4874"/>
                </a:moveTo>
                <a:lnTo>
                  <a:pt x="12202" y="5300"/>
                </a:lnTo>
                <a:lnTo>
                  <a:pt x="12068" y="5322"/>
                </a:lnTo>
                <a:close/>
                <a:moveTo>
                  <a:pt x="5838" y="4762"/>
                </a:moveTo>
                <a:lnTo>
                  <a:pt x="5824" y="5071"/>
                </a:lnTo>
                <a:lnTo>
                  <a:pt x="5735" y="4890"/>
                </a:lnTo>
                <a:close/>
                <a:moveTo>
                  <a:pt x="15695" y="4598"/>
                </a:moveTo>
                <a:cubicBezTo>
                  <a:pt x="15695" y="4598"/>
                  <a:pt x="15758" y="4812"/>
                  <a:pt x="15764" y="4950"/>
                </a:cubicBezTo>
                <a:cubicBezTo>
                  <a:pt x="15776" y="5227"/>
                  <a:pt x="15744" y="5121"/>
                  <a:pt x="15762" y="5536"/>
                </a:cubicBezTo>
                <a:lnTo>
                  <a:pt x="15614" y="5867"/>
                </a:lnTo>
                <a:cubicBezTo>
                  <a:pt x="15614" y="5867"/>
                  <a:pt x="15550" y="5654"/>
                  <a:pt x="15545" y="5516"/>
                </a:cubicBezTo>
                <a:cubicBezTo>
                  <a:pt x="15533" y="5238"/>
                  <a:pt x="15558" y="5206"/>
                  <a:pt x="15572" y="4897"/>
                </a:cubicBezTo>
                <a:close/>
                <a:moveTo>
                  <a:pt x="14145" y="4485"/>
                </a:moveTo>
                <a:cubicBezTo>
                  <a:pt x="14151" y="4624"/>
                  <a:pt x="14189" y="4869"/>
                  <a:pt x="14189" y="4869"/>
                </a:cubicBezTo>
                <a:cubicBezTo>
                  <a:pt x="14195" y="5007"/>
                  <a:pt x="14198" y="5077"/>
                  <a:pt x="14199" y="5109"/>
                </a:cubicBezTo>
                <a:lnTo>
                  <a:pt x="14200" y="5122"/>
                </a:lnTo>
                <a:cubicBezTo>
                  <a:pt x="14199" y="5107"/>
                  <a:pt x="14200" y="5120"/>
                  <a:pt x="14200" y="5128"/>
                </a:cubicBezTo>
                <a:lnTo>
                  <a:pt x="14207" y="5284"/>
                </a:lnTo>
                <a:lnTo>
                  <a:pt x="14086" y="4997"/>
                </a:lnTo>
                <a:close/>
                <a:moveTo>
                  <a:pt x="11814" y="4470"/>
                </a:moveTo>
                <a:lnTo>
                  <a:pt x="11832" y="4885"/>
                </a:lnTo>
                <a:lnTo>
                  <a:pt x="11878" y="4683"/>
                </a:lnTo>
                <a:lnTo>
                  <a:pt x="11901" y="5237"/>
                </a:lnTo>
                <a:lnTo>
                  <a:pt x="11832" y="4885"/>
                </a:lnTo>
                <a:lnTo>
                  <a:pt x="11711" y="4598"/>
                </a:lnTo>
                <a:close/>
                <a:moveTo>
                  <a:pt x="13467" y="4455"/>
                </a:moveTo>
                <a:lnTo>
                  <a:pt x="13510" y="4838"/>
                </a:lnTo>
                <a:lnTo>
                  <a:pt x="13524" y="4529"/>
                </a:lnTo>
                <a:cubicBezTo>
                  <a:pt x="13539" y="4876"/>
                  <a:pt x="13548" y="4937"/>
                  <a:pt x="13547" y="4993"/>
                </a:cubicBezTo>
                <a:cubicBezTo>
                  <a:pt x="13546" y="5049"/>
                  <a:pt x="13535" y="5100"/>
                  <a:pt x="13508" y="5425"/>
                </a:cubicBezTo>
                <a:lnTo>
                  <a:pt x="13419" y="5244"/>
                </a:lnTo>
                <a:cubicBezTo>
                  <a:pt x="13453" y="4764"/>
                  <a:pt x="13465" y="5041"/>
                  <a:pt x="13467" y="4455"/>
                </a:cubicBezTo>
                <a:close/>
                <a:moveTo>
                  <a:pt x="8209" y="4436"/>
                </a:moveTo>
                <a:cubicBezTo>
                  <a:pt x="8080" y="4596"/>
                  <a:pt x="8080" y="4596"/>
                  <a:pt x="8124" y="4980"/>
                </a:cubicBezTo>
                <a:lnTo>
                  <a:pt x="8027" y="5247"/>
                </a:lnTo>
                <a:cubicBezTo>
                  <a:pt x="7944" y="5204"/>
                  <a:pt x="7995" y="5140"/>
                  <a:pt x="7961" y="5620"/>
                </a:cubicBezTo>
                <a:cubicBezTo>
                  <a:pt x="8110" y="5289"/>
                  <a:pt x="8027" y="5247"/>
                  <a:pt x="8096" y="5598"/>
                </a:cubicBezTo>
                <a:lnTo>
                  <a:pt x="8088" y="6046"/>
                </a:lnTo>
                <a:lnTo>
                  <a:pt x="8134" y="5843"/>
                </a:lnTo>
                <a:lnTo>
                  <a:pt x="8096" y="5598"/>
                </a:lnTo>
                <a:lnTo>
                  <a:pt x="8147" y="5534"/>
                </a:lnTo>
                <a:lnTo>
                  <a:pt x="8130" y="5118"/>
                </a:lnTo>
                <a:lnTo>
                  <a:pt x="8181" y="5054"/>
                </a:lnTo>
                <a:lnTo>
                  <a:pt x="8143" y="4809"/>
                </a:lnTo>
                <a:close/>
                <a:moveTo>
                  <a:pt x="7773" y="4394"/>
                </a:moveTo>
                <a:lnTo>
                  <a:pt x="7791" y="4810"/>
                </a:lnTo>
                <a:lnTo>
                  <a:pt x="7734" y="4736"/>
                </a:lnTo>
                <a:close/>
                <a:moveTo>
                  <a:pt x="7581" y="4342"/>
                </a:moveTo>
                <a:lnTo>
                  <a:pt x="7579" y="4928"/>
                </a:lnTo>
                <a:lnTo>
                  <a:pt x="7516" y="4715"/>
                </a:lnTo>
                <a:close/>
                <a:moveTo>
                  <a:pt x="11917" y="4341"/>
                </a:moveTo>
                <a:lnTo>
                  <a:pt x="11878" y="4683"/>
                </a:lnTo>
                <a:lnTo>
                  <a:pt x="11840" y="4438"/>
                </a:lnTo>
                <a:close/>
                <a:moveTo>
                  <a:pt x="8312" y="4308"/>
                </a:moveTo>
                <a:lnTo>
                  <a:pt x="8252" y="4820"/>
                </a:lnTo>
                <a:lnTo>
                  <a:pt x="8335" y="4862"/>
                </a:lnTo>
                <a:lnTo>
                  <a:pt x="8405" y="5214"/>
                </a:lnTo>
                <a:lnTo>
                  <a:pt x="8381" y="4659"/>
                </a:lnTo>
                <a:lnTo>
                  <a:pt x="8335" y="4862"/>
                </a:lnTo>
                <a:close/>
                <a:moveTo>
                  <a:pt x="12673" y="4276"/>
                </a:moveTo>
                <a:lnTo>
                  <a:pt x="12697" y="4830"/>
                </a:lnTo>
                <a:lnTo>
                  <a:pt x="12594" y="4958"/>
                </a:lnTo>
                <a:close/>
                <a:moveTo>
                  <a:pt x="21588" y="4264"/>
                </a:moveTo>
                <a:lnTo>
                  <a:pt x="21523" y="4637"/>
                </a:lnTo>
                <a:lnTo>
                  <a:pt x="21485" y="4392"/>
                </a:lnTo>
                <a:close/>
                <a:moveTo>
                  <a:pt x="8036" y="4213"/>
                </a:moveTo>
                <a:lnTo>
                  <a:pt x="7902" y="4234"/>
                </a:lnTo>
                <a:lnTo>
                  <a:pt x="7997" y="4554"/>
                </a:lnTo>
                <a:lnTo>
                  <a:pt x="7945" y="4618"/>
                </a:lnTo>
                <a:lnTo>
                  <a:pt x="7957" y="4895"/>
                </a:lnTo>
                <a:lnTo>
                  <a:pt x="8029" y="4660"/>
                </a:lnTo>
                <a:close/>
                <a:moveTo>
                  <a:pt x="11450" y="4193"/>
                </a:moveTo>
                <a:lnTo>
                  <a:pt x="11391" y="4705"/>
                </a:lnTo>
                <a:lnTo>
                  <a:pt x="11474" y="4748"/>
                </a:lnTo>
                <a:close/>
                <a:moveTo>
                  <a:pt x="12366" y="4074"/>
                </a:moveTo>
                <a:lnTo>
                  <a:pt x="12447" y="4703"/>
                </a:lnTo>
                <a:lnTo>
                  <a:pt x="12434" y="5012"/>
                </a:lnTo>
                <a:lnTo>
                  <a:pt x="12503" y="5363"/>
                </a:lnTo>
                <a:lnTo>
                  <a:pt x="12446" y="5289"/>
                </a:lnTo>
                <a:lnTo>
                  <a:pt x="12463" y="5704"/>
                </a:lnTo>
                <a:cubicBezTo>
                  <a:pt x="12323" y="5588"/>
                  <a:pt x="12469" y="5843"/>
                  <a:pt x="12329" y="5726"/>
                </a:cubicBezTo>
                <a:cubicBezTo>
                  <a:pt x="12362" y="5246"/>
                  <a:pt x="12317" y="5449"/>
                  <a:pt x="12400" y="5491"/>
                </a:cubicBezTo>
                <a:lnTo>
                  <a:pt x="12400" y="5209"/>
                </a:lnTo>
                <a:lnTo>
                  <a:pt x="12434" y="5012"/>
                </a:lnTo>
                <a:lnTo>
                  <a:pt x="12351" y="4969"/>
                </a:lnTo>
                <a:lnTo>
                  <a:pt x="12362" y="5246"/>
                </a:lnTo>
                <a:cubicBezTo>
                  <a:pt x="12337" y="5278"/>
                  <a:pt x="12311" y="5310"/>
                  <a:pt x="12299" y="5033"/>
                </a:cubicBezTo>
                <a:cubicBezTo>
                  <a:pt x="12275" y="4479"/>
                  <a:pt x="12307" y="4586"/>
                  <a:pt x="12364" y="4660"/>
                </a:cubicBezTo>
                <a:close/>
                <a:moveTo>
                  <a:pt x="7647" y="3968"/>
                </a:moveTo>
                <a:lnTo>
                  <a:pt x="7710" y="4181"/>
                </a:lnTo>
                <a:lnTo>
                  <a:pt x="7607" y="4310"/>
                </a:lnTo>
                <a:close/>
                <a:moveTo>
                  <a:pt x="11952" y="3958"/>
                </a:moveTo>
                <a:lnTo>
                  <a:pt x="11959" y="3969"/>
                </a:lnTo>
                <a:lnTo>
                  <a:pt x="11957" y="4000"/>
                </a:lnTo>
                <a:close/>
                <a:moveTo>
                  <a:pt x="12226" y="3957"/>
                </a:moveTo>
                <a:lnTo>
                  <a:pt x="12295" y="4308"/>
                </a:lnTo>
                <a:lnTo>
                  <a:pt x="12218" y="4405"/>
                </a:lnTo>
                <a:close/>
                <a:moveTo>
                  <a:pt x="7211" y="3927"/>
                </a:moveTo>
                <a:lnTo>
                  <a:pt x="7306" y="4246"/>
                </a:lnTo>
                <a:lnTo>
                  <a:pt x="7229" y="4342"/>
                </a:lnTo>
                <a:close/>
                <a:moveTo>
                  <a:pt x="9133" y="3869"/>
                </a:moveTo>
                <a:lnTo>
                  <a:pt x="9081" y="3933"/>
                </a:lnTo>
                <a:lnTo>
                  <a:pt x="9093" y="4210"/>
                </a:lnTo>
                <a:close/>
                <a:moveTo>
                  <a:pt x="5848" y="3728"/>
                </a:moveTo>
                <a:lnTo>
                  <a:pt x="5866" y="4143"/>
                </a:lnTo>
                <a:lnTo>
                  <a:pt x="5808" y="4069"/>
                </a:lnTo>
                <a:close/>
                <a:moveTo>
                  <a:pt x="12893" y="3710"/>
                </a:moveTo>
                <a:lnTo>
                  <a:pt x="12930" y="3955"/>
                </a:lnTo>
                <a:lnTo>
                  <a:pt x="12833" y="4222"/>
                </a:lnTo>
                <a:close/>
                <a:moveTo>
                  <a:pt x="12701" y="3657"/>
                </a:moveTo>
                <a:cubicBezTo>
                  <a:pt x="12734" y="3652"/>
                  <a:pt x="12771" y="3716"/>
                  <a:pt x="12810" y="3668"/>
                </a:cubicBezTo>
                <a:lnTo>
                  <a:pt x="12814" y="4392"/>
                </a:lnTo>
                <a:cubicBezTo>
                  <a:pt x="12719" y="4073"/>
                  <a:pt x="12730" y="4350"/>
                  <a:pt x="12738" y="3902"/>
                </a:cubicBezTo>
                <a:lnTo>
                  <a:pt x="12641" y="4169"/>
                </a:lnTo>
                <a:lnTo>
                  <a:pt x="12610" y="4063"/>
                </a:lnTo>
                <a:cubicBezTo>
                  <a:pt x="12636" y="3737"/>
                  <a:pt x="12667" y="3663"/>
                  <a:pt x="12701" y="3657"/>
                </a:cubicBezTo>
                <a:close/>
                <a:moveTo>
                  <a:pt x="13098" y="3454"/>
                </a:moveTo>
                <a:lnTo>
                  <a:pt x="13096" y="4040"/>
                </a:lnTo>
                <a:lnTo>
                  <a:pt x="13027" y="3688"/>
                </a:lnTo>
                <a:close/>
                <a:moveTo>
                  <a:pt x="11331" y="3320"/>
                </a:moveTo>
                <a:lnTo>
                  <a:pt x="11323" y="3767"/>
                </a:lnTo>
                <a:lnTo>
                  <a:pt x="11395" y="3533"/>
                </a:lnTo>
                <a:close/>
                <a:moveTo>
                  <a:pt x="7367" y="3148"/>
                </a:moveTo>
                <a:lnTo>
                  <a:pt x="7457" y="3329"/>
                </a:lnTo>
                <a:lnTo>
                  <a:pt x="7379" y="3425"/>
                </a:lnTo>
                <a:close/>
                <a:moveTo>
                  <a:pt x="7931" y="3030"/>
                </a:moveTo>
                <a:cubicBezTo>
                  <a:pt x="8007" y="3520"/>
                  <a:pt x="7918" y="3339"/>
                  <a:pt x="8026" y="3349"/>
                </a:cubicBezTo>
                <a:close/>
                <a:moveTo>
                  <a:pt x="6439" y="2991"/>
                </a:moveTo>
                <a:lnTo>
                  <a:pt x="6503" y="3204"/>
                </a:lnTo>
                <a:lnTo>
                  <a:pt x="6431" y="3438"/>
                </a:lnTo>
                <a:close/>
                <a:moveTo>
                  <a:pt x="7548" y="2924"/>
                </a:moveTo>
                <a:lnTo>
                  <a:pt x="7637" y="3105"/>
                </a:lnTo>
                <a:lnTo>
                  <a:pt x="7534" y="3233"/>
                </a:lnTo>
                <a:close/>
                <a:moveTo>
                  <a:pt x="16540" y="2816"/>
                </a:moveTo>
                <a:cubicBezTo>
                  <a:pt x="16575" y="3648"/>
                  <a:pt x="16526" y="3125"/>
                  <a:pt x="16530" y="3850"/>
                </a:cubicBezTo>
                <a:cubicBezTo>
                  <a:pt x="16401" y="4010"/>
                  <a:pt x="16427" y="3978"/>
                  <a:pt x="16338" y="3797"/>
                </a:cubicBezTo>
                <a:cubicBezTo>
                  <a:pt x="16346" y="3350"/>
                  <a:pt x="16312" y="3829"/>
                  <a:pt x="16346" y="3350"/>
                </a:cubicBezTo>
                <a:cubicBezTo>
                  <a:pt x="16385" y="3009"/>
                  <a:pt x="16282" y="3137"/>
                  <a:pt x="16397" y="3286"/>
                </a:cubicBezTo>
                <a:cubicBezTo>
                  <a:pt x="16391" y="3147"/>
                  <a:pt x="16366" y="3179"/>
                  <a:pt x="16417" y="3115"/>
                </a:cubicBezTo>
                <a:cubicBezTo>
                  <a:pt x="16520" y="2987"/>
                  <a:pt x="16417" y="3115"/>
                  <a:pt x="16474" y="3189"/>
                </a:cubicBezTo>
                <a:close/>
                <a:moveTo>
                  <a:pt x="12986" y="2719"/>
                </a:moveTo>
                <a:lnTo>
                  <a:pt x="13049" y="2932"/>
                </a:lnTo>
                <a:lnTo>
                  <a:pt x="12990" y="3443"/>
                </a:lnTo>
                <a:close/>
                <a:moveTo>
                  <a:pt x="11982" y="2703"/>
                </a:moveTo>
                <a:lnTo>
                  <a:pt x="11992" y="2934"/>
                </a:lnTo>
                <a:lnTo>
                  <a:pt x="12018" y="2902"/>
                </a:lnTo>
                <a:lnTo>
                  <a:pt x="12021" y="2723"/>
                </a:lnTo>
                <a:close/>
                <a:moveTo>
                  <a:pt x="15394" y="2638"/>
                </a:moveTo>
                <a:lnTo>
                  <a:pt x="15406" y="2915"/>
                </a:lnTo>
                <a:lnTo>
                  <a:pt x="15457" y="2851"/>
                </a:lnTo>
                <a:lnTo>
                  <a:pt x="15493" y="3682"/>
                </a:lnTo>
                <a:cubicBezTo>
                  <a:pt x="15511" y="4098"/>
                  <a:pt x="15465" y="4301"/>
                  <a:pt x="15426" y="4642"/>
                </a:cubicBezTo>
                <a:lnTo>
                  <a:pt x="15329" y="4908"/>
                </a:lnTo>
                <a:lnTo>
                  <a:pt x="15246" y="4866"/>
                </a:lnTo>
                <a:lnTo>
                  <a:pt x="15182" y="4653"/>
                </a:lnTo>
                <a:lnTo>
                  <a:pt x="15127" y="3992"/>
                </a:lnTo>
                <a:cubicBezTo>
                  <a:pt x="15226" y="3139"/>
                  <a:pt x="15115" y="3715"/>
                  <a:pt x="15265" y="2798"/>
                </a:cubicBezTo>
                <a:cubicBezTo>
                  <a:pt x="15265" y="2798"/>
                  <a:pt x="15323" y="2873"/>
                  <a:pt x="15323" y="2873"/>
                </a:cubicBezTo>
                <a:cubicBezTo>
                  <a:pt x="15426" y="2744"/>
                  <a:pt x="15329" y="3011"/>
                  <a:pt x="15394" y="2638"/>
                </a:cubicBezTo>
                <a:close/>
                <a:moveTo>
                  <a:pt x="12066" y="2638"/>
                </a:moveTo>
                <a:lnTo>
                  <a:pt x="12038" y="2732"/>
                </a:lnTo>
                <a:lnTo>
                  <a:pt x="12050" y="3009"/>
                </a:lnTo>
                <a:close/>
                <a:moveTo>
                  <a:pt x="3386" y="2561"/>
                </a:moveTo>
                <a:lnTo>
                  <a:pt x="3346" y="2903"/>
                </a:lnTo>
                <a:lnTo>
                  <a:pt x="3334" y="2625"/>
                </a:lnTo>
                <a:close/>
                <a:moveTo>
                  <a:pt x="639" y="2334"/>
                </a:moveTo>
                <a:lnTo>
                  <a:pt x="708" y="2685"/>
                </a:lnTo>
                <a:cubicBezTo>
                  <a:pt x="701" y="3133"/>
                  <a:pt x="683" y="2717"/>
                  <a:pt x="726" y="3101"/>
                </a:cubicBezTo>
                <a:lnTo>
                  <a:pt x="687" y="3442"/>
                </a:lnTo>
                <a:cubicBezTo>
                  <a:pt x="604" y="3400"/>
                  <a:pt x="578" y="3432"/>
                  <a:pt x="532" y="3634"/>
                </a:cubicBezTo>
                <a:cubicBezTo>
                  <a:pt x="501" y="3528"/>
                  <a:pt x="443" y="3453"/>
                  <a:pt x="437" y="3315"/>
                </a:cubicBezTo>
                <a:cubicBezTo>
                  <a:pt x="431" y="3176"/>
                  <a:pt x="465" y="2697"/>
                  <a:pt x="485" y="2526"/>
                </a:cubicBezTo>
                <a:cubicBezTo>
                  <a:pt x="568" y="2568"/>
                  <a:pt x="594" y="2536"/>
                  <a:pt x="639" y="2334"/>
                </a:cubicBezTo>
                <a:close/>
                <a:moveTo>
                  <a:pt x="12424" y="2251"/>
                </a:moveTo>
                <a:lnTo>
                  <a:pt x="12513" y="2432"/>
                </a:lnTo>
                <a:lnTo>
                  <a:pt x="12441" y="2667"/>
                </a:lnTo>
                <a:close/>
                <a:moveTo>
                  <a:pt x="7569" y="2167"/>
                </a:moveTo>
                <a:lnTo>
                  <a:pt x="7684" y="2316"/>
                </a:lnTo>
                <a:lnTo>
                  <a:pt x="7656" y="2934"/>
                </a:lnTo>
                <a:close/>
                <a:moveTo>
                  <a:pt x="16375" y="2145"/>
                </a:moveTo>
                <a:lnTo>
                  <a:pt x="16310" y="2518"/>
                </a:lnTo>
                <a:lnTo>
                  <a:pt x="16272" y="2273"/>
                </a:lnTo>
                <a:close/>
                <a:moveTo>
                  <a:pt x="11931" y="2135"/>
                </a:moveTo>
                <a:lnTo>
                  <a:pt x="11826" y="2849"/>
                </a:lnTo>
                <a:lnTo>
                  <a:pt x="11864" y="3094"/>
                </a:lnTo>
                <a:lnTo>
                  <a:pt x="11840" y="3173"/>
                </a:lnTo>
                <a:lnTo>
                  <a:pt x="11869" y="3233"/>
                </a:lnTo>
                <a:lnTo>
                  <a:pt x="11956" y="2646"/>
                </a:lnTo>
                <a:lnTo>
                  <a:pt x="11962" y="2388"/>
                </a:lnTo>
                <a:cubicBezTo>
                  <a:pt x="11960" y="2353"/>
                  <a:pt x="11953" y="2327"/>
                  <a:pt x="11931" y="2135"/>
                </a:cubicBezTo>
                <a:close/>
                <a:moveTo>
                  <a:pt x="11361" y="2115"/>
                </a:moveTo>
                <a:lnTo>
                  <a:pt x="11347" y="2424"/>
                </a:lnTo>
                <a:lnTo>
                  <a:pt x="11353" y="2563"/>
                </a:lnTo>
                <a:lnTo>
                  <a:pt x="11424" y="2328"/>
                </a:lnTo>
                <a:close/>
                <a:moveTo>
                  <a:pt x="7741" y="2097"/>
                </a:moveTo>
                <a:lnTo>
                  <a:pt x="7745" y="2125"/>
                </a:lnTo>
                <a:lnTo>
                  <a:pt x="7744" y="2180"/>
                </a:lnTo>
                <a:cubicBezTo>
                  <a:pt x="7739" y="2227"/>
                  <a:pt x="7734" y="2101"/>
                  <a:pt x="7741" y="2097"/>
                </a:cubicBezTo>
                <a:close/>
                <a:moveTo>
                  <a:pt x="12796" y="2080"/>
                </a:moveTo>
                <a:lnTo>
                  <a:pt x="12891" y="2399"/>
                </a:lnTo>
                <a:lnTo>
                  <a:pt x="12819" y="2634"/>
                </a:lnTo>
                <a:close/>
                <a:moveTo>
                  <a:pt x="12386" y="2006"/>
                </a:moveTo>
                <a:lnTo>
                  <a:pt x="12384" y="2592"/>
                </a:lnTo>
                <a:lnTo>
                  <a:pt x="12453" y="2944"/>
                </a:lnTo>
                <a:lnTo>
                  <a:pt x="12465" y="3221"/>
                </a:lnTo>
                <a:lnTo>
                  <a:pt x="12554" y="3402"/>
                </a:lnTo>
                <a:lnTo>
                  <a:pt x="12489" y="3775"/>
                </a:lnTo>
                <a:lnTo>
                  <a:pt x="12465" y="3221"/>
                </a:lnTo>
                <a:lnTo>
                  <a:pt x="12366" y="4074"/>
                </a:lnTo>
                <a:lnTo>
                  <a:pt x="12297" y="3722"/>
                </a:lnTo>
                <a:lnTo>
                  <a:pt x="12285" y="3445"/>
                </a:lnTo>
                <a:lnTo>
                  <a:pt x="12408" y="3146"/>
                </a:lnTo>
                <a:lnTo>
                  <a:pt x="12319" y="2965"/>
                </a:lnTo>
                <a:cubicBezTo>
                  <a:pt x="12340" y="2209"/>
                  <a:pt x="12301" y="2550"/>
                  <a:pt x="12386" y="2006"/>
                </a:cubicBezTo>
                <a:close/>
                <a:moveTo>
                  <a:pt x="13168" y="1908"/>
                </a:moveTo>
                <a:lnTo>
                  <a:pt x="13185" y="2324"/>
                </a:lnTo>
                <a:lnTo>
                  <a:pt x="13134" y="2388"/>
                </a:lnTo>
                <a:cubicBezTo>
                  <a:pt x="13116" y="1972"/>
                  <a:pt x="13128" y="2249"/>
                  <a:pt x="13168" y="1908"/>
                </a:cubicBezTo>
                <a:close/>
                <a:moveTo>
                  <a:pt x="16472" y="1878"/>
                </a:moveTo>
                <a:lnTo>
                  <a:pt x="16484" y="2156"/>
                </a:lnTo>
                <a:lnTo>
                  <a:pt x="16395" y="1975"/>
                </a:lnTo>
                <a:close/>
                <a:moveTo>
                  <a:pt x="7474" y="1848"/>
                </a:moveTo>
                <a:cubicBezTo>
                  <a:pt x="7563" y="2029"/>
                  <a:pt x="7532" y="1922"/>
                  <a:pt x="7581" y="2444"/>
                </a:cubicBezTo>
                <a:cubicBezTo>
                  <a:pt x="7421" y="2498"/>
                  <a:pt x="7530" y="2508"/>
                  <a:pt x="7435" y="2189"/>
                </a:cubicBezTo>
                <a:close/>
                <a:moveTo>
                  <a:pt x="12566" y="1782"/>
                </a:moveTo>
                <a:lnTo>
                  <a:pt x="12590" y="2336"/>
                </a:lnTo>
                <a:lnTo>
                  <a:pt x="12489" y="1878"/>
                </a:lnTo>
                <a:close/>
                <a:moveTo>
                  <a:pt x="7946" y="1552"/>
                </a:moveTo>
                <a:cubicBezTo>
                  <a:pt x="7943" y="1556"/>
                  <a:pt x="7939" y="1633"/>
                  <a:pt x="7904" y="1751"/>
                </a:cubicBezTo>
                <a:lnTo>
                  <a:pt x="7872" y="1644"/>
                </a:lnTo>
                <a:lnTo>
                  <a:pt x="7884" y="1921"/>
                </a:lnTo>
                <a:lnTo>
                  <a:pt x="7967" y="1964"/>
                </a:lnTo>
                <a:lnTo>
                  <a:pt x="7987" y="1793"/>
                </a:lnTo>
                <a:cubicBezTo>
                  <a:pt x="7952" y="1617"/>
                  <a:pt x="7949" y="1548"/>
                  <a:pt x="7946" y="1552"/>
                </a:cubicBezTo>
                <a:close/>
                <a:moveTo>
                  <a:pt x="5851" y="1516"/>
                </a:moveTo>
                <a:cubicBezTo>
                  <a:pt x="5855" y="1529"/>
                  <a:pt x="5851" y="1607"/>
                  <a:pt x="5873" y="1798"/>
                </a:cubicBezTo>
                <a:lnTo>
                  <a:pt x="5796" y="1894"/>
                </a:lnTo>
                <a:lnTo>
                  <a:pt x="5784" y="1617"/>
                </a:lnTo>
                <a:cubicBezTo>
                  <a:pt x="5836" y="1553"/>
                  <a:pt x="5847" y="1503"/>
                  <a:pt x="5851" y="1516"/>
                </a:cubicBezTo>
                <a:close/>
                <a:moveTo>
                  <a:pt x="11497" y="1507"/>
                </a:moveTo>
                <a:cubicBezTo>
                  <a:pt x="11420" y="1603"/>
                  <a:pt x="11497" y="1507"/>
                  <a:pt x="11426" y="1742"/>
                </a:cubicBezTo>
                <a:cubicBezTo>
                  <a:pt x="11553" y="2168"/>
                  <a:pt x="11426" y="1742"/>
                  <a:pt x="11567" y="1859"/>
                </a:cubicBezTo>
                <a:cubicBezTo>
                  <a:pt x="11561" y="1720"/>
                  <a:pt x="11549" y="1443"/>
                  <a:pt x="11497" y="1507"/>
                </a:cubicBezTo>
                <a:close/>
                <a:moveTo>
                  <a:pt x="11088" y="1434"/>
                </a:moveTo>
                <a:lnTo>
                  <a:pt x="11036" y="1498"/>
                </a:lnTo>
                <a:lnTo>
                  <a:pt x="11100" y="1711"/>
                </a:lnTo>
                <a:close/>
                <a:moveTo>
                  <a:pt x="16832" y="1430"/>
                </a:moveTo>
                <a:lnTo>
                  <a:pt x="16850" y="1846"/>
                </a:lnTo>
                <a:lnTo>
                  <a:pt x="16773" y="1942"/>
                </a:lnTo>
                <a:close/>
                <a:moveTo>
                  <a:pt x="7239" y="1411"/>
                </a:moveTo>
                <a:lnTo>
                  <a:pt x="7314" y="1901"/>
                </a:lnTo>
                <a:lnTo>
                  <a:pt x="7268" y="2104"/>
                </a:lnTo>
                <a:close/>
                <a:moveTo>
                  <a:pt x="7021" y="1390"/>
                </a:moveTo>
                <a:lnTo>
                  <a:pt x="7078" y="1465"/>
                </a:lnTo>
                <a:lnTo>
                  <a:pt x="7039" y="1806"/>
                </a:lnTo>
                <a:lnTo>
                  <a:pt x="7007" y="1700"/>
                </a:lnTo>
                <a:close/>
                <a:moveTo>
                  <a:pt x="12151" y="1309"/>
                </a:moveTo>
                <a:lnTo>
                  <a:pt x="12150" y="1569"/>
                </a:lnTo>
                <a:lnTo>
                  <a:pt x="12131" y="1740"/>
                </a:lnTo>
                <a:lnTo>
                  <a:pt x="12156" y="1708"/>
                </a:lnTo>
                <a:lnTo>
                  <a:pt x="12208" y="1644"/>
                </a:lnTo>
                <a:lnTo>
                  <a:pt x="12196" y="1367"/>
                </a:lnTo>
                <a:close/>
                <a:moveTo>
                  <a:pt x="12485" y="1153"/>
                </a:moveTo>
                <a:lnTo>
                  <a:pt x="12489" y="1878"/>
                </a:lnTo>
                <a:lnTo>
                  <a:pt x="12400" y="1697"/>
                </a:lnTo>
                <a:close/>
                <a:moveTo>
                  <a:pt x="208" y="1120"/>
                </a:moveTo>
                <a:lnTo>
                  <a:pt x="263" y="1780"/>
                </a:lnTo>
                <a:lnTo>
                  <a:pt x="261" y="2367"/>
                </a:lnTo>
                <a:lnTo>
                  <a:pt x="107" y="2559"/>
                </a:lnTo>
                <a:cubicBezTo>
                  <a:pt x="55" y="2623"/>
                  <a:pt x="-8" y="2410"/>
                  <a:pt x="6" y="2101"/>
                </a:cubicBezTo>
                <a:cubicBezTo>
                  <a:pt x="-12" y="1685"/>
                  <a:pt x="14" y="1653"/>
                  <a:pt x="28" y="1344"/>
                </a:cubicBezTo>
                <a:lnTo>
                  <a:pt x="85" y="1418"/>
                </a:lnTo>
                <a:cubicBezTo>
                  <a:pt x="79" y="1280"/>
                  <a:pt x="53" y="1312"/>
                  <a:pt x="105" y="1248"/>
                </a:cubicBezTo>
                <a:cubicBezTo>
                  <a:pt x="208" y="1120"/>
                  <a:pt x="105" y="1248"/>
                  <a:pt x="162" y="1322"/>
                </a:cubicBezTo>
                <a:close/>
                <a:moveTo>
                  <a:pt x="11749" y="1048"/>
                </a:moveTo>
                <a:lnTo>
                  <a:pt x="11671" y="1144"/>
                </a:lnTo>
                <a:lnTo>
                  <a:pt x="11766" y="1464"/>
                </a:lnTo>
                <a:close/>
                <a:moveTo>
                  <a:pt x="13670" y="990"/>
                </a:moveTo>
                <a:lnTo>
                  <a:pt x="13708" y="1235"/>
                </a:lnTo>
                <a:lnTo>
                  <a:pt x="13712" y="1960"/>
                </a:lnTo>
                <a:lnTo>
                  <a:pt x="13591" y="1673"/>
                </a:lnTo>
                <a:close/>
                <a:moveTo>
                  <a:pt x="6760" y="986"/>
                </a:moveTo>
                <a:lnTo>
                  <a:pt x="6823" y="1199"/>
                </a:lnTo>
                <a:lnTo>
                  <a:pt x="6726" y="1466"/>
                </a:lnTo>
                <a:close/>
                <a:moveTo>
                  <a:pt x="11935" y="963"/>
                </a:moveTo>
                <a:lnTo>
                  <a:pt x="11844" y="1368"/>
                </a:lnTo>
                <a:lnTo>
                  <a:pt x="11976" y="1932"/>
                </a:lnTo>
                <a:cubicBezTo>
                  <a:pt x="11984" y="1485"/>
                  <a:pt x="11984" y="1485"/>
                  <a:pt x="11972" y="1208"/>
                </a:cubicBezTo>
                <a:cubicBezTo>
                  <a:pt x="11972" y="1208"/>
                  <a:pt x="11935" y="963"/>
                  <a:pt x="11935" y="963"/>
                </a:cubicBezTo>
                <a:close/>
                <a:moveTo>
                  <a:pt x="7945" y="823"/>
                </a:moveTo>
                <a:lnTo>
                  <a:pt x="7906" y="1164"/>
                </a:lnTo>
                <a:lnTo>
                  <a:pt x="8008" y="1036"/>
                </a:lnTo>
                <a:close/>
                <a:moveTo>
                  <a:pt x="12633" y="822"/>
                </a:moveTo>
                <a:lnTo>
                  <a:pt x="12568" y="1195"/>
                </a:lnTo>
                <a:lnTo>
                  <a:pt x="12556" y="918"/>
                </a:lnTo>
                <a:close/>
                <a:moveTo>
                  <a:pt x="12902" y="779"/>
                </a:moveTo>
                <a:lnTo>
                  <a:pt x="12997" y="1098"/>
                </a:lnTo>
                <a:lnTo>
                  <a:pt x="12894" y="1227"/>
                </a:lnTo>
                <a:close/>
                <a:moveTo>
                  <a:pt x="3956" y="684"/>
                </a:moveTo>
                <a:cubicBezTo>
                  <a:pt x="4051" y="1003"/>
                  <a:pt x="4013" y="758"/>
                  <a:pt x="4063" y="1281"/>
                </a:cubicBezTo>
                <a:lnTo>
                  <a:pt x="3896" y="1196"/>
                </a:lnTo>
                <a:close/>
                <a:moveTo>
                  <a:pt x="12667" y="342"/>
                </a:moveTo>
                <a:lnTo>
                  <a:pt x="12793" y="768"/>
                </a:lnTo>
                <a:cubicBezTo>
                  <a:pt x="12702" y="1174"/>
                  <a:pt x="12813" y="598"/>
                  <a:pt x="12696" y="1035"/>
                </a:cubicBezTo>
                <a:lnTo>
                  <a:pt x="12647" y="513"/>
                </a:lnTo>
                <a:close/>
                <a:moveTo>
                  <a:pt x="11501" y="335"/>
                </a:moveTo>
                <a:lnTo>
                  <a:pt x="11487" y="644"/>
                </a:lnTo>
                <a:lnTo>
                  <a:pt x="11493" y="782"/>
                </a:lnTo>
                <a:lnTo>
                  <a:pt x="11565" y="548"/>
                </a:lnTo>
                <a:close/>
                <a:moveTo>
                  <a:pt x="14806" y="305"/>
                </a:moveTo>
                <a:lnTo>
                  <a:pt x="14901" y="625"/>
                </a:lnTo>
                <a:lnTo>
                  <a:pt x="14887" y="934"/>
                </a:lnTo>
                <a:lnTo>
                  <a:pt x="14766" y="646"/>
                </a:lnTo>
                <a:close/>
                <a:moveTo>
                  <a:pt x="3099" y="292"/>
                </a:moveTo>
                <a:cubicBezTo>
                  <a:pt x="3176" y="196"/>
                  <a:pt x="3156" y="366"/>
                  <a:pt x="3194" y="611"/>
                </a:cubicBezTo>
                <a:lnTo>
                  <a:pt x="3148" y="814"/>
                </a:lnTo>
                <a:cubicBezTo>
                  <a:pt x="3008" y="697"/>
                  <a:pt x="3180" y="920"/>
                  <a:pt x="3071" y="910"/>
                </a:cubicBezTo>
                <a:cubicBezTo>
                  <a:pt x="3059" y="633"/>
                  <a:pt x="3041" y="217"/>
                  <a:pt x="3099" y="292"/>
                </a:cubicBezTo>
                <a:close/>
                <a:moveTo>
                  <a:pt x="16061" y="278"/>
                </a:moveTo>
                <a:lnTo>
                  <a:pt x="16086" y="462"/>
                </a:lnTo>
                <a:lnTo>
                  <a:pt x="16015" y="696"/>
                </a:lnTo>
                <a:lnTo>
                  <a:pt x="15997" y="281"/>
                </a:lnTo>
                <a:close/>
                <a:moveTo>
                  <a:pt x="11739" y="185"/>
                </a:moveTo>
                <a:cubicBezTo>
                  <a:pt x="11622" y="622"/>
                  <a:pt x="11733" y="46"/>
                  <a:pt x="11616" y="484"/>
                </a:cubicBezTo>
                <a:cubicBezTo>
                  <a:pt x="11685" y="835"/>
                  <a:pt x="11628" y="761"/>
                  <a:pt x="11699" y="526"/>
                </a:cubicBezTo>
                <a:lnTo>
                  <a:pt x="11731" y="633"/>
                </a:lnTo>
                <a:lnTo>
                  <a:pt x="11794" y="846"/>
                </a:lnTo>
                <a:lnTo>
                  <a:pt x="11782" y="568"/>
                </a:lnTo>
                <a:lnTo>
                  <a:pt x="11756" y="601"/>
                </a:lnTo>
                <a:close/>
                <a:moveTo>
                  <a:pt x="16045" y="159"/>
                </a:moveTo>
                <a:cubicBezTo>
                  <a:pt x="16051" y="84"/>
                  <a:pt x="16102" y="216"/>
                  <a:pt x="16086" y="277"/>
                </a:cubicBezTo>
                <a:lnTo>
                  <a:pt x="16061" y="278"/>
                </a:lnTo>
                <a:close/>
                <a:moveTo>
                  <a:pt x="12469" y="151"/>
                </a:moveTo>
                <a:lnTo>
                  <a:pt x="12590" y="439"/>
                </a:lnTo>
                <a:lnTo>
                  <a:pt x="12530" y="950"/>
                </a:lnTo>
                <a:lnTo>
                  <a:pt x="12447" y="908"/>
                </a:lnTo>
                <a:cubicBezTo>
                  <a:pt x="12455" y="460"/>
                  <a:pt x="12410" y="663"/>
                  <a:pt x="12493" y="705"/>
                </a:cubicBezTo>
                <a:close/>
                <a:moveTo>
                  <a:pt x="16346" y="0"/>
                </a:moveTo>
                <a:lnTo>
                  <a:pt x="16407" y="0"/>
                </a:lnTo>
                <a:lnTo>
                  <a:pt x="16452" y="152"/>
                </a:lnTo>
                <a:lnTo>
                  <a:pt x="16496" y="535"/>
                </a:lnTo>
                <a:cubicBezTo>
                  <a:pt x="16488" y="983"/>
                  <a:pt x="16522" y="503"/>
                  <a:pt x="16488" y="983"/>
                </a:cubicBezTo>
                <a:cubicBezTo>
                  <a:pt x="16449" y="1324"/>
                  <a:pt x="16551" y="1196"/>
                  <a:pt x="16437" y="1047"/>
                </a:cubicBezTo>
                <a:lnTo>
                  <a:pt x="16377" y="1559"/>
                </a:lnTo>
                <a:cubicBezTo>
                  <a:pt x="16302" y="1069"/>
                  <a:pt x="16288" y="1378"/>
                  <a:pt x="16258" y="685"/>
                </a:cubicBezTo>
                <a:cubicBezTo>
                  <a:pt x="16294" y="568"/>
                  <a:pt x="16310" y="475"/>
                  <a:pt x="16322" y="351"/>
                </a:cubicBezTo>
                <a:close/>
                <a:moveTo>
                  <a:pt x="14856" y="0"/>
                </a:moveTo>
                <a:lnTo>
                  <a:pt x="14927" y="0"/>
                </a:lnTo>
                <a:lnTo>
                  <a:pt x="14929" y="6"/>
                </a:lnTo>
                <a:lnTo>
                  <a:pt x="14909" y="177"/>
                </a:lnTo>
                <a:close/>
                <a:moveTo>
                  <a:pt x="14081" y="0"/>
                </a:moveTo>
                <a:lnTo>
                  <a:pt x="14094" y="0"/>
                </a:lnTo>
                <a:lnTo>
                  <a:pt x="14090" y="30"/>
                </a:lnTo>
                <a:close/>
                <a:moveTo>
                  <a:pt x="13575" y="0"/>
                </a:moveTo>
                <a:lnTo>
                  <a:pt x="13653" y="0"/>
                </a:lnTo>
                <a:lnTo>
                  <a:pt x="13615" y="329"/>
                </a:lnTo>
                <a:lnTo>
                  <a:pt x="13557" y="255"/>
                </a:lnTo>
                <a:close/>
                <a:moveTo>
                  <a:pt x="13304" y="0"/>
                </a:moveTo>
                <a:lnTo>
                  <a:pt x="13377" y="0"/>
                </a:lnTo>
                <a:lnTo>
                  <a:pt x="13371" y="341"/>
                </a:lnTo>
                <a:close/>
                <a:moveTo>
                  <a:pt x="12620" y="0"/>
                </a:moveTo>
                <a:lnTo>
                  <a:pt x="12699" y="0"/>
                </a:lnTo>
                <a:lnTo>
                  <a:pt x="12667" y="342"/>
                </a:lnTo>
                <a:cubicBezTo>
                  <a:pt x="12628" y="390"/>
                  <a:pt x="12611" y="348"/>
                  <a:pt x="12607" y="257"/>
                </a:cubicBezTo>
                <a:close/>
                <a:moveTo>
                  <a:pt x="7457" y="0"/>
                </a:moveTo>
                <a:lnTo>
                  <a:pt x="7463" y="0"/>
                </a:lnTo>
                <a:lnTo>
                  <a:pt x="7429" y="153"/>
                </a:lnTo>
                <a:lnTo>
                  <a:pt x="7484" y="0"/>
                </a:lnTo>
                <a:lnTo>
                  <a:pt x="7670" y="0"/>
                </a:lnTo>
                <a:lnTo>
                  <a:pt x="7660" y="29"/>
                </a:lnTo>
                <a:cubicBezTo>
                  <a:pt x="7650" y="97"/>
                  <a:pt x="7659" y="158"/>
                  <a:pt x="7678" y="280"/>
                </a:cubicBezTo>
                <a:lnTo>
                  <a:pt x="7670" y="728"/>
                </a:lnTo>
                <a:lnTo>
                  <a:pt x="7761" y="323"/>
                </a:lnTo>
                <a:lnTo>
                  <a:pt x="7799" y="568"/>
                </a:lnTo>
                <a:lnTo>
                  <a:pt x="7759" y="909"/>
                </a:lnTo>
                <a:cubicBezTo>
                  <a:pt x="7834" y="1399"/>
                  <a:pt x="7727" y="802"/>
                  <a:pt x="7809" y="1431"/>
                </a:cubicBezTo>
                <a:lnTo>
                  <a:pt x="7763" y="1634"/>
                </a:lnTo>
                <a:lnTo>
                  <a:pt x="7864" y="2092"/>
                </a:lnTo>
                <a:lnTo>
                  <a:pt x="7866" y="1506"/>
                </a:lnTo>
                <a:lnTo>
                  <a:pt x="7816" y="983"/>
                </a:lnTo>
                <a:lnTo>
                  <a:pt x="7830" y="674"/>
                </a:lnTo>
                <a:lnTo>
                  <a:pt x="7818" y="397"/>
                </a:lnTo>
                <a:cubicBezTo>
                  <a:pt x="7795" y="-157"/>
                  <a:pt x="7812" y="259"/>
                  <a:pt x="7781" y="152"/>
                </a:cubicBezTo>
                <a:lnTo>
                  <a:pt x="7788" y="0"/>
                </a:lnTo>
                <a:lnTo>
                  <a:pt x="7903" y="0"/>
                </a:lnTo>
                <a:lnTo>
                  <a:pt x="7874" y="36"/>
                </a:lnTo>
                <a:cubicBezTo>
                  <a:pt x="7871" y="40"/>
                  <a:pt x="7874" y="109"/>
                  <a:pt x="7850" y="504"/>
                </a:cubicBezTo>
                <a:lnTo>
                  <a:pt x="7985" y="482"/>
                </a:lnTo>
                <a:lnTo>
                  <a:pt x="7939" y="0"/>
                </a:lnTo>
                <a:lnTo>
                  <a:pt x="11957" y="0"/>
                </a:lnTo>
                <a:lnTo>
                  <a:pt x="11956" y="206"/>
                </a:lnTo>
                <a:lnTo>
                  <a:pt x="12014" y="280"/>
                </a:lnTo>
                <a:lnTo>
                  <a:pt x="12012" y="0"/>
                </a:lnTo>
                <a:lnTo>
                  <a:pt x="12336" y="0"/>
                </a:lnTo>
                <a:lnTo>
                  <a:pt x="12336" y="43"/>
                </a:lnTo>
                <a:cubicBezTo>
                  <a:pt x="12339" y="130"/>
                  <a:pt x="12350" y="226"/>
                  <a:pt x="12372" y="418"/>
                </a:cubicBezTo>
                <a:lnTo>
                  <a:pt x="12263" y="407"/>
                </a:lnTo>
                <a:lnTo>
                  <a:pt x="12224" y="749"/>
                </a:lnTo>
                <a:lnTo>
                  <a:pt x="12166" y="674"/>
                </a:lnTo>
                <a:lnTo>
                  <a:pt x="12200" y="194"/>
                </a:lnTo>
                <a:lnTo>
                  <a:pt x="12111" y="13"/>
                </a:lnTo>
                <a:lnTo>
                  <a:pt x="12024" y="1144"/>
                </a:lnTo>
                <a:lnTo>
                  <a:pt x="12152" y="983"/>
                </a:lnTo>
                <a:lnTo>
                  <a:pt x="12151" y="1235"/>
                </a:lnTo>
                <a:lnTo>
                  <a:pt x="12184" y="1090"/>
                </a:lnTo>
                <a:lnTo>
                  <a:pt x="12247" y="1303"/>
                </a:lnTo>
                <a:lnTo>
                  <a:pt x="12293" y="1100"/>
                </a:lnTo>
                <a:lnTo>
                  <a:pt x="12305" y="1377"/>
                </a:lnTo>
                <a:lnTo>
                  <a:pt x="12402" y="1111"/>
                </a:lnTo>
                <a:lnTo>
                  <a:pt x="12303" y="1964"/>
                </a:lnTo>
                <a:lnTo>
                  <a:pt x="12279" y="1409"/>
                </a:lnTo>
                <a:lnTo>
                  <a:pt x="12208" y="1644"/>
                </a:lnTo>
                <a:lnTo>
                  <a:pt x="12200" y="2092"/>
                </a:lnTo>
                <a:lnTo>
                  <a:pt x="12123" y="2188"/>
                </a:lnTo>
                <a:lnTo>
                  <a:pt x="12111" y="1911"/>
                </a:lnTo>
                <a:lnTo>
                  <a:pt x="12051" y="2422"/>
                </a:lnTo>
                <a:lnTo>
                  <a:pt x="12074" y="2452"/>
                </a:lnTo>
                <a:lnTo>
                  <a:pt x="12077" y="2390"/>
                </a:lnTo>
                <a:lnTo>
                  <a:pt x="12135" y="2465"/>
                </a:lnTo>
                <a:lnTo>
                  <a:pt x="12200" y="2092"/>
                </a:lnTo>
                <a:lnTo>
                  <a:pt x="12192" y="2539"/>
                </a:lnTo>
                <a:cubicBezTo>
                  <a:pt x="12236" y="2923"/>
                  <a:pt x="12218" y="2507"/>
                  <a:pt x="12210" y="2955"/>
                </a:cubicBezTo>
                <a:lnTo>
                  <a:pt x="12279" y="3307"/>
                </a:lnTo>
                <a:lnTo>
                  <a:pt x="12202" y="3403"/>
                </a:lnTo>
                <a:cubicBezTo>
                  <a:pt x="12194" y="3850"/>
                  <a:pt x="12174" y="4021"/>
                  <a:pt x="12166" y="4469"/>
                </a:cubicBezTo>
                <a:lnTo>
                  <a:pt x="12032" y="4490"/>
                </a:lnTo>
                <a:cubicBezTo>
                  <a:pt x="12004" y="4160"/>
                  <a:pt x="11985" y="4037"/>
                  <a:pt x="11962" y="3975"/>
                </a:cubicBezTo>
                <a:lnTo>
                  <a:pt x="11959" y="3969"/>
                </a:lnTo>
                <a:lnTo>
                  <a:pt x="11990" y="3521"/>
                </a:lnTo>
                <a:lnTo>
                  <a:pt x="11913" y="3617"/>
                </a:lnTo>
                <a:lnTo>
                  <a:pt x="11952" y="3958"/>
                </a:lnTo>
                <a:lnTo>
                  <a:pt x="11868" y="3819"/>
                </a:lnTo>
                <a:cubicBezTo>
                  <a:pt x="11802" y="4192"/>
                  <a:pt x="11848" y="3990"/>
                  <a:pt x="11765" y="3947"/>
                </a:cubicBezTo>
                <a:lnTo>
                  <a:pt x="11830" y="3574"/>
                </a:lnTo>
                <a:lnTo>
                  <a:pt x="11792" y="3329"/>
                </a:lnTo>
                <a:lnTo>
                  <a:pt x="11767" y="3361"/>
                </a:lnTo>
                <a:lnTo>
                  <a:pt x="11773" y="3500"/>
                </a:lnTo>
                <a:lnTo>
                  <a:pt x="11695" y="3596"/>
                </a:lnTo>
                <a:lnTo>
                  <a:pt x="11678" y="3180"/>
                </a:lnTo>
                <a:lnTo>
                  <a:pt x="11712" y="3137"/>
                </a:lnTo>
                <a:lnTo>
                  <a:pt x="11654" y="2626"/>
                </a:lnTo>
                <a:lnTo>
                  <a:pt x="11583" y="2861"/>
                </a:lnTo>
                <a:lnTo>
                  <a:pt x="11672" y="3042"/>
                </a:lnTo>
                <a:lnTo>
                  <a:pt x="11658" y="3351"/>
                </a:lnTo>
                <a:lnTo>
                  <a:pt x="11624" y="3831"/>
                </a:lnTo>
                <a:lnTo>
                  <a:pt x="11581" y="3447"/>
                </a:lnTo>
                <a:lnTo>
                  <a:pt x="11535" y="3650"/>
                </a:lnTo>
                <a:lnTo>
                  <a:pt x="11591" y="4310"/>
                </a:lnTo>
                <a:lnTo>
                  <a:pt x="11648" y="4385"/>
                </a:lnTo>
                <a:cubicBezTo>
                  <a:pt x="11640" y="4832"/>
                  <a:pt x="11622" y="4417"/>
                  <a:pt x="11666" y="4800"/>
                </a:cubicBezTo>
                <a:lnTo>
                  <a:pt x="11614" y="4865"/>
                </a:lnTo>
                <a:lnTo>
                  <a:pt x="11626" y="5142"/>
                </a:lnTo>
                <a:lnTo>
                  <a:pt x="11569" y="5067"/>
                </a:lnTo>
                <a:lnTo>
                  <a:pt x="11541" y="5685"/>
                </a:lnTo>
                <a:cubicBezTo>
                  <a:pt x="11605" y="5898"/>
                  <a:pt x="11599" y="5760"/>
                  <a:pt x="11622" y="6314"/>
                </a:cubicBezTo>
                <a:lnTo>
                  <a:pt x="11565" y="6240"/>
                </a:lnTo>
                <a:lnTo>
                  <a:pt x="11531" y="6719"/>
                </a:lnTo>
                <a:lnTo>
                  <a:pt x="11450" y="6712"/>
                </a:lnTo>
                <a:lnTo>
                  <a:pt x="11466" y="7093"/>
                </a:lnTo>
                <a:lnTo>
                  <a:pt x="11403" y="6880"/>
                </a:lnTo>
                <a:lnTo>
                  <a:pt x="11423" y="6709"/>
                </a:lnTo>
                <a:lnTo>
                  <a:pt x="11357" y="7082"/>
                </a:lnTo>
                <a:lnTo>
                  <a:pt x="11375" y="7498"/>
                </a:lnTo>
                <a:cubicBezTo>
                  <a:pt x="11316" y="8010"/>
                  <a:pt x="11324" y="7562"/>
                  <a:pt x="11353" y="8255"/>
                </a:cubicBezTo>
                <a:lnTo>
                  <a:pt x="11431" y="8159"/>
                </a:lnTo>
                <a:lnTo>
                  <a:pt x="11423" y="8606"/>
                </a:lnTo>
                <a:lnTo>
                  <a:pt x="11377" y="8809"/>
                </a:lnTo>
                <a:lnTo>
                  <a:pt x="11320" y="8734"/>
                </a:lnTo>
                <a:lnTo>
                  <a:pt x="11223" y="9001"/>
                </a:lnTo>
                <a:lnTo>
                  <a:pt x="11241" y="9417"/>
                </a:lnTo>
                <a:lnTo>
                  <a:pt x="11338" y="9150"/>
                </a:lnTo>
                <a:lnTo>
                  <a:pt x="11375" y="9395"/>
                </a:lnTo>
                <a:cubicBezTo>
                  <a:pt x="11367" y="9843"/>
                  <a:pt x="11350" y="9427"/>
                  <a:pt x="11379" y="10120"/>
                </a:cubicBezTo>
                <a:cubicBezTo>
                  <a:pt x="11213" y="10035"/>
                  <a:pt x="11462" y="10162"/>
                  <a:pt x="11284" y="9800"/>
                </a:cubicBezTo>
                <a:cubicBezTo>
                  <a:pt x="11280" y="10024"/>
                  <a:pt x="11274" y="10032"/>
                  <a:pt x="11274" y="10032"/>
                </a:cubicBezTo>
                <a:lnTo>
                  <a:pt x="11302" y="10216"/>
                </a:lnTo>
                <a:lnTo>
                  <a:pt x="11314" y="10493"/>
                </a:lnTo>
                <a:lnTo>
                  <a:pt x="11237" y="10589"/>
                </a:lnTo>
                <a:cubicBezTo>
                  <a:pt x="11264" y="10264"/>
                  <a:pt x="11264" y="10264"/>
                  <a:pt x="11265" y="10299"/>
                </a:cubicBezTo>
                <a:lnTo>
                  <a:pt x="11302" y="10216"/>
                </a:lnTo>
                <a:lnTo>
                  <a:pt x="11225" y="10312"/>
                </a:lnTo>
                <a:cubicBezTo>
                  <a:pt x="11233" y="9865"/>
                  <a:pt x="11227" y="9726"/>
                  <a:pt x="11164" y="9513"/>
                </a:cubicBezTo>
                <a:lnTo>
                  <a:pt x="11142" y="10270"/>
                </a:lnTo>
                <a:lnTo>
                  <a:pt x="11041" y="9812"/>
                </a:lnTo>
                <a:lnTo>
                  <a:pt x="10976" y="10185"/>
                </a:lnTo>
                <a:cubicBezTo>
                  <a:pt x="11019" y="10569"/>
                  <a:pt x="11001" y="10153"/>
                  <a:pt x="10993" y="10601"/>
                </a:cubicBezTo>
                <a:lnTo>
                  <a:pt x="10859" y="10622"/>
                </a:lnTo>
                <a:lnTo>
                  <a:pt x="10877" y="11038"/>
                </a:lnTo>
                <a:lnTo>
                  <a:pt x="10851" y="11070"/>
                </a:lnTo>
                <a:lnTo>
                  <a:pt x="10833" y="10654"/>
                </a:lnTo>
                <a:cubicBezTo>
                  <a:pt x="10762" y="10889"/>
                  <a:pt x="10839" y="10793"/>
                  <a:pt x="10756" y="10750"/>
                </a:cubicBezTo>
                <a:lnTo>
                  <a:pt x="10768" y="11028"/>
                </a:lnTo>
                <a:lnTo>
                  <a:pt x="10716" y="11092"/>
                </a:lnTo>
                <a:lnTo>
                  <a:pt x="10722" y="11230"/>
                </a:lnTo>
                <a:lnTo>
                  <a:pt x="10688" y="11206"/>
                </a:lnTo>
                <a:lnTo>
                  <a:pt x="10659" y="11017"/>
                </a:lnTo>
                <a:lnTo>
                  <a:pt x="10784" y="10132"/>
                </a:lnTo>
                <a:lnTo>
                  <a:pt x="10893" y="10142"/>
                </a:lnTo>
                <a:cubicBezTo>
                  <a:pt x="10932" y="9801"/>
                  <a:pt x="10952" y="9631"/>
                  <a:pt x="10934" y="9215"/>
                </a:cubicBezTo>
                <a:cubicBezTo>
                  <a:pt x="10922" y="8938"/>
                  <a:pt x="10865" y="8864"/>
                  <a:pt x="10839" y="8896"/>
                </a:cubicBezTo>
                <a:cubicBezTo>
                  <a:pt x="10867" y="8277"/>
                  <a:pt x="10801" y="8650"/>
                  <a:pt x="10924" y="8352"/>
                </a:cubicBezTo>
                <a:lnTo>
                  <a:pt x="10906" y="7936"/>
                </a:lnTo>
                <a:lnTo>
                  <a:pt x="10815" y="8341"/>
                </a:lnTo>
                <a:lnTo>
                  <a:pt x="10756" y="8853"/>
                </a:lnTo>
                <a:lnTo>
                  <a:pt x="10839" y="8896"/>
                </a:lnTo>
                <a:cubicBezTo>
                  <a:pt x="10805" y="9375"/>
                  <a:pt x="10807" y="8789"/>
                  <a:pt x="10831" y="9343"/>
                </a:cubicBezTo>
                <a:lnTo>
                  <a:pt x="10849" y="9759"/>
                </a:lnTo>
                <a:cubicBezTo>
                  <a:pt x="10766" y="9716"/>
                  <a:pt x="10843" y="9620"/>
                  <a:pt x="10772" y="9855"/>
                </a:cubicBezTo>
                <a:lnTo>
                  <a:pt x="10702" y="9503"/>
                </a:lnTo>
                <a:cubicBezTo>
                  <a:pt x="10675" y="10122"/>
                  <a:pt x="10744" y="10473"/>
                  <a:pt x="10604" y="10356"/>
                </a:cubicBezTo>
                <a:lnTo>
                  <a:pt x="10620" y="11358"/>
                </a:lnTo>
                <a:cubicBezTo>
                  <a:pt x="10655" y="11241"/>
                  <a:pt x="10660" y="11198"/>
                  <a:pt x="10667" y="11190"/>
                </a:cubicBezTo>
                <a:lnTo>
                  <a:pt x="10688" y="11206"/>
                </a:lnTo>
                <a:lnTo>
                  <a:pt x="10697" y="11262"/>
                </a:lnTo>
                <a:lnTo>
                  <a:pt x="10722" y="11230"/>
                </a:lnTo>
                <a:lnTo>
                  <a:pt x="10728" y="11369"/>
                </a:lnTo>
                <a:cubicBezTo>
                  <a:pt x="10792" y="11582"/>
                  <a:pt x="10760" y="11475"/>
                  <a:pt x="10804" y="11859"/>
                </a:cubicBezTo>
                <a:lnTo>
                  <a:pt x="10746" y="11784"/>
                </a:lnTo>
                <a:cubicBezTo>
                  <a:pt x="10782" y="12616"/>
                  <a:pt x="10810" y="11997"/>
                  <a:pt x="10725" y="12541"/>
                </a:cubicBezTo>
                <a:lnTo>
                  <a:pt x="10687" y="12296"/>
                </a:lnTo>
                <a:lnTo>
                  <a:pt x="10641" y="12499"/>
                </a:lnTo>
                <a:lnTo>
                  <a:pt x="10515" y="12073"/>
                </a:lnTo>
                <a:cubicBezTo>
                  <a:pt x="10529" y="11764"/>
                  <a:pt x="10580" y="11699"/>
                  <a:pt x="10562" y="11284"/>
                </a:cubicBezTo>
                <a:cubicBezTo>
                  <a:pt x="10553" y="11076"/>
                  <a:pt x="10451" y="10820"/>
                  <a:pt x="10410" y="10939"/>
                </a:cubicBezTo>
                <a:lnTo>
                  <a:pt x="10403" y="11067"/>
                </a:lnTo>
                <a:lnTo>
                  <a:pt x="10473" y="11103"/>
                </a:lnTo>
                <a:lnTo>
                  <a:pt x="10459" y="11412"/>
                </a:lnTo>
                <a:lnTo>
                  <a:pt x="10471" y="11689"/>
                </a:lnTo>
                <a:lnTo>
                  <a:pt x="10414" y="11615"/>
                </a:lnTo>
                <a:lnTo>
                  <a:pt x="10394" y="11785"/>
                </a:lnTo>
                <a:lnTo>
                  <a:pt x="10455" y="12584"/>
                </a:lnTo>
                <a:lnTo>
                  <a:pt x="10404" y="12649"/>
                </a:lnTo>
                <a:lnTo>
                  <a:pt x="10366" y="12404"/>
                </a:lnTo>
                <a:lnTo>
                  <a:pt x="10374" y="11956"/>
                </a:lnTo>
                <a:lnTo>
                  <a:pt x="10334" y="11778"/>
                </a:lnTo>
                <a:lnTo>
                  <a:pt x="10351" y="11779"/>
                </a:lnTo>
                <a:cubicBezTo>
                  <a:pt x="10364" y="11754"/>
                  <a:pt x="10328" y="11699"/>
                  <a:pt x="10330" y="11760"/>
                </a:cubicBezTo>
                <a:lnTo>
                  <a:pt x="10334" y="11778"/>
                </a:lnTo>
                <a:lnTo>
                  <a:pt x="10285" y="11775"/>
                </a:lnTo>
                <a:lnTo>
                  <a:pt x="10273" y="11498"/>
                </a:lnTo>
                <a:lnTo>
                  <a:pt x="10344" y="11263"/>
                </a:lnTo>
                <a:lnTo>
                  <a:pt x="10382" y="11508"/>
                </a:lnTo>
                <a:lnTo>
                  <a:pt x="10388" y="11185"/>
                </a:lnTo>
                <a:lnTo>
                  <a:pt x="10249" y="10944"/>
                </a:lnTo>
                <a:lnTo>
                  <a:pt x="10267" y="11359"/>
                </a:lnTo>
                <a:cubicBezTo>
                  <a:pt x="10242" y="11391"/>
                  <a:pt x="10216" y="11423"/>
                  <a:pt x="10204" y="11146"/>
                </a:cubicBezTo>
                <a:cubicBezTo>
                  <a:pt x="10180" y="10592"/>
                  <a:pt x="10206" y="10560"/>
                  <a:pt x="10263" y="10634"/>
                </a:cubicBezTo>
                <a:lnTo>
                  <a:pt x="10283" y="10464"/>
                </a:lnTo>
                <a:lnTo>
                  <a:pt x="10245" y="10219"/>
                </a:lnTo>
                <a:lnTo>
                  <a:pt x="10200" y="10421"/>
                </a:lnTo>
                <a:lnTo>
                  <a:pt x="10176" y="9867"/>
                </a:lnTo>
                <a:lnTo>
                  <a:pt x="10131" y="10070"/>
                </a:lnTo>
                <a:lnTo>
                  <a:pt x="10081" y="9548"/>
                </a:lnTo>
                <a:lnTo>
                  <a:pt x="10073" y="9995"/>
                </a:lnTo>
                <a:cubicBezTo>
                  <a:pt x="9964" y="9985"/>
                  <a:pt x="10016" y="9921"/>
                  <a:pt x="9945" y="10156"/>
                </a:cubicBezTo>
                <a:lnTo>
                  <a:pt x="9856" y="9975"/>
                </a:lnTo>
                <a:cubicBezTo>
                  <a:pt x="9790" y="10348"/>
                  <a:pt x="9842" y="10284"/>
                  <a:pt x="9798" y="9900"/>
                </a:cubicBezTo>
                <a:cubicBezTo>
                  <a:pt x="9895" y="9633"/>
                  <a:pt x="9889" y="9495"/>
                  <a:pt x="9923" y="9015"/>
                </a:cubicBezTo>
                <a:lnTo>
                  <a:pt x="9962" y="8674"/>
                </a:lnTo>
                <a:lnTo>
                  <a:pt x="9899" y="8461"/>
                </a:lnTo>
                <a:lnTo>
                  <a:pt x="9923" y="9015"/>
                </a:lnTo>
                <a:lnTo>
                  <a:pt x="9865" y="8941"/>
                </a:lnTo>
                <a:lnTo>
                  <a:pt x="9812" y="9591"/>
                </a:lnTo>
                <a:lnTo>
                  <a:pt x="9697" y="9442"/>
                </a:lnTo>
                <a:lnTo>
                  <a:pt x="9753" y="10103"/>
                </a:lnTo>
                <a:cubicBezTo>
                  <a:pt x="9707" y="10305"/>
                  <a:pt x="9681" y="10337"/>
                  <a:pt x="9598" y="10295"/>
                </a:cubicBezTo>
                <a:lnTo>
                  <a:pt x="9632" y="9815"/>
                </a:lnTo>
                <a:cubicBezTo>
                  <a:pt x="9478" y="10007"/>
                  <a:pt x="9612" y="9986"/>
                  <a:pt x="9438" y="10349"/>
                </a:cubicBezTo>
                <a:lnTo>
                  <a:pt x="9476" y="10594"/>
                </a:lnTo>
                <a:lnTo>
                  <a:pt x="9398" y="10690"/>
                </a:lnTo>
                <a:cubicBezTo>
                  <a:pt x="9406" y="10242"/>
                  <a:pt x="9418" y="10519"/>
                  <a:pt x="9369" y="9997"/>
                </a:cubicBezTo>
                <a:lnTo>
                  <a:pt x="9472" y="9869"/>
                </a:lnTo>
                <a:cubicBezTo>
                  <a:pt x="9371" y="9411"/>
                  <a:pt x="9460" y="9592"/>
                  <a:pt x="9311" y="9923"/>
                </a:cubicBezTo>
                <a:lnTo>
                  <a:pt x="9246" y="10296"/>
                </a:lnTo>
                <a:lnTo>
                  <a:pt x="9264" y="10711"/>
                </a:lnTo>
                <a:lnTo>
                  <a:pt x="9187" y="10808"/>
                </a:lnTo>
                <a:lnTo>
                  <a:pt x="9205" y="11223"/>
                </a:lnTo>
                <a:lnTo>
                  <a:pt x="9165" y="11565"/>
                </a:lnTo>
                <a:lnTo>
                  <a:pt x="9132" y="11432"/>
                </a:lnTo>
                <a:cubicBezTo>
                  <a:pt x="9116" y="11398"/>
                  <a:pt x="9138" y="11562"/>
                  <a:pt x="9116" y="11042"/>
                </a:cubicBezTo>
                <a:lnTo>
                  <a:pt x="9098" y="10627"/>
                </a:lnTo>
                <a:lnTo>
                  <a:pt x="9175" y="10531"/>
                </a:lnTo>
                <a:lnTo>
                  <a:pt x="9169" y="10392"/>
                </a:lnTo>
                <a:lnTo>
                  <a:pt x="9092" y="10488"/>
                </a:lnTo>
                <a:cubicBezTo>
                  <a:pt x="9040" y="10552"/>
                  <a:pt x="9040" y="10552"/>
                  <a:pt x="9009" y="10446"/>
                </a:cubicBezTo>
                <a:lnTo>
                  <a:pt x="8975" y="10925"/>
                </a:lnTo>
                <a:lnTo>
                  <a:pt x="9007" y="11135"/>
                </a:lnTo>
                <a:lnTo>
                  <a:pt x="8987" y="11202"/>
                </a:lnTo>
                <a:lnTo>
                  <a:pt x="8961" y="11235"/>
                </a:lnTo>
                <a:lnTo>
                  <a:pt x="8949" y="10957"/>
                </a:lnTo>
                <a:lnTo>
                  <a:pt x="8904" y="11160"/>
                </a:lnTo>
                <a:lnTo>
                  <a:pt x="8916" y="11437"/>
                </a:lnTo>
                <a:lnTo>
                  <a:pt x="8987" y="11202"/>
                </a:lnTo>
                <a:lnTo>
                  <a:pt x="9013" y="11170"/>
                </a:lnTo>
                <a:lnTo>
                  <a:pt x="9007" y="11135"/>
                </a:lnTo>
                <a:lnTo>
                  <a:pt x="9058" y="10968"/>
                </a:lnTo>
                <a:cubicBezTo>
                  <a:pt x="9088" y="11661"/>
                  <a:pt x="9070" y="11245"/>
                  <a:pt x="9042" y="11863"/>
                </a:cubicBezTo>
                <a:lnTo>
                  <a:pt x="9165" y="11565"/>
                </a:lnTo>
                <a:lnTo>
                  <a:pt x="9086" y="12247"/>
                </a:lnTo>
                <a:lnTo>
                  <a:pt x="8985" y="11789"/>
                </a:lnTo>
                <a:lnTo>
                  <a:pt x="8920" y="12162"/>
                </a:lnTo>
                <a:lnTo>
                  <a:pt x="8767" y="11768"/>
                </a:lnTo>
                <a:cubicBezTo>
                  <a:pt x="8791" y="12322"/>
                  <a:pt x="8817" y="12290"/>
                  <a:pt x="8777" y="12631"/>
                </a:cubicBezTo>
                <a:lnTo>
                  <a:pt x="8714" y="12418"/>
                </a:lnTo>
                <a:cubicBezTo>
                  <a:pt x="8742" y="11800"/>
                  <a:pt x="8759" y="12216"/>
                  <a:pt x="8730" y="11523"/>
                </a:cubicBezTo>
                <a:lnTo>
                  <a:pt x="8807" y="11427"/>
                </a:lnTo>
                <a:lnTo>
                  <a:pt x="8732" y="10937"/>
                </a:lnTo>
                <a:lnTo>
                  <a:pt x="8698" y="11416"/>
                </a:lnTo>
                <a:cubicBezTo>
                  <a:pt x="8557" y="11300"/>
                  <a:pt x="8704" y="11555"/>
                  <a:pt x="8563" y="11438"/>
                </a:cubicBezTo>
                <a:lnTo>
                  <a:pt x="8599" y="12269"/>
                </a:lnTo>
                <a:lnTo>
                  <a:pt x="8542" y="12195"/>
                </a:lnTo>
                <a:lnTo>
                  <a:pt x="8524" y="11779"/>
                </a:lnTo>
                <a:cubicBezTo>
                  <a:pt x="8478" y="11982"/>
                  <a:pt x="8498" y="11811"/>
                  <a:pt x="8490" y="12259"/>
                </a:cubicBezTo>
                <a:lnTo>
                  <a:pt x="8542" y="12195"/>
                </a:lnTo>
                <a:lnTo>
                  <a:pt x="8554" y="12472"/>
                </a:lnTo>
                <a:cubicBezTo>
                  <a:pt x="8445" y="12462"/>
                  <a:pt x="8502" y="12536"/>
                  <a:pt x="8413" y="12355"/>
                </a:cubicBezTo>
                <a:lnTo>
                  <a:pt x="8427" y="12046"/>
                </a:lnTo>
                <a:lnTo>
                  <a:pt x="8370" y="11972"/>
                </a:lnTo>
                <a:lnTo>
                  <a:pt x="8391" y="11215"/>
                </a:lnTo>
                <a:lnTo>
                  <a:pt x="8322" y="10863"/>
                </a:lnTo>
                <a:lnTo>
                  <a:pt x="8451" y="10703"/>
                </a:lnTo>
                <a:cubicBezTo>
                  <a:pt x="8451" y="10703"/>
                  <a:pt x="8387" y="10490"/>
                  <a:pt x="8381" y="10351"/>
                </a:cubicBezTo>
                <a:cubicBezTo>
                  <a:pt x="8357" y="9797"/>
                  <a:pt x="8356" y="10383"/>
                  <a:pt x="8389" y="9904"/>
                </a:cubicBezTo>
                <a:lnTo>
                  <a:pt x="8397" y="9919"/>
                </a:lnTo>
                <a:lnTo>
                  <a:pt x="8403" y="9594"/>
                </a:lnTo>
                <a:lnTo>
                  <a:pt x="8524" y="9882"/>
                </a:lnTo>
                <a:lnTo>
                  <a:pt x="8488" y="10087"/>
                </a:lnTo>
                <a:lnTo>
                  <a:pt x="8625" y="10340"/>
                </a:lnTo>
                <a:lnTo>
                  <a:pt x="8658" y="9860"/>
                </a:lnTo>
                <a:lnTo>
                  <a:pt x="8761" y="9732"/>
                </a:lnTo>
                <a:lnTo>
                  <a:pt x="8692" y="9381"/>
                </a:lnTo>
                <a:lnTo>
                  <a:pt x="8725" y="8901"/>
                </a:lnTo>
                <a:cubicBezTo>
                  <a:pt x="8642" y="8858"/>
                  <a:pt x="8720" y="8762"/>
                  <a:pt x="8648" y="8997"/>
                </a:cubicBezTo>
                <a:lnTo>
                  <a:pt x="8630" y="8581"/>
                </a:lnTo>
                <a:cubicBezTo>
                  <a:pt x="8607" y="8027"/>
                  <a:pt x="8630" y="8581"/>
                  <a:pt x="8587" y="8198"/>
                </a:cubicBezTo>
                <a:lnTo>
                  <a:pt x="8640" y="7547"/>
                </a:lnTo>
                <a:cubicBezTo>
                  <a:pt x="8500" y="7430"/>
                  <a:pt x="8646" y="7686"/>
                  <a:pt x="8506" y="7569"/>
                </a:cubicBezTo>
                <a:lnTo>
                  <a:pt x="8524" y="7985"/>
                </a:lnTo>
                <a:cubicBezTo>
                  <a:pt x="8383" y="7868"/>
                  <a:pt x="8490" y="8464"/>
                  <a:pt x="8383" y="7868"/>
                </a:cubicBezTo>
                <a:cubicBezTo>
                  <a:pt x="8454" y="7633"/>
                  <a:pt x="8377" y="7729"/>
                  <a:pt x="8460" y="7772"/>
                </a:cubicBezTo>
                <a:lnTo>
                  <a:pt x="8442" y="7356"/>
                </a:lnTo>
                <a:cubicBezTo>
                  <a:pt x="8531" y="7537"/>
                  <a:pt x="8480" y="7601"/>
                  <a:pt x="8514" y="7121"/>
                </a:cubicBezTo>
                <a:lnTo>
                  <a:pt x="8411" y="7249"/>
                </a:lnTo>
                <a:lnTo>
                  <a:pt x="8470" y="6738"/>
                </a:lnTo>
                <a:cubicBezTo>
                  <a:pt x="8381" y="6557"/>
                  <a:pt x="8355" y="6589"/>
                  <a:pt x="8306" y="6067"/>
                </a:cubicBezTo>
                <a:lnTo>
                  <a:pt x="8357" y="6002"/>
                </a:lnTo>
                <a:cubicBezTo>
                  <a:pt x="8282" y="5512"/>
                  <a:pt x="8300" y="5928"/>
                  <a:pt x="8270" y="5235"/>
                </a:cubicBezTo>
                <a:lnTo>
                  <a:pt x="8199" y="5470"/>
                </a:lnTo>
                <a:cubicBezTo>
                  <a:pt x="8240" y="6440"/>
                  <a:pt x="8300" y="5928"/>
                  <a:pt x="8215" y="6472"/>
                </a:cubicBezTo>
                <a:lnTo>
                  <a:pt x="8197" y="6056"/>
                </a:lnTo>
                <a:cubicBezTo>
                  <a:pt x="8106" y="6461"/>
                  <a:pt x="8223" y="6024"/>
                  <a:pt x="8100" y="6323"/>
                </a:cubicBezTo>
                <a:lnTo>
                  <a:pt x="8017" y="6280"/>
                </a:lnTo>
                <a:lnTo>
                  <a:pt x="8025" y="5833"/>
                </a:lnTo>
                <a:cubicBezTo>
                  <a:pt x="7910" y="5684"/>
                  <a:pt x="8056" y="5939"/>
                  <a:pt x="7916" y="5822"/>
                </a:cubicBezTo>
                <a:lnTo>
                  <a:pt x="7876" y="6164"/>
                </a:lnTo>
                <a:lnTo>
                  <a:pt x="7787" y="5983"/>
                </a:lnTo>
                <a:lnTo>
                  <a:pt x="7801" y="5673"/>
                </a:lnTo>
                <a:lnTo>
                  <a:pt x="7769" y="5567"/>
                </a:lnTo>
                <a:lnTo>
                  <a:pt x="7662" y="4970"/>
                </a:lnTo>
                <a:lnTo>
                  <a:pt x="7734" y="4736"/>
                </a:lnTo>
                <a:lnTo>
                  <a:pt x="7769" y="5567"/>
                </a:lnTo>
                <a:lnTo>
                  <a:pt x="7791" y="4810"/>
                </a:lnTo>
                <a:lnTo>
                  <a:pt x="7837" y="4607"/>
                </a:lnTo>
                <a:lnTo>
                  <a:pt x="7858" y="3851"/>
                </a:lnTo>
                <a:lnTo>
                  <a:pt x="7840" y="3435"/>
                </a:lnTo>
                <a:lnTo>
                  <a:pt x="7777" y="3222"/>
                </a:lnTo>
                <a:lnTo>
                  <a:pt x="7773" y="2497"/>
                </a:lnTo>
                <a:cubicBezTo>
                  <a:pt x="7856" y="2540"/>
                  <a:pt x="7779" y="2636"/>
                  <a:pt x="7850" y="2401"/>
                </a:cubicBezTo>
                <a:cubicBezTo>
                  <a:pt x="7749" y="1943"/>
                  <a:pt x="7876" y="2369"/>
                  <a:pt x="7761" y="2220"/>
                </a:cubicBezTo>
                <a:lnTo>
                  <a:pt x="7745" y="2125"/>
                </a:lnTo>
                <a:lnTo>
                  <a:pt x="7749" y="1943"/>
                </a:lnTo>
                <a:lnTo>
                  <a:pt x="7686" y="1730"/>
                </a:lnTo>
                <a:lnTo>
                  <a:pt x="7731" y="1527"/>
                </a:lnTo>
                <a:lnTo>
                  <a:pt x="7720" y="1250"/>
                </a:lnTo>
                <a:cubicBezTo>
                  <a:pt x="7662" y="1176"/>
                  <a:pt x="7694" y="1282"/>
                  <a:pt x="7650" y="899"/>
                </a:cubicBezTo>
                <a:lnTo>
                  <a:pt x="7547" y="1027"/>
                </a:lnTo>
                <a:lnTo>
                  <a:pt x="7581" y="547"/>
                </a:lnTo>
                <a:lnTo>
                  <a:pt x="7543" y="302"/>
                </a:lnTo>
                <a:lnTo>
                  <a:pt x="7510" y="782"/>
                </a:lnTo>
                <a:lnTo>
                  <a:pt x="7452" y="707"/>
                </a:lnTo>
                <a:lnTo>
                  <a:pt x="7413" y="1048"/>
                </a:lnTo>
                <a:lnTo>
                  <a:pt x="7355" y="974"/>
                </a:lnTo>
                <a:lnTo>
                  <a:pt x="7421" y="601"/>
                </a:lnTo>
                <a:lnTo>
                  <a:pt x="7383" y="356"/>
                </a:lnTo>
                <a:cubicBezTo>
                  <a:pt x="7429" y="153"/>
                  <a:pt x="7432" y="76"/>
                  <a:pt x="7440" y="29"/>
                </a:cubicBezTo>
                <a:close/>
                <a:moveTo>
                  <a:pt x="4634" y="0"/>
                </a:moveTo>
                <a:lnTo>
                  <a:pt x="4927" y="0"/>
                </a:lnTo>
                <a:lnTo>
                  <a:pt x="4880" y="117"/>
                </a:lnTo>
                <a:lnTo>
                  <a:pt x="4828" y="181"/>
                </a:lnTo>
                <a:lnTo>
                  <a:pt x="4777" y="245"/>
                </a:lnTo>
                <a:lnTo>
                  <a:pt x="4636" y="128"/>
                </a:lnTo>
                <a:close/>
                <a:moveTo>
                  <a:pt x="4034" y="0"/>
                </a:moveTo>
                <a:lnTo>
                  <a:pt x="4035" y="0"/>
                </a:lnTo>
                <a:lnTo>
                  <a:pt x="4035" y="2"/>
                </a:lnTo>
                <a:close/>
                <a:moveTo>
                  <a:pt x="1012" y="0"/>
                </a:moveTo>
                <a:lnTo>
                  <a:pt x="1027" y="0"/>
                </a:lnTo>
                <a:lnTo>
                  <a:pt x="1031" y="94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60640" y="4586625"/>
            <a:ext cx="4555007" cy="1025397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FFFFFF"/>
                </a:solidFill>
              </a:defRPr>
            </a:lvl1pPr>
            <a:lvl2pPr marL="731609" indent="-468084">
              <a:buFontTx/>
              <a:defRPr sz="2400">
                <a:solidFill>
                  <a:srgbClr val="FFFFFF"/>
                </a:solidFill>
              </a:defRPr>
            </a:lvl2pPr>
            <a:lvl3pPr marL="1085850" indent="-549275">
              <a:buFontTx/>
              <a:defRPr sz="2400">
                <a:solidFill>
                  <a:srgbClr val="FFFFFF"/>
                </a:solidFill>
              </a:defRPr>
            </a:lvl3pPr>
            <a:lvl4pPr marL="1338262" indent="-527050">
              <a:buFontTx/>
              <a:defRPr sz="2400">
                <a:solidFill>
                  <a:srgbClr val="FFFFFF"/>
                </a:solidFill>
              </a:defRPr>
            </a:lvl4pPr>
            <a:lvl5pPr marL="1620837" indent="-546100">
              <a:buFontTx/>
              <a:defRPr sz="2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Title Text"/>
          <p:cNvSpPr txBox="1">
            <a:spLocks noGrp="1"/>
          </p:cNvSpPr>
          <p:nvPr>
            <p:ph type="title"/>
          </p:nvPr>
        </p:nvSpPr>
        <p:spPr>
          <a:xfrm>
            <a:off x="725242" y="3323857"/>
            <a:ext cx="6249626" cy="1610347"/>
          </a:xfrm>
          <a:prstGeom prst="rect">
            <a:avLst/>
          </a:prstGeom>
        </p:spPr>
        <p:txBody>
          <a:bodyPr/>
          <a:lstStyle>
            <a:lvl1pPr>
              <a:lnSpc>
                <a:spcPts val="5000"/>
              </a:lnSpc>
              <a:defRPr sz="6600" spc="-3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217214"/>
            <a:ext cx="2844800" cy="27827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38663" y="1620001"/>
            <a:ext cx="5183190" cy="360002"/>
          </a:xfrm>
          <a:prstGeom prst="rect">
            <a:avLst/>
          </a:prstGeom>
        </p:spPr>
        <p:txBody>
          <a:bodyPr/>
          <a:lstStyle>
            <a:lvl1pPr>
              <a:buSzTx/>
              <a:buFontTx/>
              <a:buNone/>
              <a:defRPr b="1"/>
            </a:lvl1pPr>
            <a:lvl2pPr>
              <a:buFontTx/>
              <a:defRPr b="1"/>
            </a:lvl2pPr>
            <a:lvl3pPr>
              <a:buFontTx/>
              <a:defRPr b="1"/>
            </a:lvl3pPr>
            <a:lvl4pPr>
              <a:buFontTx/>
              <a:defRPr b="1"/>
            </a:lvl4pPr>
            <a:lvl5pPr>
              <a:buFontTx/>
              <a:defRPr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59173" y="1681163"/>
            <a:ext cx="5157791" cy="298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59174" y="1619998"/>
            <a:ext cx="5148003" cy="450000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9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icture Placeholder 2"/>
          <p:cNvSpPr>
            <a:spLocks noGrp="1"/>
          </p:cNvSpPr>
          <p:nvPr>
            <p:ph type="pic" sz="half" idx="13"/>
          </p:nvPr>
        </p:nvSpPr>
        <p:spPr>
          <a:xfrm rot="240000">
            <a:off x="5183187" y="987425"/>
            <a:ext cx="6172202" cy="4873625"/>
          </a:xfrm>
          <a:prstGeom prst="rect">
            <a:avLst/>
          </a:prstGeom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5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: Rounded Corners 6"/>
          <p:cNvSpPr/>
          <p:nvPr/>
        </p:nvSpPr>
        <p:spPr>
          <a:xfrm>
            <a:off x="299313" y="272309"/>
            <a:ext cx="6465202" cy="5852105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2700">
            <a:miter lim="400000"/>
          </a:ln>
          <a:effectLst>
            <a:outerShdw dist="38100" dir="2700000" rotWithShape="0">
              <a:srgbClr val="FFFFFF"/>
            </a:outerShdw>
          </a:effectLst>
        </p:spPr>
        <p:txBody>
          <a:bodyPr lIns="45718" tIns="45718" rIns="45718" bIns="45718" anchor="ctr"/>
          <a:lstStyle/>
          <a:p>
            <a:pPr algn="ctr">
              <a:defRPr sz="12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12485" y="3632265"/>
            <a:ext cx="3598001" cy="123307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buSzTx/>
              <a:buFontTx/>
              <a:buNone/>
              <a:defRPr sz="2400">
                <a:solidFill>
                  <a:srgbClr val="FFFFFF"/>
                </a:solidFill>
              </a:defRPr>
            </a:lvl1pPr>
            <a:lvl2pPr marL="731609" indent="-468084">
              <a:buFontTx/>
              <a:defRPr sz="2400">
                <a:solidFill>
                  <a:srgbClr val="FFFFFF"/>
                </a:solidFill>
              </a:defRPr>
            </a:lvl2pPr>
            <a:lvl3pPr marL="1085850" indent="-549275">
              <a:buFontTx/>
              <a:defRPr sz="2400">
                <a:solidFill>
                  <a:srgbClr val="FFFFFF"/>
                </a:solidFill>
              </a:defRPr>
            </a:lvl3pPr>
            <a:lvl4pPr marL="1338262" indent="-527050">
              <a:buFontTx/>
              <a:defRPr sz="2400">
                <a:solidFill>
                  <a:srgbClr val="FFFFFF"/>
                </a:solidFill>
              </a:defRPr>
            </a:lvl4pPr>
            <a:lvl5pPr marL="1620837" indent="-546100">
              <a:buFontTx/>
              <a:defRPr sz="2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Picture Placeholder 9"/>
          <p:cNvSpPr>
            <a:spLocks noGrp="1"/>
          </p:cNvSpPr>
          <p:nvPr>
            <p:ph type="pic" sz="half" idx="13"/>
          </p:nvPr>
        </p:nvSpPr>
        <p:spPr>
          <a:xfrm rot="225447">
            <a:off x="6604396" y="788178"/>
            <a:ext cx="4607129" cy="4820364"/>
          </a:xfrm>
          <a:prstGeom prst="rect">
            <a:avLst/>
          </a:prstGeom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xfrm>
            <a:off x="827483" y="2057380"/>
            <a:ext cx="5198117" cy="1778087"/>
          </a:xfrm>
          <a:prstGeom prst="rect">
            <a:avLst/>
          </a:prstGeom>
        </p:spPr>
        <p:txBody>
          <a:bodyPr/>
          <a:lstStyle>
            <a:lvl1pPr>
              <a:lnSpc>
                <a:spcPts val="5000"/>
              </a:lnSpc>
              <a:defRPr sz="6600" spc="-3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59174" y="1619998"/>
            <a:ext cx="5148003" cy="435600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2" name="Subtitle"/>
          <p:cNvSpPr>
            <a:spLocks noGrp="1"/>
          </p:cNvSpPr>
          <p:nvPr>
            <p:ph type="body" sz="quarter" idx="13"/>
          </p:nvPr>
        </p:nvSpPr>
        <p:spPr>
          <a:xfrm>
            <a:off x="659174" y="1079999"/>
            <a:ext cx="10862679" cy="36036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3" name="Picture Placeholder 9"/>
          <p:cNvSpPr>
            <a:spLocks noGrp="1"/>
          </p:cNvSpPr>
          <p:nvPr>
            <p:ph type="pic" sz="half" idx="14"/>
          </p:nvPr>
        </p:nvSpPr>
        <p:spPr>
          <a:xfrm rot="225447">
            <a:off x="6642496" y="1447600"/>
            <a:ext cx="4607129" cy="4382153"/>
          </a:xfrm>
          <a:prstGeom prst="rect">
            <a:avLst/>
          </a:prstGeom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373852" y="1619998"/>
            <a:ext cx="5148001" cy="435600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3" name="Subtitle"/>
          <p:cNvSpPr>
            <a:spLocks noGrp="1"/>
          </p:cNvSpPr>
          <p:nvPr>
            <p:ph type="body" sz="quarter" idx="13"/>
          </p:nvPr>
        </p:nvSpPr>
        <p:spPr>
          <a:xfrm>
            <a:off x="659174" y="1079999"/>
            <a:ext cx="10862679" cy="36036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4" name="Picture Placeholder 9"/>
          <p:cNvSpPr>
            <a:spLocks noGrp="1"/>
          </p:cNvSpPr>
          <p:nvPr>
            <p:ph type="pic" sz="quarter" idx="14"/>
          </p:nvPr>
        </p:nvSpPr>
        <p:spPr>
          <a:xfrm rot="21360000">
            <a:off x="815176" y="1653000"/>
            <a:ext cx="4188298" cy="3983774"/>
          </a:xfrm>
          <a:prstGeom prst="rect">
            <a:avLst/>
          </a:prstGeom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59174" y="1980000"/>
            <a:ext cx="5148003" cy="39960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Left Header"/>
          <p:cNvSpPr>
            <a:spLocks noGrp="1"/>
          </p:cNvSpPr>
          <p:nvPr>
            <p:ph type="body" sz="quarter" idx="13"/>
          </p:nvPr>
        </p:nvSpPr>
        <p:spPr>
          <a:xfrm>
            <a:off x="659173" y="1619998"/>
            <a:ext cx="5148004" cy="36000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4" name="Right Header"/>
          <p:cNvSpPr>
            <a:spLocks noGrp="1"/>
          </p:cNvSpPr>
          <p:nvPr>
            <p:ph type="body" sz="quarter" idx="14"/>
          </p:nvPr>
        </p:nvSpPr>
        <p:spPr>
          <a:xfrm>
            <a:off x="6373852" y="1619998"/>
            <a:ext cx="5148001" cy="36000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6" name="Subtitle"/>
          <p:cNvSpPr>
            <a:spLocks noGrp="1"/>
          </p:cNvSpPr>
          <p:nvPr>
            <p:ph type="body" sz="quarter" idx="15"/>
          </p:nvPr>
        </p:nvSpPr>
        <p:spPr>
          <a:xfrm>
            <a:off x="659174" y="1079999"/>
            <a:ext cx="10862679" cy="36036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icture Placeholder 9"/>
          <p:cNvSpPr>
            <a:spLocks noGrp="1"/>
          </p:cNvSpPr>
          <p:nvPr>
            <p:ph type="pic" idx="13"/>
          </p:nvPr>
        </p:nvSpPr>
        <p:spPr>
          <a:xfrm>
            <a:off x="302945" y="272370"/>
            <a:ext cx="11587723" cy="5858253"/>
          </a:xfrm>
          <a:prstGeom prst="rect">
            <a:avLst/>
          </a:prstGeom>
          <a:effectLst>
            <a:outerShdw dist="38100" dir="2700000" rotWithShape="0">
              <a:srgbClr val="FFFFFF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5" name="Body Level One…"/>
          <p:cNvSpPr txBox="1">
            <a:spLocks noGrp="1"/>
          </p:cNvSpPr>
          <p:nvPr>
            <p:ph type="body" sz="quarter" idx="1"/>
          </p:nvPr>
        </p:nvSpPr>
        <p:spPr>
          <a:xfrm rot="21326984">
            <a:off x="555026" y="4969340"/>
            <a:ext cx="2883113" cy="848863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0"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0"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0"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0"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Media Placeholder 2"/>
          <p:cNvSpPr>
            <a:spLocks noGrp="1"/>
          </p:cNvSpPr>
          <p:nvPr>
            <p:ph type="media" idx="13"/>
          </p:nvPr>
        </p:nvSpPr>
        <p:spPr>
          <a:xfrm>
            <a:off x="302400" y="273598"/>
            <a:ext cx="11588400" cy="58572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5" name="Body Level One…"/>
          <p:cNvSpPr txBox="1">
            <a:spLocks noGrp="1"/>
          </p:cNvSpPr>
          <p:nvPr>
            <p:ph type="body" sz="quarter" idx="1"/>
          </p:nvPr>
        </p:nvSpPr>
        <p:spPr>
          <a:xfrm rot="21326984">
            <a:off x="555026" y="4969340"/>
            <a:ext cx="2883113" cy="848863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0"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0"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0"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0"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Freeform: Shape 6"/>
          <p:cNvSpPr/>
          <p:nvPr/>
        </p:nvSpPr>
        <p:spPr>
          <a:xfrm>
            <a:off x="11078539" y="6474397"/>
            <a:ext cx="1113463" cy="3843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63" y="21567"/>
                </a:moveTo>
                <a:lnTo>
                  <a:pt x="10180" y="21600"/>
                </a:lnTo>
                <a:lnTo>
                  <a:pt x="10150" y="21600"/>
                </a:lnTo>
                <a:close/>
                <a:moveTo>
                  <a:pt x="10378" y="21548"/>
                </a:moveTo>
                <a:lnTo>
                  <a:pt x="10434" y="21600"/>
                </a:lnTo>
                <a:lnTo>
                  <a:pt x="10383" y="21600"/>
                </a:lnTo>
                <a:close/>
                <a:moveTo>
                  <a:pt x="9985" y="21498"/>
                </a:moveTo>
                <a:lnTo>
                  <a:pt x="10031" y="21530"/>
                </a:lnTo>
                <a:lnTo>
                  <a:pt x="10016" y="21600"/>
                </a:lnTo>
                <a:lnTo>
                  <a:pt x="9993" y="21600"/>
                </a:lnTo>
                <a:close/>
                <a:moveTo>
                  <a:pt x="3271" y="21480"/>
                </a:moveTo>
                <a:lnTo>
                  <a:pt x="3296" y="21526"/>
                </a:lnTo>
                <a:lnTo>
                  <a:pt x="3282" y="21600"/>
                </a:lnTo>
                <a:lnTo>
                  <a:pt x="3220" y="21600"/>
                </a:lnTo>
                <a:lnTo>
                  <a:pt x="3214" y="21581"/>
                </a:lnTo>
                <a:close/>
                <a:moveTo>
                  <a:pt x="10398" y="21341"/>
                </a:moveTo>
                <a:lnTo>
                  <a:pt x="10401" y="21353"/>
                </a:lnTo>
                <a:cubicBezTo>
                  <a:pt x="10399" y="21366"/>
                  <a:pt x="10396" y="21374"/>
                  <a:pt x="10396" y="21357"/>
                </a:cubicBezTo>
                <a:close/>
                <a:moveTo>
                  <a:pt x="8911" y="21339"/>
                </a:moveTo>
                <a:lnTo>
                  <a:pt x="8982" y="21417"/>
                </a:lnTo>
                <a:lnTo>
                  <a:pt x="8905" y="21532"/>
                </a:lnTo>
                <a:close/>
                <a:moveTo>
                  <a:pt x="4991" y="21331"/>
                </a:moveTo>
                <a:lnTo>
                  <a:pt x="5067" y="21468"/>
                </a:lnTo>
                <a:lnTo>
                  <a:pt x="5010" y="21569"/>
                </a:lnTo>
                <a:lnTo>
                  <a:pt x="4980" y="21464"/>
                </a:lnTo>
                <a:close/>
                <a:moveTo>
                  <a:pt x="2888" y="21297"/>
                </a:moveTo>
                <a:lnTo>
                  <a:pt x="2927" y="21522"/>
                </a:lnTo>
                <a:lnTo>
                  <a:pt x="2856" y="21444"/>
                </a:lnTo>
                <a:close/>
                <a:moveTo>
                  <a:pt x="18256" y="21226"/>
                </a:moveTo>
                <a:cubicBezTo>
                  <a:pt x="18277" y="21212"/>
                  <a:pt x="18327" y="21304"/>
                  <a:pt x="18332" y="21364"/>
                </a:cubicBezTo>
                <a:lnTo>
                  <a:pt x="18218" y="21565"/>
                </a:lnTo>
                <a:lnTo>
                  <a:pt x="18163" y="21414"/>
                </a:lnTo>
                <a:cubicBezTo>
                  <a:pt x="18199" y="21327"/>
                  <a:pt x="18195" y="21267"/>
                  <a:pt x="18256" y="21226"/>
                </a:cubicBezTo>
                <a:close/>
                <a:moveTo>
                  <a:pt x="5657" y="21188"/>
                </a:moveTo>
                <a:lnTo>
                  <a:pt x="5658" y="21189"/>
                </a:lnTo>
                <a:lnTo>
                  <a:pt x="5656" y="21191"/>
                </a:lnTo>
                <a:cubicBezTo>
                  <a:pt x="5654" y="21189"/>
                  <a:pt x="5652" y="21184"/>
                  <a:pt x="5657" y="21188"/>
                </a:cubicBezTo>
                <a:close/>
                <a:moveTo>
                  <a:pt x="10002" y="21173"/>
                </a:moveTo>
                <a:lnTo>
                  <a:pt x="10053" y="21265"/>
                </a:lnTo>
                <a:lnTo>
                  <a:pt x="10031" y="21530"/>
                </a:lnTo>
                <a:lnTo>
                  <a:pt x="10021" y="21411"/>
                </a:lnTo>
                <a:lnTo>
                  <a:pt x="9991" y="21306"/>
                </a:lnTo>
                <a:close/>
                <a:moveTo>
                  <a:pt x="17494" y="21172"/>
                </a:moveTo>
                <a:lnTo>
                  <a:pt x="17442" y="21333"/>
                </a:lnTo>
                <a:cubicBezTo>
                  <a:pt x="17387" y="21182"/>
                  <a:pt x="17412" y="21227"/>
                  <a:pt x="17345" y="21209"/>
                </a:cubicBezTo>
                <a:cubicBezTo>
                  <a:pt x="17390" y="21493"/>
                  <a:pt x="17410" y="21479"/>
                  <a:pt x="17513" y="21410"/>
                </a:cubicBezTo>
                <a:lnTo>
                  <a:pt x="17519" y="21218"/>
                </a:lnTo>
                <a:close/>
                <a:moveTo>
                  <a:pt x="10499" y="21154"/>
                </a:moveTo>
                <a:lnTo>
                  <a:pt x="10451" y="21374"/>
                </a:lnTo>
                <a:lnTo>
                  <a:pt x="10513" y="21333"/>
                </a:lnTo>
                <a:close/>
                <a:moveTo>
                  <a:pt x="5684" y="21055"/>
                </a:moveTo>
                <a:lnTo>
                  <a:pt x="5698" y="21234"/>
                </a:lnTo>
                <a:lnTo>
                  <a:pt x="5658" y="21189"/>
                </a:lnTo>
                <a:lnTo>
                  <a:pt x="5663" y="21178"/>
                </a:lnTo>
                <a:cubicBezTo>
                  <a:pt x="5662" y="21163"/>
                  <a:pt x="5657" y="21135"/>
                  <a:pt x="5642" y="21083"/>
                </a:cubicBezTo>
                <a:close/>
                <a:moveTo>
                  <a:pt x="1677" y="21042"/>
                </a:moveTo>
                <a:lnTo>
                  <a:pt x="1727" y="21134"/>
                </a:lnTo>
                <a:lnTo>
                  <a:pt x="1691" y="21221"/>
                </a:lnTo>
                <a:lnTo>
                  <a:pt x="1666" y="21175"/>
                </a:lnTo>
                <a:close/>
                <a:moveTo>
                  <a:pt x="2864" y="20999"/>
                </a:moveTo>
                <a:lnTo>
                  <a:pt x="2904" y="21224"/>
                </a:lnTo>
                <a:lnTo>
                  <a:pt x="2837" y="21206"/>
                </a:lnTo>
                <a:close/>
                <a:moveTo>
                  <a:pt x="9845" y="20956"/>
                </a:moveTo>
                <a:lnTo>
                  <a:pt x="9848" y="20972"/>
                </a:lnTo>
                <a:cubicBezTo>
                  <a:pt x="9848" y="20988"/>
                  <a:pt x="9845" y="20984"/>
                  <a:pt x="9843" y="20974"/>
                </a:cubicBezTo>
                <a:close/>
                <a:moveTo>
                  <a:pt x="17404" y="20856"/>
                </a:moveTo>
                <a:lnTo>
                  <a:pt x="17322" y="20911"/>
                </a:lnTo>
                <a:lnTo>
                  <a:pt x="17377" y="21062"/>
                </a:lnTo>
                <a:close/>
                <a:moveTo>
                  <a:pt x="17511" y="20847"/>
                </a:moveTo>
                <a:lnTo>
                  <a:pt x="17516" y="20906"/>
                </a:lnTo>
                <a:lnTo>
                  <a:pt x="17509" y="20859"/>
                </a:lnTo>
                <a:close/>
                <a:moveTo>
                  <a:pt x="9948" y="20770"/>
                </a:moveTo>
                <a:cubicBezTo>
                  <a:pt x="10049" y="20953"/>
                  <a:pt x="9948" y="20770"/>
                  <a:pt x="10013" y="21040"/>
                </a:cubicBezTo>
                <a:lnTo>
                  <a:pt x="9906" y="21050"/>
                </a:lnTo>
                <a:cubicBezTo>
                  <a:pt x="9969" y="20756"/>
                  <a:pt x="9915" y="21169"/>
                  <a:pt x="9948" y="20770"/>
                </a:cubicBezTo>
                <a:close/>
                <a:moveTo>
                  <a:pt x="9882" y="20752"/>
                </a:moveTo>
                <a:lnTo>
                  <a:pt x="9896" y="20930"/>
                </a:lnTo>
                <a:cubicBezTo>
                  <a:pt x="9868" y="20918"/>
                  <a:pt x="9854" y="20924"/>
                  <a:pt x="9847" y="20935"/>
                </a:cubicBezTo>
                <a:lnTo>
                  <a:pt x="9845" y="20956"/>
                </a:lnTo>
                <a:lnTo>
                  <a:pt x="9825" y="20853"/>
                </a:lnTo>
                <a:close/>
                <a:moveTo>
                  <a:pt x="7989" y="20640"/>
                </a:moveTo>
                <a:lnTo>
                  <a:pt x="7998" y="20759"/>
                </a:lnTo>
                <a:cubicBezTo>
                  <a:pt x="8092" y="20571"/>
                  <a:pt x="7983" y="20832"/>
                  <a:pt x="8060" y="20718"/>
                </a:cubicBezTo>
                <a:cubicBezTo>
                  <a:pt x="8044" y="20791"/>
                  <a:pt x="8044" y="20791"/>
                  <a:pt x="8054" y="20910"/>
                </a:cubicBezTo>
                <a:lnTo>
                  <a:pt x="8033" y="20924"/>
                </a:lnTo>
                <a:lnTo>
                  <a:pt x="8052" y="21162"/>
                </a:lnTo>
                <a:lnTo>
                  <a:pt x="7991" y="21203"/>
                </a:lnTo>
                <a:cubicBezTo>
                  <a:pt x="7908" y="21258"/>
                  <a:pt x="7991" y="21203"/>
                  <a:pt x="7945" y="21171"/>
                </a:cubicBezTo>
                <a:lnTo>
                  <a:pt x="7908" y="21258"/>
                </a:lnTo>
                <a:cubicBezTo>
                  <a:pt x="7878" y="21153"/>
                  <a:pt x="7858" y="21167"/>
                  <a:pt x="7844" y="20988"/>
                </a:cubicBezTo>
                <a:lnTo>
                  <a:pt x="7829" y="20810"/>
                </a:lnTo>
                <a:close/>
                <a:moveTo>
                  <a:pt x="10282" y="20609"/>
                </a:moveTo>
                <a:cubicBezTo>
                  <a:pt x="10255" y="20815"/>
                  <a:pt x="10275" y="20802"/>
                  <a:pt x="10173" y="20871"/>
                </a:cubicBezTo>
                <a:lnTo>
                  <a:pt x="10220" y="20651"/>
                </a:lnTo>
                <a:close/>
                <a:moveTo>
                  <a:pt x="10108" y="20600"/>
                </a:moveTo>
                <a:lnTo>
                  <a:pt x="10081" y="20806"/>
                </a:lnTo>
                <a:lnTo>
                  <a:pt x="10067" y="20628"/>
                </a:lnTo>
                <a:close/>
                <a:moveTo>
                  <a:pt x="8916" y="20584"/>
                </a:moveTo>
                <a:lnTo>
                  <a:pt x="8935" y="20822"/>
                </a:lnTo>
                <a:cubicBezTo>
                  <a:pt x="8868" y="20804"/>
                  <a:pt x="8930" y="20762"/>
                  <a:pt x="8873" y="20863"/>
                </a:cubicBezTo>
                <a:lnTo>
                  <a:pt x="8797" y="20726"/>
                </a:lnTo>
                <a:lnTo>
                  <a:pt x="8874" y="20611"/>
                </a:lnTo>
                <a:lnTo>
                  <a:pt x="8884" y="20730"/>
                </a:lnTo>
                <a:close/>
                <a:moveTo>
                  <a:pt x="5840" y="20574"/>
                </a:moveTo>
                <a:lnTo>
                  <a:pt x="5911" y="20652"/>
                </a:lnTo>
                <a:cubicBezTo>
                  <a:pt x="5875" y="20739"/>
                  <a:pt x="5884" y="20858"/>
                  <a:pt x="5823" y="20899"/>
                </a:cubicBezTo>
                <a:lnTo>
                  <a:pt x="5782" y="20927"/>
                </a:lnTo>
                <a:lnTo>
                  <a:pt x="5720" y="20968"/>
                </a:lnTo>
                <a:cubicBezTo>
                  <a:pt x="5732" y="20583"/>
                  <a:pt x="5747" y="20762"/>
                  <a:pt x="5840" y="20574"/>
                </a:cubicBezTo>
                <a:close/>
                <a:moveTo>
                  <a:pt x="7396" y="20535"/>
                </a:moveTo>
                <a:lnTo>
                  <a:pt x="7410" y="20714"/>
                </a:lnTo>
                <a:cubicBezTo>
                  <a:pt x="7298" y="20664"/>
                  <a:pt x="7436" y="20760"/>
                  <a:pt x="7349" y="20755"/>
                </a:cubicBezTo>
                <a:lnTo>
                  <a:pt x="7334" y="20577"/>
                </a:lnTo>
                <a:close/>
                <a:moveTo>
                  <a:pt x="6199" y="20459"/>
                </a:moveTo>
                <a:lnTo>
                  <a:pt x="6270" y="20537"/>
                </a:lnTo>
                <a:lnTo>
                  <a:pt x="6193" y="20651"/>
                </a:lnTo>
                <a:close/>
                <a:moveTo>
                  <a:pt x="3036" y="20445"/>
                </a:moveTo>
                <a:lnTo>
                  <a:pt x="3081" y="20729"/>
                </a:lnTo>
                <a:cubicBezTo>
                  <a:pt x="3065" y="20802"/>
                  <a:pt x="3065" y="20802"/>
                  <a:pt x="3024" y="20830"/>
                </a:cubicBezTo>
                <a:lnTo>
                  <a:pt x="3019" y="20770"/>
                </a:lnTo>
                <a:lnTo>
                  <a:pt x="2978" y="20798"/>
                </a:lnTo>
                <a:cubicBezTo>
                  <a:pt x="2916" y="20839"/>
                  <a:pt x="2916" y="20839"/>
                  <a:pt x="2866" y="20747"/>
                </a:cubicBezTo>
                <a:lnTo>
                  <a:pt x="2913" y="20527"/>
                </a:lnTo>
                <a:cubicBezTo>
                  <a:pt x="2979" y="20546"/>
                  <a:pt x="3000" y="20532"/>
                  <a:pt x="3036" y="20445"/>
                </a:cubicBezTo>
                <a:close/>
                <a:moveTo>
                  <a:pt x="9618" y="20427"/>
                </a:moveTo>
                <a:lnTo>
                  <a:pt x="9632" y="20606"/>
                </a:lnTo>
                <a:lnTo>
                  <a:pt x="9591" y="20633"/>
                </a:lnTo>
                <a:cubicBezTo>
                  <a:pt x="9577" y="20454"/>
                  <a:pt x="9586" y="20573"/>
                  <a:pt x="9618" y="20427"/>
                </a:cubicBezTo>
                <a:close/>
                <a:moveTo>
                  <a:pt x="5242" y="20410"/>
                </a:moveTo>
                <a:lnTo>
                  <a:pt x="5313" y="20488"/>
                </a:lnTo>
                <a:lnTo>
                  <a:pt x="5231" y="20543"/>
                </a:lnTo>
                <a:close/>
                <a:moveTo>
                  <a:pt x="9700" y="20372"/>
                </a:moveTo>
                <a:lnTo>
                  <a:pt x="9750" y="20463"/>
                </a:lnTo>
                <a:lnTo>
                  <a:pt x="9719" y="20610"/>
                </a:lnTo>
                <a:close/>
                <a:moveTo>
                  <a:pt x="9025" y="20322"/>
                </a:moveTo>
                <a:lnTo>
                  <a:pt x="9039" y="20501"/>
                </a:lnTo>
                <a:lnTo>
                  <a:pt x="8998" y="20528"/>
                </a:lnTo>
                <a:cubicBezTo>
                  <a:pt x="8984" y="20350"/>
                  <a:pt x="8993" y="20469"/>
                  <a:pt x="9025" y="20322"/>
                </a:cubicBezTo>
                <a:close/>
                <a:moveTo>
                  <a:pt x="17745" y="20251"/>
                </a:moveTo>
                <a:lnTo>
                  <a:pt x="17755" y="20370"/>
                </a:lnTo>
                <a:lnTo>
                  <a:pt x="17709" y="20338"/>
                </a:lnTo>
                <a:close/>
                <a:moveTo>
                  <a:pt x="17633" y="20201"/>
                </a:moveTo>
                <a:lnTo>
                  <a:pt x="17709" y="20338"/>
                </a:lnTo>
                <a:lnTo>
                  <a:pt x="17627" y="20393"/>
                </a:lnTo>
                <a:close/>
                <a:moveTo>
                  <a:pt x="10335" y="20197"/>
                </a:moveTo>
                <a:lnTo>
                  <a:pt x="10294" y="20224"/>
                </a:lnTo>
                <a:lnTo>
                  <a:pt x="10345" y="20316"/>
                </a:lnTo>
                <a:close/>
                <a:moveTo>
                  <a:pt x="3934" y="20175"/>
                </a:moveTo>
                <a:lnTo>
                  <a:pt x="3931" y="20191"/>
                </a:lnTo>
                <a:lnTo>
                  <a:pt x="3926" y="20200"/>
                </a:lnTo>
                <a:cubicBezTo>
                  <a:pt x="3917" y="20202"/>
                  <a:pt x="3935" y="20147"/>
                  <a:pt x="3934" y="20175"/>
                </a:cubicBezTo>
                <a:close/>
                <a:moveTo>
                  <a:pt x="8882" y="20167"/>
                </a:moveTo>
                <a:lnTo>
                  <a:pt x="8938" y="20318"/>
                </a:lnTo>
                <a:lnTo>
                  <a:pt x="8876" y="20359"/>
                </a:lnTo>
                <a:close/>
                <a:moveTo>
                  <a:pt x="3284" y="20122"/>
                </a:moveTo>
                <a:cubicBezTo>
                  <a:pt x="3287" y="20120"/>
                  <a:pt x="3284" y="20154"/>
                  <a:pt x="3324" y="20252"/>
                </a:cubicBezTo>
                <a:lnTo>
                  <a:pt x="3226" y="20380"/>
                </a:lnTo>
                <a:lnTo>
                  <a:pt x="3212" y="20202"/>
                </a:lnTo>
                <a:cubicBezTo>
                  <a:pt x="3274" y="20160"/>
                  <a:pt x="3281" y="20124"/>
                  <a:pt x="3284" y="20122"/>
                </a:cubicBezTo>
                <a:close/>
                <a:moveTo>
                  <a:pt x="17926" y="20068"/>
                </a:moveTo>
                <a:cubicBezTo>
                  <a:pt x="17976" y="20159"/>
                  <a:pt x="17930" y="20127"/>
                  <a:pt x="17997" y="20145"/>
                </a:cubicBezTo>
                <a:lnTo>
                  <a:pt x="18036" y="20370"/>
                </a:lnTo>
                <a:cubicBezTo>
                  <a:pt x="18009" y="20576"/>
                  <a:pt x="18005" y="20516"/>
                  <a:pt x="17998" y="20709"/>
                </a:cubicBezTo>
                <a:cubicBezTo>
                  <a:pt x="17804" y="20714"/>
                  <a:pt x="17891" y="20718"/>
                  <a:pt x="17826" y="20448"/>
                </a:cubicBezTo>
                <a:cubicBezTo>
                  <a:pt x="17880" y="20036"/>
                  <a:pt x="17832" y="20255"/>
                  <a:pt x="17926" y="20068"/>
                </a:cubicBezTo>
                <a:close/>
                <a:moveTo>
                  <a:pt x="10475" y="20041"/>
                </a:moveTo>
                <a:lnTo>
                  <a:pt x="10377" y="20169"/>
                </a:lnTo>
                <a:cubicBezTo>
                  <a:pt x="10339" y="20508"/>
                  <a:pt x="10386" y="20288"/>
                  <a:pt x="10329" y="20389"/>
                </a:cubicBezTo>
                <a:lnTo>
                  <a:pt x="10339" y="20508"/>
                </a:lnTo>
                <a:lnTo>
                  <a:pt x="10380" y="20481"/>
                </a:lnTo>
                <a:lnTo>
                  <a:pt x="10385" y="20540"/>
                </a:lnTo>
                <a:lnTo>
                  <a:pt x="10546" y="20934"/>
                </a:lnTo>
                <a:lnTo>
                  <a:pt x="10502" y="20650"/>
                </a:lnTo>
                <a:lnTo>
                  <a:pt x="10478" y="20352"/>
                </a:lnTo>
                <a:lnTo>
                  <a:pt x="10426" y="20513"/>
                </a:lnTo>
                <a:lnTo>
                  <a:pt x="10385" y="20540"/>
                </a:lnTo>
                <a:cubicBezTo>
                  <a:pt x="10416" y="20394"/>
                  <a:pt x="10416" y="20394"/>
                  <a:pt x="10443" y="20188"/>
                </a:cubicBezTo>
                <a:lnTo>
                  <a:pt x="10489" y="20220"/>
                </a:lnTo>
                <a:close/>
                <a:moveTo>
                  <a:pt x="18745" y="20021"/>
                </a:moveTo>
                <a:cubicBezTo>
                  <a:pt x="18768" y="20318"/>
                  <a:pt x="18734" y="20153"/>
                  <a:pt x="18814" y="20350"/>
                </a:cubicBezTo>
                <a:cubicBezTo>
                  <a:pt x="18778" y="20437"/>
                  <a:pt x="18783" y="20497"/>
                  <a:pt x="18721" y="20538"/>
                </a:cubicBezTo>
                <a:lnTo>
                  <a:pt x="18700" y="20552"/>
                </a:lnTo>
                <a:cubicBezTo>
                  <a:pt x="18618" y="20607"/>
                  <a:pt x="18634" y="20534"/>
                  <a:pt x="18645" y="20401"/>
                </a:cubicBezTo>
                <a:lnTo>
                  <a:pt x="18549" y="20277"/>
                </a:lnTo>
                <a:lnTo>
                  <a:pt x="18626" y="20163"/>
                </a:lnTo>
                <a:cubicBezTo>
                  <a:pt x="18688" y="20121"/>
                  <a:pt x="18708" y="20108"/>
                  <a:pt x="18745" y="20021"/>
                </a:cubicBezTo>
                <a:close/>
                <a:moveTo>
                  <a:pt x="9927" y="19968"/>
                </a:moveTo>
                <a:lnTo>
                  <a:pt x="9916" y="20101"/>
                </a:lnTo>
                <a:lnTo>
                  <a:pt x="9978" y="20060"/>
                </a:lnTo>
                <a:cubicBezTo>
                  <a:pt x="9992" y="20239"/>
                  <a:pt x="10005" y="20261"/>
                  <a:pt x="10006" y="20269"/>
                </a:cubicBezTo>
                <a:cubicBezTo>
                  <a:pt x="10006" y="20276"/>
                  <a:pt x="9995" y="20268"/>
                  <a:pt x="9961" y="20385"/>
                </a:cubicBezTo>
                <a:lnTo>
                  <a:pt x="9991" y="20491"/>
                </a:lnTo>
                <a:cubicBezTo>
                  <a:pt x="9950" y="20518"/>
                  <a:pt x="9822" y="20541"/>
                  <a:pt x="9812" y="20422"/>
                </a:cubicBezTo>
                <a:cubicBezTo>
                  <a:pt x="9793" y="20184"/>
                  <a:pt x="9866" y="20010"/>
                  <a:pt x="9927" y="19968"/>
                </a:cubicBezTo>
                <a:close/>
                <a:moveTo>
                  <a:pt x="21268" y="19898"/>
                </a:moveTo>
                <a:lnTo>
                  <a:pt x="21370" y="20081"/>
                </a:lnTo>
                <a:lnTo>
                  <a:pt x="21297" y="20255"/>
                </a:lnTo>
                <a:lnTo>
                  <a:pt x="21246" y="20164"/>
                </a:lnTo>
                <a:close/>
                <a:moveTo>
                  <a:pt x="1909" y="19883"/>
                </a:moveTo>
                <a:cubicBezTo>
                  <a:pt x="1980" y="19961"/>
                  <a:pt x="1918" y="20002"/>
                  <a:pt x="1975" y="19901"/>
                </a:cubicBezTo>
                <a:lnTo>
                  <a:pt x="2088" y="19951"/>
                </a:lnTo>
                <a:lnTo>
                  <a:pt x="2127" y="20176"/>
                </a:lnTo>
                <a:lnTo>
                  <a:pt x="2084" y="20455"/>
                </a:lnTo>
                <a:cubicBezTo>
                  <a:pt x="1952" y="20419"/>
                  <a:pt x="2094" y="20574"/>
                  <a:pt x="1977" y="20465"/>
                </a:cubicBezTo>
                <a:lnTo>
                  <a:pt x="1966" y="20597"/>
                </a:lnTo>
                <a:lnTo>
                  <a:pt x="1809" y="20263"/>
                </a:lnTo>
                <a:lnTo>
                  <a:pt x="1852" y="19984"/>
                </a:lnTo>
                <a:lnTo>
                  <a:pt x="1898" y="20016"/>
                </a:lnTo>
                <a:close/>
                <a:moveTo>
                  <a:pt x="10655" y="19857"/>
                </a:moveTo>
                <a:lnTo>
                  <a:pt x="10623" y="20004"/>
                </a:lnTo>
                <a:lnTo>
                  <a:pt x="10690" y="20022"/>
                </a:lnTo>
                <a:close/>
                <a:moveTo>
                  <a:pt x="5215" y="19801"/>
                </a:moveTo>
                <a:lnTo>
                  <a:pt x="5188" y="20007"/>
                </a:lnTo>
                <a:lnTo>
                  <a:pt x="5174" y="19828"/>
                </a:lnTo>
                <a:close/>
                <a:moveTo>
                  <a:pt x="6034" y="19754"/>
                </a:moveTo>
                <a:lnTo>
                  <a:pt x="6115" y="19951"/>
                </a:lnTo>
                <a:lnTo>
                  <a:pt x="6197" y="19895"/>
                </a:lnTo>
                <a:lnTo>
                  <a:pt x="6235" y="20372"/>
                </a:lnTo>
                <a:cubicBezTo>
                  <a:pt x="6123" y="20322"/>
                  <a:pt x="6240" y="20431"/>
                  <a:pt x="6128" y="20381"/>
                </a:cubicBezTo>
                <a:lnTo>
                  <a:pt x="6096" y="20528"/>
                </a:lnTo>
                <a:lnTo>
                  <a:pt x="6041" y="20377"/>
                </a:lnTo>
                <a:cubicBezTo>
                  <a:pt x="5948" y="20565"/>
                  <a:pt x="6036" y="20317"/>
                  <a:pt x="5943" y="20505"/>
                </a:cubicBezTo>
                <a:cubicBezTo>
                  <a:pt x="5914" y="20148"/>
                  <a:pt x="5996" y="20093"/>
                  <a:pt x="6034" y="19754"/>
                </a:cubicBezTo>
                <a:close/>
                <a:moveTo>
                  <a:pt x="20546" y="19739"/>
                </a:moveTo>
                <a:cubicBezTo>
                  <a:pt x="20558" y="19747"/>
                  <a:pt x="20565" y="19773"/>
                  <a:pt x="20593" y="19849"/>
                </a:cubicBezTo>
                <a:cubicBezTo>
                  <a:pt x="20490" y="19917"/>
                  <a:pt x="20516" y="19963"/>
                  <a:pt x="20476" y="19739"/>
                </a:cubicBezTo>
                <a:cubicBezTo>
                  <a:pt x="20520" y="19741"/>
                  <a:pt x="20535" y="19731"/>
                  <a:pt x="20546" y="19739"/>
                </a:cubicBezTo>
                <a:close/>
                <a:moveTo>
                  <a:pt x="6828" y="19661"/>
                </a:moveTo>
                <a:lnTo>
                  <a:pt x="6884" y="19812"/>
                </a:lnTo>
                <a:lnTo>
                  <a:pt x="6842" y="19840"/>
                </a:lnTo>
                <a:close/>
                <a:moveTo>
                  <a:pt x="9926" y="19405"/>
                </a:moveTo>
                <a:cubicBezTo>
                  <a:pt x="9961" y="19444"/>
                  <a:pt x="9972" y="19437"/>
                  <a:pt x="9972" y="19444"/>
                </a:cubicBezTo>
                <a:cubicBezTo>
                  <a:pt x="9973" y="19452"/>
                  <a:pt x="9964" y="19473"/>
                  <a:pt x="9961" y="19570"/>
                </a:cubicBezTo>
                <a:lnTo>
                  <a:pt x="9995" y="19735"/>
                </a:lnTo>
                <a:cubicBezTo>
                  <a:pt x="9959" y="19822"/>
                  <a:pt x="9984" y="19867"/>
                  <a:pt x="9923" y="19909"/>
                </a:cubicBezTo>
                <a:lnTo>
                  <a:pt x="9902" y="19923"/>
                </a:lnTo>
                <a:cubicBezTo>
                  <a:pt x="9820" y="19978"/>
                  <a:pt x="9902" y="19923"/>
                  <a:pt x="9836" y="19904"/>
                </a:cubicBezTo>
                <a:lnTo>
                  <a:pt x="9837" y="19652"/>
                </a:lnTo>
                <a:cubicBezTo>
                  <a:pt x="9935" y="19524"/>
                  <a:pt x="9920" y="19597"/>
                  <a:pt x="9926" y="19405"/>
                </a:cubicBezTo>
                <a:close/>
                <a:moveTo>
                  <a:pt x="3601" y="19377"/>
                </a:moveTo>
                <a:lnTo>
                  <a:pt x="3636" y="19542"/>
                </a:lnTo>
                <a:lnTo>
                  <a:pt x="3639" y="19853"/>
                </a:lnTo>
                <a:lnTo>
                  <a:pt x="3593" y="19821"/>
                </a:lnTo>
                <a:lnTo>
                  <a:pt x="3602" y="19940"/>
                </a:lnTo>
                <a:lnTo>
                  <a:pt x="3500" y="20009"/>
                </a:lnTo>
                <a:cubicBezTo>
                  <a:pt x="3417" y="20064"/>
                  <a:pt x="3495" y="19949"/>
                  <a:pt x="3443" y="20110"/>
                </a:cubicBezTo>
                <a:lnTo>
                  <a:pt x="3433" y="19991"/>
                </a:lnTo>
                <a:lnTo>
                  <a:pt x="3392" y="20018"/>
                </a:lnTo>
                <a:lnTo>
                  <a:pt x="3357" y="19853"/>
                </a:lnTo>
                <a:lnTo>
                  <a:pt x="3370" y="19469"/>
                </a:lnTo>
                <a:lnTo>
                  <a:pt x="3411" y="19441"/>
                </a:lnTo>
                <a:lnTo>
                  <a:pt x="3432" y="19427"/>
                </a:lnTo>
                <a:lnTo>
                  <a:pt x="3493" y="19386"/>
                </a:lnTo>
                <a:close/>
                <a:moveTo>
                  <a:pt x="10182" y="19320"/>
                </a:moveTo>
                <a:cubicBezTo>
                  <a:pt x="10187" y="19318"/>
                  <a:pt x="10186" y="19328"/>
                  <a:pt x="10183" y="19335"/>
                </a:cubicBezTo>
                <a:lnTo>
                  <a:pt x="10176" y="19329"/>
                </a:lnTo>
                <a:close/>
                <a:moveTo>
                  <a:pt x="9420" y="19305"/>
                </a:moveTo>
                <a:cubicBezTo>
                  <a:pt x="9491" y="19382"/>
                  <a:pt x="9546" y="19534"/>
                  <a:pt x="9617" y="19611"/>
                </a:cubicBezTo>
                <a:cubicBezTo>
                  <a:pt x="9611" y="19804"/>
                  <a:pt x="9597" y="19625"/>
                  <a:pt x="9632" y="19790"/>
                </a:cubicBezTo>
                <a:lnTo>
                  <a:pt x="9614" y="20115"/>
                </a:lnTo>
                <a:lnTo>
                  <a:pt x="9665" y="20207"/>
                </a:lnTo>
                <a:lnTo>
                  <a:pt x="9654" y="20340"/>
                </a:lnTo>
                <a:lnTo>
                  <a:pt x="9562" y="20276"/>
                </a:lnTo>
                <a:lnTo>
                  <a:pt x="9499" y="20569"/>
                </a:lnTo>
                <a:lnTo>
                  <a:pt x="9433" y="20551"/>
                </a:lnTo>
                <a:lnTo>
                  <a:pt x="9426" y="20743"/>
                </a:lnTo>
                <a:cubicBezTo>
                  <a:pt x="9493" y="20761"/>
                  <a:pt x="9431" y="20803"/>
                  <a:pt x="9488" y="20702"/>
                </a:cubicBezTo>
                <a:lnTo>
                  <a:pt x="9600" y="20752"/>
                </a:lnTo>
                <a:lnTo>
                  <a:pt x="9635" y="20917"/>
                </a:lnTo>
                <a:cubicBezTo>
                  <a:pt x="9629" y="21110"/>
                  <a:pt x="9619" y="20990"/>
                  <a:pt x="9654" y="21155"/>
                </a:cubicBezTo>
                <a:lnTo>
                  <a:pt x="9706" y="20995"/>
                </a:lnTo>
                <a:cubicBezTo>
                  <a:pt x="9766" y="21206"/>
                  <a:pt x="9681" y="20949"/>
                  <a:pt x="9746" y="21219"/>
                </a:cubicBezTo>
                <a:lnTo>
                  <a:pt x="9689" y="21320"/>
                </a:lnTo>
                <a:lnTo>
                  <a:pt x="9643" y="21288"/>
                </a:lnTo>
                <a:cubicBezTo>
                  <a:pt x="9642" y="21414"/>
                  <a:pt x="9637" y="21481"/>
                  <a:pt x="9624" y="21528"/>
                </a:cubicBezTo>
                <a:lnTo>
                  <a:pt x="9590" y="21600"/>
                </a:lnTo>
                <a:lnTo>
                  <a:pt x="9278" y="21600"/>
                </a:lnTo>
                <a:lnTo>
                  <a:pt x="9273" y="21536"/>
                </a:lnTo>
                <a:cubicBezTo>
                  <a:pt x="9254" y="21298"/>
                  <a:pt x="9273" y="21536"/>
                  <a:pt x="9284" y="21403"/>
                </a:cubicBezTo>
                <a:lnTo>
                  <a:pt x="9254" y="21298"/>
                </a:lnTo>
                <a:lnTo>
                  <a:pt x="9290" y="21211"/>
                </a:lnTo>
                <a:lnTo>
                  <a:pt x="9260" y="21105"/>
                </a:lnTo>
                <a:lnTo>
                  <a:pt x="9303" y="20826"/>
                </a:lnTo>
                <a:lnTo>
                  <a:pt x="9349" y="20858"/>
                </a:lnTo>
                <a:cubicBezTo>
                  <a:pt x="9320" y="20501"/>
                  <a:pt x="9298" y="20766"/>
                  <a:pt x="9366" y="20533"/>
                </a:cubicBezTo>
                <a:lnTo>
                  <a:pt x="9336" y="20427"/>
                </a:lnTo>
                <a:cubicBezTo>
                  <a:pt x="9352" y="20354"/>
                  <a:pt x="9366" y="20533"/>
                  <a:pt x="9347" y="20294"/>
                </a:cubicBezTo>
                <a:lnTo>
                  <a:pt x="9328" y="20056"/>
                </a:lnTo>
                <a:lnTo>
                  <a:pt x="9292" y="20143"/>
                </a:lnTo>
                <a:lnTo>
                  <a:pt x="9252" y="19919"/>
                </a:lnTo>
                <a:lnTo>
                  <a:pt x="9263" y="19786"/>
                </a:lnTo>
                <a:lnTo>
                  <a:pt x="9222" y="19813"/>
                </a:lnTo>
                <a:lnTo>
                  <a:pt x="9213" y="19694"/>
                </a:lnTo>
                <a:cubicBezTo>
                  <a:pt x="9325" y="19745"/>
                  <a:pt x="9208" y="19635"/>
                  <a:pt x="9320" y="19685"/>
                </a:cubicBezTo>
                <a:cubicBezTo>
                  <a:pt x="9342" y="19419"/>
                  <a:pt x="9347" y="19479"/>
                  <a:pt x="9420" y="19305"/>
                </a:cubicBezTo>
                <a:close/>
                <a:moveTo>
                  <a:pt x="17669" y="19298"/>
                </a:moveTo>
                <a:lnTo>
                  <a:pt x="17668" y="19550"/>
                </a:lnTo>
                <a:lnTo>
                  <a:pt x="17698" y="19656"/>
                </a:lnTo>
                <a:lnTo>
                  <a:pt x="17682" y="19729"/>
                </a:lnTo>
                <a:cubicBezTo>
                  <a:pt x="17657" y="19683"/>
                  <a:pt x="17666" y="19802"/>
                  <a:pt x="17642" y="19504"/>
                </a:cubicBezTo>
                <a:cubicBezTo>
                  <a:pt x="17628" y="19326"/>
                  <a:pt x="17633" y="19385"/>
                  <a:pt x="17669" y="19298"/>
                </a:cubicBezTo>
                <a:close/>
                <a:moveTo>
                  <a:pt x="5889" y="19286"/>
                </a:moveTo>
                <a:lnTo>
                  <a:pt x="5939" y="19378"/>
                </a:lnTo>
                <a:lnTo>
                  <a:pt x="5908" y="19525"/>
                </a:lnTo>
                <a:lnTo>
                  <a:pt x="5862" y="19493"/>
                </a:lnTo>
                <a:close/>
                <a:moveTo>
                  <a:pt x="17429" y="19271"/>
                </a:moveTo>
                <a:lnTo>
                  <a:pt x="17381" y="19491"/>
                </a:lnTo>
                <a:lnTo>
                  <a:pt x="17443" y="19450"/>
                </a:lnTo>
                <a:close/>
                <a:moveTo>
                  <a:pt x="10168" y="19180"/>
                </a:moveTo>
                <a:cubicBezTo>
                  <a:pt x="10163" y="19261"/>
                  <a:pt x="10165" y="19303"/>
                  <a:pt x="10169" y="19323"/>
                </a:cubicBezTo>
                <a:lnTo>
                  <a:pt x="10176" y="19329"/>
                </a:lnTo>
                <a:lnTo>
                  <a:pt x="10141" y="19386"/>
                </a:lnTo>
                <a:lnTo>
                  <a:pt x="10127" y="19207"/>
                </a:lnTo>
                <a:close/>
                <a:moveTo>
                  <a:pt x="17788" y="19156"/>
                </a:moveTo>
                <a:lnTo>
                  <a:pt x="17756" y="19303"/>
                </a:lnTo>
                <a:lnTo>
                  <a:pt x="17747" y="19184"/>
                </a:lnTo>
                <a:close/>
                <a:moveTo>
                  <a:pt x="5291" y="19122"/>
                </a:moveTo>
                <a:cubicBezTo>
                  <a:pt x="5383" y="19186"/>
                  <a:pt x="5266" y="19077"/>
                  <a:pt x="5378" y="19127"/>
                </a:cubicBezTo>
                <a:lnTo>
                  <a:pt x="5388" y="19246"/>
                </a:lnTo>
                <a:cubicBezTo>
                  <a:pt x="5454" y="19264"/>
                  <a:pt x="5378" y="19127"/>
                  <a:pt x="5463" y="19383"/>
                </a:cubicBezTo>
                <a:cubicBezTo>
                  <a:pt x="5411" y="19544"/>
                  <a:pt x="5427" y="19470"/>
                  <a:pt x="5426" y="19722"/>
                </a:cubicBezTo>
                <a:cubicBezTo>
                  <a:pt x="5369" y="19823"/>
                  <a:pt x="5405" y="19736"/>
                  <a:pt x="5353" y="19897"/>
                </a:cubicBezTo>
                <a:lnTo>
                  <a:pt x="5256" y="19773"/>
                </a:lnTo>
                <a:lnTo>
                  <a:pt x="5215" y="19801"/>
                </a:lnTo>
                <a:lnTo>
                  <a:pt x="5190" y="19755"/>
                </a:lnTo>
                <a:cubicBezTo>
                  <a:pt x="5217" y="19549"/>
                  <a:pt x="5231" y="19727"/>
                  <a:pt x="5196" y="19562"/>
                </a:cubicBezTo>
                <a:lnTo>
                  <a:pt x="5203" y="19370"/>
                </a:lnTo>
                <a:cubicBezTo>
                  <a:pt x="5280" y="19255"/>
                  <a:pt x="5264" y="19329"/>
                  <a:pt x="5291" y="19122"/>
                </a:cubicBezTo>
                <a:close/>
                <a:moveTo>
                  <a:pt x="10117" y="19088"/>
                </a:moveTo>
                <a:lnTo>
                  <a:pt x="10127" y="19207"/>
                </a:lnTo>
                <a:lnTo>
                  <a:pt x="10035" y="19143"/>
                </a:lnTo>
                <a:close/>
                <a:moveTo>
                  <a:pt x="9012" y="19076"/>
                </a:moveTo>
                <a:lnTo>
                  <a:pt x="9050" y="19553"/>
                </a:lnTo>
                <a:lnTo>
                  <a:pt x="8942" y="19562"/>
                </a:lnTo>
                <a:cubicBezTo>
                  <a:pt x="8964" y="19296"/>
                  <a:pt x="8960" y="19237"/>
                  <a:pt x="9012" y="19076"/>
                </a:cubicBezTo>
                <a:close/>
                <a:moveTo>
                  <a:pt x="5394" y="19054"/>
                </a:moveTo>
                <a:lnTo>
                  <a:pt x="5378" y="19127"/>
                </a:lnTo>
                <a:lnTo>
                  <a:pt x="5373" y="19067"/>
                </a:lnTo>
                <a:close/>
                <a:moveTo>
                  <a:pt x="5629" y="19021"/>
                </a:moveTo>
                <a:lnTo>
                  <a:pt x="5690" y="19232"/>
                </a:lnTo>
                <a:lnTo>
                  <a:pt x="5694" y="19291"/>
                </a:lnTo>
                <a:lnTo>
                  <a:pt x="5587" y="19301"/>
                </a:lnTo>
                <a:lnTo>
                  <a:pt x="5577" y="19182"/>
                </a:lnTo>
                <a:close/>
                <a:moveTo>
                  <a:pt x="9504" y="18998"/>
                </a:moveTo>
                <a:lnTo>
                  <a:pt x="9518" y="19176"/>
                </a:lnTo>
                <a:lnTo>
                  <a:pt x="9462" y="19025"/>
                </a:lnTo>
                <a:close/>
                <a:moveTo>
                  <a:pt x="9979" y="18992"/>
                </a:moveTo>
                <a:lnTo>
                  <a:pt x="9948" y="19139"/>
                </a:lnTo>
                <a:lnTo>
                  <a:pt x="9938" y="19020"/>
                </a:lnTo>
                <a:close/>
                <a:moveTo>
                  <a:pt x="10476" y="18973"/>
                </a:moveTo>
                <a:lnTo>
                  <a:pt x="10429" y="19193"/>
                </a:lnTo>
                <a:lnTo>
                  <a:pt x="10459" y="19299"/>
                </a:lnTo>
                <a:lnTo>
                  <a:pt x="10452" y="19491"/>
                </a:lnTo>
                <a:cubicBezTo>
                  <a:pt x="10513" y="19702"/>
                  <a:pt x="10513" y="19702"/>
                  <a:pt x="10460" y="19862"/>
                </a:cubicBezTo>
                <a:lnTo>
                  <a:pt x="10421" y="19638"/>
                </a:lnTo>
                <a:lnTo>
                  <a:pt x="10432" y="19505"/>
                </a:lnTo>
                <a:cubicBezTo>
                  <a:pt x="10356" y="19368"/>
                  <a:pt x="10391" y="19532"/>
                  <a:pt x="10367" y="19235"/>
                </a:cubicBezTo>
                <a:cubicBezTo>
                  <a:pt x="10320" y="19455"/>
                  <a:pt x="10326" y="19262"/>
                  <a:pt x="10370" y="19546"/>
                </a:cubicBezTo>
                <a:cubicBezTo>
                  <a:pt x="10370" y="19546"/>
                  <a:pt x="10339" y="19693"/>
                  <a:pt x="10343" y="19752"/>
                </a:cubicBezTo>
                <a:cubicBezTo>
                  <a:pt x="10358" y="19931"/>
                  <a:pt x="10378" y="19917"/>
                  <a:pt x="10408" y="20023"/>
                </a:cubicBezTo>
                <a:cubicBezTo>
                  <a:pt x="10481" y="19848"/>
                  <a:pt x="10392" y="20096"/>
                  <a:pt x="10486" y="19908"/>
                </a:cubicBezTo>
                <a:lnTo>
                  <a:pt x="10557" y="19986"/>
                </a:lnTo>
                <a:lnTo>
                  <a:pt x="10554" y="19674"/>
                </a:lnTo>
                <a:cubicBezTo>
                  <a:pt x="10620" y="19692"/>
                  <a:pt x="10558" y="19734"/>
                  <a:pt x="10615" y="19633"/>
                </a:cubicBezTo>
                <a:cubicBezTo>
                  <a:pt x="10555" y="19422"/>
                  <a:pt x="10471" y="19729"/>
                  <a:pt x="10525" y="19317"/>
                </a:cubicBezTo>
                <a:lnTo>
                  <a:pt x="10495" y="19212"/>
                </a:lnTo>
                <a:close/>
                <a:moveTo>
                  <a:pt x="9826" y="18970"/>
                </a:moveTo>
                <a:lnTo>
                  <a:pt x="9902" y="19107"/>
                </a:lnTo>
                <a:lnTo>
                  <a:pt x="9840" y="19148"/>
                </a:lnTo>
                <a:close/>
                <a:moveTo>
                  <a:pt x="3737" y="18909"/>
                </a:moveTo>
                <a:lnTo>
                  <a:pt x="3710" y="19115"/>
                </a:lnTo>
                <a:lnTo>
                  <a:pt x="3696" y="18937"/>
                </a:lnTo>
                <a:close/>
                <a:moveTo>
                  <a:pt x="17830" y="18876"/>
                </a:moveTo>
                <a:lnTo>
                  <a:pt x="17845" y="19055"/>
                </a:lnTo>
                <a:cubicBezTo>
                  <a:pt x="17799" y="19023"/>
                  <a:pt x="17824" y="19069"/>
                  <a:pt x="17789" y="18904"/>
                </a:cubicBezTo>
                <a:close/>
                <a:moveTo>
                  <a:pt x="7540" y="18808"/>
                </a:moveTo>
                <a:lnTo>
                  <a:pt x="7620" y="19005"/>
                </a:lnTo>
                <a:lnTo>
                  <a:pt x="7604" y="19078"/>
                </a:lnTo>
                <a:lnTo>
                  <a:pt x="7497" y="19087"/>
                </a:lnTo>
                <a:close/>
                <a:moveTo>
                  <a:pt x="9679" y="18755"/>
                </a:moveTo>
                <a:lnTo>
                  <a:pt x="9689" y="18874"/>
                </a:lnTo>
                <a:lnTo>
                  <a:pt x="9627" y="18915"/>
                </a:lnTo>
                <a:close/>
                <a:moveTo>
                  <a:pt x="5690" y="18730"/>
                </a:moveTo>
                <a:cubicBezTo>
                  <a:pt x="5699" y="18739"/>
                  <a:pt x="5718" y="18774"/>
                  <a:pt x="5780" y="18732"/>
                </a:cubicBezTo>
                <a:lnTo>
                  <a:pt x="5784" y="18792"/>
                </a:lnTo>
                <a:lnTo>
                  <a:pt x="5661" y="18874"/>
                </a:lnTo>
                <a:cubicBezTo>
                  <a:pt x="5682" y="18735"/>
                  <a:pt x="5681" y="18720"/>
                  <a:pt x="5690" y="18730"/>
                </a:cubicBezTo>
                <a:close/>
                <a:moveTo>
                  <a:pt x="5411" y="18728"/>
                </a:moveTo>
                <a:lnTo>
                  <a:pt x="5471" y="18939"/>
                </a:lnTo>
                <a:lnTo>
                  <a:pt x="5440" y="19086"/>
                </a:lnTo>
                <a:lnTo>
                  <a:pt x="5394" y="19054"/>
                </a:lnTo>
                <a:lnTo>
                  <a:pt x="5364" y="18948"/>
                </a:lnTo>
                <a:close/>
                <a:moveTo>
                  <a:pt x="10478" y="18721"/>
                </a:moveTo>
                <a:cubicBezTo>
                  <a:pt x="10501" y="19019"/>
                  <a:pt x="10467" y="18854"/>
                  <a:pt x="10542" y="18992"/>
                </a:cubicBezTo>
                <a:cubicBezTo>
                  <a:pt x="10546" y="18895"/>
                  <a:pt x="10545" y="18818"/>
                  <a:pt x="10535" y="18769"/>
                </a:cubicBezTo>
                <a:cubicBezTo>
                  <a:pt x="10526" y="18720"/>
                  <a:pt x="10508" y="18701"/>
                  <a:pt x="10478" y="18721"/>
                </a:cubicBezTo>
                <a:close/>
                <a:moveTo>
                  <a:pt x="8772" y="18719"/>
                </a:moveTo>
                <a:cubicBezTo>
                  <a:pt x="8794" y="18720"/>
                  <a:pt x="8812" y="18740"/>
                  <a:pt x="8839" y="18815"/>
                </a:cubicBezTo>
                <a:cubicBezTo>
                  <a:pt x="8767" y="18989"/>
                  <a:pt x="8787" y="18976"/>
                  <a:pt x="8760" y="19182"/>
                </a:cubicBezTo>
                <a:lnTo>
                  <a:pt x="8658" y="19251"/>
                </a:lnTo>
                <a:lnTo>
                  <a:pt x="8639" y="19012"/>
                </a:lnTo>
                <a:lnTo>
                  <a:pt x="8629" y="18893"/>
                </a:lnTo>
                <a:lnTo>
                  <a:pt x="8681" y="18733"/>
                </a:lnTo>
                <a:cubicBezTo>
                  <a:pt x="8725" y="18735"/>
                  <a:pt x="8750" y="18718"/>
                  <a:pt x="8772" y="18719"/>
                </a:cubicBezTo>
                <a:close/>
                <a:moveTo>
                  <a:pt x="9956" y="18695"/>
                </a:moveTo>
                <a:cubicBezTo>
                  <a:pt x="9973" y="18777"/>
                  <a:pt x="9987" y="18815"/>
                  <a:pt x="9993" y="18850"/>
                </a:cubicBezTo>
                <a:cubicBezTo>
                  <a:pt x="9998" y="18886"/>
                  <a:pt x="9995" y="18919"/>
                  <a:pt x="9979" y="18992"/>
                </a:cubicBezTo>
                <a:lnTo>
                  <a:pt x="9908" y="18915"/>
                </a:lnTo>
                <a:lnTo>
                  <a:pt x="9899" y="18795"/>
                </a:lnTo>
                <a:close/>
                <a:moveTo>
                  <a:pt x="9470" y="18581"/>
                </a:moveTo>
                <a:lnTo>
                  <a:pt x="9485" y="18759"/>
                </a:lnTo>
                <a:lnTo>
                  <a:pt x="9429" y="18608"/>
                </a:lnTo>
                <a:close/>
                <a:moveTo>
                  <a:pt x="7910" y="18560"/>
                </a:moveTo>
                <a:cubicBezTo>
                  <a:pt x="7903" y="18752"/>
                  <a:pt x="7889" y="18574"/>
                  <a:pt x="7924" y="18739"/>
                </a:cubicBezTo>
                <a:cubicBezTo>
                  <a:pt x="7842" y="18794"/>
                  <a:pt x="7800" y="18821"/>
                  <a:pt x="7786" y="18643"/>
                </a:cubicBezTo>
                <a:close/>
                <a:moveTo>
                  <a:pt x="3514" y="18557"/>
                </a:moveTo>
                <a:lnTo>
                  <a:pt x="3585" y="18634"/>
                </a:lnTo>
                <a:lnTo>
                  <a:pt x="3533" y="18795"/>
                </a:lnTo>
                <a:close/>
                <a:moveTo>
                  <a:pt x="9532" y="18539"/>
                </a:moveTo>
                <a:lnTo>
                  <a:pt x="9583" y="18631"/>
                </a:lnTo>
                <a:lnTo>
                  <a:pt x="9546" y="18718"/>
                </a:lnTo>
                <a:lnTo>
                  <a:pt x="9500" y="18686"/>
                </a:lnTo>
                <a:close/>
                <a:moveTo>
                  <a:pt x="7301" y="18529"/>
                </a:moveTo>
                <a:lnTo>
                  <a:pt x="7294" y="18721"/>
                </a:lnTo>
                <a:lnTo>
                  <a:pt x="7329" y="18886"/>
                </a:lnTo>
                <a:lnTo>
                  <a:pt x="7217" y="18836"/>
                </a:lnTo>
                <a:lnTo>
                  <a:pt x="7269" y="18675"/>
                </a:lnTo>
                <a:lnTo>
                  <a:pt x="7239" y="18570"/>
                </a:lnTo>
                <a:close/>
                <a:moveTo>
                  <a:pt x="10786" y="18515"/>
                </a:moveTo>
                <a:lnTo>
                  <a:pt x="10738" y="18735"/>
                </a:lnTo>
                <a:lnTo>
                  <a:pt x="10805" y="18753"/>
                </a:lnTo>
                <a:close/>
                <a:moveTo>
                  <a:pt x="17772" y="18414"/>
                </a:moveTo>
                <a:lnTo>
                  <a:pt x="17740" y="18560"/>
                </a:lnTo>
                <a:lnTo>
                  <a:pt x="17731" y="18441"/>
                </a:lnTo>
                <a:close/>
                <a:moveTo>
                  <a:pt x="10689" y="18391"/>
                </a:moveTo>
                <a:lnTo>
                  <a:pt x="10642" y="18611"/>
                </a:lnTo>
                <a:lnTo>
                  <a:pt x="10708" y="18629"/>
                </a:lnTo>
                <a:close/>
                <a:moveTo>
                  <a:pt x="9692" y="18370"/>
                </a:moveTo>
                <a:lnTo>
                  <a:pt x="9722" y="18475"/>
                </a:lnTo>
                <a:lnTo>
                  <a:pt x="9660" y="18516"/>
                </a:lnTo>
                <a:close/>
                <a:moveTo>
                  <a:pt x="10105" y="18359"/>
                </a:moveTo>
                <a:cubicBezTo>
                  <a:pt x="10124" y="18362"/>
                  <a:pt x="10137" y="18385"/>
                  <a:pt x="10147" y="18378"/>
                </a:cubicBezTo>
                <a:lnTo>
                  <a:pt x="10104" y="18658"/>
                </a:lnTo>
                <a:lnTo>
                  <a:pt x="10024" y="18461"/>
                </a:lnTo>
                <a:cubicBezTo>
                  <a:pt x="10060" y="18374"/>
                  <a:pt x="10086" y="18357"/>
                  <a:pt x="10105" y="18359"/>
                </a:cubicBezTo>
                <a:close/>
                <a:moveTo>
                  <a:pt x="8305" y="18358"/>
                </a:moveTo>
                <a:lnTo>
                  <a:pt x="8319" y="18536"/>
                </a:lnTo>
                <a:lnTo>
                  <a:pt x="8360" y="18509"/>
                </a:lnTo>
                <a:cubicBezTo>
                  <a:pt x="8354" y="18701"/>
                  <a:pt x="8344" y="18582"/>
                  <a:pt x="8343" y="18834"/>
                </a:cubicBezTo>
                <a:lnTo>
                  <a:pt x="8210" y="18798"/>
                </a:lnTo>
                <a:lnTo>
                  <a:pt x="8186" y="18500"/>
                </a:lnTo>
                <a:close/>
                <a:moveTo>
                  <a:pt x="9144" y="18297"/>
                </a:moveTo>
                <a:lnTo>
                  <a:pt x="9159" y="18476"/>
                </a:lnTo>
                <a:lnTo>
                  <a:pt x="9113" y="18444"/>
                </a:lnTo>
                <a:close/>
                <a:moveTo>
                  <a:pt x="17998" y="18262"/>
                </a:moveTo>
                <a:lnTo>
                  <a:pt x="17962" y="18349"/>
                </a:lnTo>
                <a:cubicBezTo>
                  <a:pt x="17996" y="18514"/>
                  <a:pt x="17966" y="18409"/>
                  <a:pt x="18022" y="18560"/>
                </a:cubicBezTo>
                <a:lnTo>
                  <a:pt x="17924" y="18689"/>
                </a:lnTo>
                <a:lnTo>
                  <a:pt x="17878" y="18657"/>
                </a:lnTo>
                <a:cubicBezTo>
                  <a:pt x="17879" y="18405"/>
                  <a:pt x="17890" y="18272"/>
                  <a:pt x="17998" y="18262"/>
                </a:cubicBezTo>
                <a:close/>
                <a:moveTo>
                  <a:pt x="9401" y="18251"/>
                </a:moveTo>
                <a:lnTo>
                  <a:pt x="9409" y="18622"/>
                </a:lnTo>
                <a:cubicBezTo>
                  <a:pt x="9301" y="18631"/>
                  <a:pt x="9361" y="18842"/>
                  <a:pt x="9292" y="18512"/>
                </a:cubicBezTo>
                <a:cubicBezTo>
                  <a:pt x="9348" y="18411"/>
                  <a:pt x="9348" y="18411"/>
                  <a:pt x="9401" y="18251"/>
                </a:cubicBezTo>
                <a:close/>
                <a:moveTo>
                  <a:pt x="17563" y="18240"/>
                </a:moveTo>
                <a:lnTo>
                  <a:pt x="17543" y="18254"/>
                </a:lnTo>
                <a:lnTo>
                  <a:pt x="17536" y="18446"/>
                </a:lnTo>
                <a:lnTo>
                  <a:pt x="17481" y="18295"/>
                </a:lnTo>
                <a:lnTo>
                  <a:pt x="17449" y="18442"/>
                </a:lnTo>
                <a:lnTo>
                  <a:pt x="17500" y="18533"/>
                </a:lnTo>
                <a:lnTo>
                  <a:pt x="17536" y="18446"/>
                </a:lnTo>
                <a:lnTo>
                  <a:pt x="17565" y="18804"/>
                </a:lnTo>
                <a:lnTo>
                  <a:pt x="17626" y="18762"/>
                </a:lnTo>
                <a:lnTo>
                  <a:pt x="17566" y="18552"/>
                </a:lnTo>
                <a:cubicBezTo>
                  <a:pt x="17582" y="18478"/>
                  <a:pt x="17596" y="18657"/>
                  <a:pt x="17577" y="18419"/>
                </a:cubicBezTo>
                <a:close/>
                <a:moveTo>
                  <a:pt x="10501" y="18204"/>
                </a:moveTo>
                <a:lnTo>
                  <a:pt x="10403" y="18332"/>
                </a:lnTo>
                <a:lnTo>
                  <a:pt x="10454" y="18424"/>
                </a:lnTo>
                <a:close/>
                <a:moveTo>
                  <a:pt x="6592" y="18062"/>
                </a:moveTo>
                <a:lnTo>
                  <a:pt x="6648" y="18213"/>
                </a:lnTo>
                <a:lnTo>
                  <a:pt x="6586" y="18255"/>
                </a:lnTo>
                <a:close/>
                <a:moveTo>
                  <a:pt x="17743" y="18057"/>
                </a:moveTo>
                <a:lnTo>
                  <a:pt x="17810" y="18075"/>
                </a:lnTo>
                <a:lnTo>
                  <a:pt x="17762" y="18295"/>
                </a:lnTo>
                <a:close/>
                <a:moveTo>
                  <a:pt x="7304" y="18025"/>
                </a:moveTo>
                <a:lnTo>
                  <a:pt x="7339" y="18190"/>
                </a:lnTo>
                <a:lnTo>
                  <a:pt x="7277" y="18231"/>
                </a:lnTo>
                <a:close/>
                <a:moveTo>
                  <a:pt x="27" y="18007"/>
                </a:moveTo>
                <a:cubicBezTo>
                  <a:pt x="73" y="18039"/>
                  <a:pt x="77" y="18099"/>
                  <a:pt x="139" y="18057"/>
                </a:cubicBezTo>
                <a:lnTo>
                  <a:pt x="160" y="18043"/>
                </a:lnTo>
                <a:lnTo>
                  <a:pt x="201" y="18016"/>
                </a:lnTo>
                <a:lnTo>
                  <a:pt x="272" y="18094"/>
                </a:lnTo>
                <a:cubicBezTo>
                  <a:pt x="266" y="18286"/>
                  <a:pt x="251" y="18107"/>
                  <a:pt x="286" y="18272"/>
                </a:cubicBezTo>
                <a:lnTo>
                  <a:pt x="259" y="18479"/>
                </a:lnTo>
                <a:lnTo>
                  <a:pt x="209" y="18387"/>
                </a:lnTo>
                <a:lnTo>
                  <a:pt x="115" y="18575"/>
                </a:lnTo>
                <a:cubicBezTo>
                  <a:pt x="85" y="18470"/>
                  <a:pt x="111" y="18515"/>
                  <a:pt x="44" y="18497"/>
                </a:cubicBezTo>
                <a:lnTo>
                  <a:pt x="14" y="18392"/>
                </a:lnTo>
                <a:cubicBezTo>
                  <a:pt x="21" y="18199"/>
                  <a:pt x="35" y="18378"/>
                  <a:pt x="0" y="18213"/>
                </a:cubicBezTo>
                <a:close/>
                <a:moveTo>
                  <a:pt x="2192" y="18000"/>
                </a:moveTo>
                <a:lnTo>
                  <a:pt x="2160" y="18146"/>
                </a:lnTo>
                <a:lnTo>
                  <a:pt x="2109" y="18055"/>
                </a:lnTo>
                <a:close/>
                <a:moveTo>
                  <a:pt x="9521" y="17857"/>
                </a:moveTo>
                <a:lnTo>
                  <a:pt x="9519" y="18109"/>
                </a:lnTo>
                <a:lnTo>
                  <a:pt x="9469" y="18017"/>
                </a:lnTo>
                <a:close/>
                <a:moveTo>
                  <a:pt x="10580" y="17837"/>
                </a:moveTo>
                <a:cubicBezTo>
                  <a:pt x="10528" y="17997"/>
                  <a:pt x="10519" y="17878"/>
                  <a:pt x="10553" y="18043"/>
                </a:cubicBezTo>
                <a:lnTo>
                  <a:pt x="10572" y="18281"/>
                </a:lnTo>
                <a:cubicBezTo>
                  <a:pt x="10640" y="18048"/>
                  <a:pt x="10583" y="18149"/>
                  <a:pt x="10606" y="17883"/>
                </a:cubicBezTo>
                <a:close/>
                <a:moveTo>
                  <a:pt x="8866" y="17794"/>
                </a:moveTo>
                <a:cubicBezTo>
                  <a:pt x="8904" y="17862"/>
                  <a:pt x="8914" y="17855"/>
                  <a:pt x="8918" y="17868"/>
                </a:cubicBezTo>
                <a:cubicBezTo>
                  <a:pt x="8922" y="17882"/>
                  <a:pt x="8919" y="17915"/>
                  <a:pt x="8931" y="18064"/>
                </a:cubicBezTo>
                <a:lnTo>
                  <a:pt x="8849" y="18119"/>
                </a:lnTo>
                <a:close/>
                <a:moveTo>
                  <a:pt x="6460" y="17790"/>
                </a:moveTo>
                <a:cubicBezTo>
                  <a:pt x="6474" y="17797"/>
                  <a:pt x="6486" y="17820"/>
                  <a:pt x="6491" y="17879"/>
                </a:cubicBezTo>
                <a:cubicBezTo>
                  <a:pt x="6505" y="18058"/>
                  <a:pt x="6485" y="18072"/>
                  <a:pt x="6474" y="18205"/>
                </a:cubicBezTo>
                <a:cubicBezTo>
                  <a:pt x="6453" y="18218"/>
                  <a:pt x="6407" y="18186"/>
                  <a:pt x="6398" y="18067"/>
                </a:cubicBezTo>
                <a:cubicBezTo>
                  <a:pt x="6388" y="17948"/>
                  <a:pt x="6384" y="17889"/>
                  <a:pt x="6420" y="17801"/>
                </a:cubicBezTo>
                <a:cubicBezTo>
                  <a:pt x="6430" y="17795"/>
                  <a:pt x="6446" y="17784"/>
                  <a:pt x="6460" y="17790"/>
                </a:cubicBezTo>
                <a:close/>
                <a:moveTo>
                  <a:pt x="5141" y="17780"/>
                </a:moveTo>
                <a:lnTo>
                  <a:pt x="5160" y="18018"/>
                </a:lnTo>
                <a:cubicBezTo>
                  <a:pt x="5082" y="18133"/>
                  <a:pt x="5119" y="18046"/>
                  <a:pt x="5066" y="18206"/>
                </a:cubicBezTo>
                <a:lnTo>
                  <a:pt x="5036" y="18101"/>
                </a:lnTo>
                <a:lnTo>
                  <a:pt x="5114" y="17986"/>
                </a:lnTo>
                <a:cubicBezTo>
                  <a:pt x="5100" y="17808"/>
                  <a:pt x="5109" y="17927"/>
                  <a:pt x="5141" y="17780"/>
                </a:cubicBezTo>
                <a:close/>
                <a:moveTo>
                  <a:pt x="10074" y="17737"/>
                </a:moveTo>
                <a:lnTo>
                  <a:pt x="10119" y="18021"/>
                </a:lnTo>
                <a:cubicBezTo>
                  <a:pt x="10006" y="17971"/>
                  <a:pt x="10062" y="18122"/>
                  <a:pt x="9981" y="17925"/>
                </a:cubicBezTo>
                <a:close/>
                <a:moveTo>
                  <a:pt x="2250" y="17647"/>
                </a:moveTo>
                <a:lnTo>
                  <a:pt x="2269" y="17885"/>
                </a:lnTo>
                <a:lnTo>
                  <a:pt x="2207" y="17926"/>
                </a:lnTo>
                <a:lnTo>
                  <a:pt x="2198" y="17807"/>
                </a:lnTo>
                <a:close/>
                <a:moveTo>
                  <a:pt x="18186" y="17634"/>
                </a:moveTo>
                <a:lnTo>
                  <a:pt x="18191" y="17694"/>
                </a:lnTo>
                <a:lnTo>
                  <a:pt x="18232" y="17666"/>
                </a:lnTo>
                <a:lnTo>
                  <a:pt x="18158" y="18093"/>
                </a:lnTo>
                <a:lnTo>
                  <a:pt x="18071" y="18088"/>
                </a:lnTo>
                <a:lnTo>
                  <a:pt x="17995" y="17951"/>
                </a:lnTo>
                <a:cubicBezTo>
                  <a:pt x="18052" y="17850"/>
                  <a:pt x="18011" y="17877"/>
                  <a:pt x="18077" y="17896"/>
                </a:cubicBezTo>
                <a:lnTo>
                  <a:pt x="18063" y="17717"/>
                </a:lnTo>
                <a:cubicBezTo>
                  <a:pt x="18129" y="17735"/>
                  <a:pt x="18150" y="17722"/>
                  <a:pt x="18186" y="17634"/>
                </a:cubicBezTo>
                <a:close/>
                <a:moveTo>
                  <a:pt x="21021" y="17617"/>
                </a:moveTo>
                <a:cubicBezTo>
                  <a:pt x="21062" y="17589"/>
                  <a:pt x="21092" y="17695"/>
                  <a:pt x="21118" y="17740"/>
                </a:cubicBezTo>
                <a:lnTo>
                  <a:pt x="20994" y="17823"/>
                </a:lnTo>
                <a:cubicBezTo>
                  <a:pt x="20990" y="17764"/>
                  <a:pt x="20980" y="17644"/>
                  <a:pt x="21021" y="17617"/>
                </a:cubicBezTo>
                <a:close/>
                <a:moveTo>
                  <a:pt x="9804" y="17604"/>
                </a:moveTo>
                <a:lnTo>
                  <a:pt x="9807" y="17916"/>
                </a:lnTo>
                <a:lnTo>
                  <a:pt x="9731" y="17779"/>
                </a:lnTo>
                <a:close/>
                <a:moveTo>
                  <a:pt x="8090" y="17561"/>
                </a:moveTo>
                <a:lnTo>
                  <a:pt x="8104" y="17740"/>
                </a:lnTo>
                <a:lnTo>
                  <a:pt x="8202" y="17611"/>
                </a:lnTo>
                <a:lnTo>
                  <a:pt x="8185" y="17936"/>
                </a:lnTo>
                <a:lnTo>
                  <a:pt x="8104" y="17740"/>
                </a:lnTo>
                <a:lnTo>
                  <a:pt x="8022" y="17795"/>
                </a:lnTo>
                <a:close/>
                <a:moveTo>
                  <a:pt x="7174" y="17484"/>
                </a:moveTo>
                <a:lnTo>
                  <a:pt x="7225" y="17576"/>
                </a:lnTo>
                <a:lnTo>
                  <a:pt x="7163" y="17617"/>
                </a:lnTo>
                <a:close/>
                <a:moveTo>
                  <a:pt x="849" y="17456"/>
                </a:moveTo>
                <a:lnTo>
                  <a:pt x="879" y="17561"/>
                </a:lnTo>
                <a:lnTo>
                  <a:pt x="915" y="17474"/>
                </a:lnTo>
                <a:lnTo>
                  <a:pt x="1042" y="17703"/>
                </a:lnTo>
                <a:cubicBezTo>
                  <a:pt x="993" y="18175"/>
                  <a:pt x="1056" y="17882"/>
                  <a:pt x="927" y="18157"/>
                </a:cubicBezTo>
                <a:lnTo>
                  <a:pt x="885" y="18185"/>
                </a:lnTo>
                <a:cubicBezTo>
                  <a:pt x="803" y="18240"/>
                  <a:pt x="824" y="18226"/>
                  <a:pt x="794" y="18120"/>
                </a:cubicBezTo>
                <a:lnTo>
                  <a:pt x="681" y="18070"/>
                </a:lnTo>
                <a:lnTo>
                  <a:pt x="607" y="18496"/>
                </a:lnTo>
                <a:lnTo>
                  <a:pt x="561" y="18464"/>
                </a:lnTo>
                <a:lnTo>
                  <a:pt x="530" y="18611"/>
                </a:lnTo>
                <a:lnTo>
                  <a:pt x="459" y="18533"/>
                </a:lnTo>
                <a:lnTo>
                  <a:pt x="468" y="18652"/>
                </a:lnTo>
                <a:cubicBezTo>
                  <a:pt x="468" y="18652"/>
                  <a:pt x="422" y="18620"/>
                  <a:pt x="422" y="18620"/>
                </a:cubicBezTo>
                <a:cubicBezTo>
                  <a:pt x="340" y="18675"/>
                  <a:pt x="418" y="18561"/>
                  <a:pt x="365" y="18721"/>
                </a:cubicBezTo>
                <a:lnTo>
                  <a:pt x="351" y="18543"/>
                </a:lnTo>
                <a:cubicBezTo>
                  <a:pt x="422" y="18620"/>
                  <a:pt x="376" y="18588"/>
                  <a:pt x="392" y="18515"/>
                </a:cubicBezTo>
                <a:cubicBezTo>
                  <a:pt x="424" y="18368"/>
                  <a:pt x="443" y="18607"/>
                  <a:pt x="383" y="18396"/>
                </a:cubicBezTo>
                <a:lnTo>
                  <a:pt x="424" y="18368"/>
                </a:lnTo>
                <a:lnTo>
                  <a:pt x="400" y="18071"/>
                </a:lnTo>
                <a:cubicBezTo>
                  <a:pt x="400" y="18071"/>
                  <a:pt x="446" y="18103"/>
                  <a:pt x="446" y="18103"/>
                </a:cubicBezTo>
                <a:cubicBezTo>
                  <a:pt x="528" y="18048"/>
                  <a:pt x="446" y="18103"/>
                  <a:pt x="482" y="18016"/>
                </a:cubicBezTo>
                <a:cubicBezTo>
                  <a:pt x="549" y="18034"/>
                  <a:pt x="569" y="18020"/>
                  <a:pt x="606" y="17933"/>
                </a:cubicBezTo>
                <a:cubicBezTo>
                  <a:pt x="640" y="18098"/>
                  <a:pt x="640" y="18098"/>
                  <a:pt x="743" y="18029"/>
                </a:cubicBezTo>
                <a:cubicBezTo>
                  <a:pt x="693" y="17937"/>
                  <a:pt x="642" y="17846"/>
                  <a:pt x="607" y="17681"/>
                </a:cubicBezTo>
                <a:lnTo>
                  <a:pt x="761" y="17704"/>
                </a:lnTo>
                <a:lnTo>
                  <a:pt x="787" y="17497"/>
                </a:lnTo>
                <a:cubicBezTo>
                  <a:pt x="854" y="17516"/>
                  <a:pt x="792" y="17557"/>
                  <a:pt x="849" y="17456"/>
                </a:cubicBezTo>
                <a:close/>
                <a:moveTo>
                  <a:pt x="17824" y="17438"/>
                </a:moveTo>
                <a:lnTo>
                  <a:pt x="17838" y="17617"/>
                </a:lnTo>
                <a:cubicBezTo>
                  <a:pt x="17792" y="17585"/>
                  <a:pt x="17818" y="17630"/>
                  <a:pt x="17783" y="17465"/>
                </a:cubicBezTo>
                <a:close/>
                <a:moveTo>
                  <a:pt x="9959" y="17375"/>
                </a:moveTo>
                <a:lnTo>
                  <a:pt x="9984" y="17421"/>
                </a:lnTo>
                <a:lnTo>
                  <a:pt x="9978" y="17613"/>
                </a:lnTo>
                <a:lnTo>
                  <a:pt x="9881" y="17490"/>
                </a:lnTo>
                <a:close/>
                <a:moveTo>
                  <a:pt x="4496" y="17373"/>
                </a:moveTo>
                <a:cubicBezTo>
                  <a:pt x="4500" y="17382"/>
                  <a:pt x="4502" y="17394"/>
                  <a:pt x="4497" y="17389"/>
                </a:cubicBezTo>
                <a:lnTo>
                  <a:pt x="4489" y="17373"/>
                </a:lnTo>
                <a:close/>
                <a:moveTo>
                  <a:pt x="21499" y="17360"/>
                </a:moveTo>
                <a:lnTo>
                  <a:pt x="21600" y="17543"/>
                </a:lnTo>
                <a:lnTo>
                  <a:pt x="21573" y="17749"/>
                </a:lnTo>
                <a:cubicBezTo>
                  <a:pt x="21527" y="17717"/>
                  <a:pt x="21568" y="17689"/>
                  <a:pt x="21511" y="17790"/>
                </a:cubicBezTo>
                <a:lnTo>
                  <a:pt x="21497" y="17612"/>
                </a:lnTo>
                <a:cubicBezTo>
                  <a:pt x="21483" y="17433"/>
                  <a:pt x="21488" y="17493"/>
                  <a:pt x="21499" y="17360"/>
                </a:cubicBezTo>
                <a:close/>
                <a:moveTo>
                  <a:pt x="9002" y="17326"/>
                </a:moveTo>
                <a:lnTo>
                  <a:pt x="9083" y="17523"/>
                </a:lnTo>
                <a:lnTo>
                  <a:pt x="9031" y="17683"/>
                </a:lnTo>
                <a:close/>
                <a:moveTo>
                  <a:pt x="5645" y="17317"/>
                </a:moveTo>
                <a:lnTo>
                  <a:pt x="5643" y="17569"/>
                </a:lnTo>
                <a:lnTo>
                  <a:pt x="5593" y="17477"/>
                </a:lnTo>
                <a:close/>
                <a:moveTo>
                  <a:pt x="19698" y="17312"/>
                </a:moveTo>
                <a:lnTo>
                  <a:pt x="19696" y="17564"/>
                </a:lnTo>
                <a:lnTo>
                  <a:pt x="19650" y="17532"/>
                </a:lnTo>
                <a:lnTo>
                  <a:pt x="19687" y="17445"/>
                </a:lnTo>
                <a:lnTo>
                  <a:pt x="19677" y="17409"/>
                </a:lnTo>
                <a:close/>
                <a:moveTo>
                  <a:pt x="599" y="17310"/>
                </a:moveTo>
                <a:lnTo>
                  <a:pt x="696" y="17433"/>
                </a:lnTo>
                <a:lnTo>
                  <a:pt x="588" y="17443"/>
                </a:lnTo>
                <a:close/>
                <a:moveTo>
                  <a:pt x="4453" y="17300"/>
                </a:moveTo>
                <a:lnTo>
                  <a:pt x="4489" y="17373"/>
                </a:lnTo>
                <a:cubicBezTo>
                  <a:pt x="4490" y="17389"/>
                  <a:pt x="4495" y="17428"/>
                  <a:pt x="4513" y="17511"/>
                </a:cubicBezTo>
                <a:lnTo>
                  <a:pt x="4549" y="17424"/>
                </a:lnTo>
                <a:lnTo>
                  <a:pt x="4589" y="17648"/>
                </a:lnTo>
                <a:lnTo>
                  <a:pt x="4567" y="17914"/>
                </a:lnTo>
                <a:lnTo>
                  <a:pt x="4540" y="18120"/>
                </a:lnTo>
                <a:lnTo>
                  <a:pt x="4499" y="18148"/>
                </a:lnTo>
                <a:lnTo>
                  <a:pt x="4478" y="18161"/>
                </a:lnTo>
                <a:lnTo>
                  <a:pt x="4437" y="18189"/>
                </a:lnTo>
                <a:lnTo>
                  <a:pt x="4401" y="18276"/>
                </a:lnTo>
                <a:lnTo>
                  <a:pt x="4330" y="18198"/>
                </a:lnTo>
                <a:lnTo>
                  <a:pt x="4293" y="18285"/>
                </a:lnTo>
                <a:lnTo>
                  <a:pt x="4445" y="18560"/>
                </a:lnTo>
                <a:cubicBezTo>
                  <a:pt x="4461" y="18487"/>
                  <a:pt x="4461" y="18487"/>
                  <a:pt x="4502" y="18459"/>
                </a:cubicBezTo>
                <a:cubicBezTo>
                  <a:pt x="4522" y="18445"/>
                  <a:pt x="4787" y="18770"/>
                  <a:pt x="4832" y="18802"/>
                </a:cubicBezTo>
                <a:lnTo>
                  <a:pt x="4821" y="18935"/>
                </a:lnTo>
                <a:lnTo>
                  <a:pt x="4893" y="19013"/>
                </a:lnTo>
                <a:lnTo>
                  <a:pt x="4907" y="19192"/>
                </a:lnTo>
                <a:lnTo>
                  <a:pt x="4953" y="19224"/>
                </a:lnTo>
                <a:lnTo>
                  <a:pt x="4988" y="19388"/>
                </a:lnTo>
                <a:cubicBezTo>
                  <a:pt x="4986" y="19640"/>
                  <a:pt x="5022" y="19553"/>
                  <a:pt x="5000" y="19819"/>
                </a:cubicBezTo>
                <a:cubicBezTo>
                  <a:pt x="5071" y="19897"/>
                  <a:pt x="5046" y="19851"/>
                  <a:pt x="5086" y="20076"/>
                </a:cubicBezTo>
                <a:cubicBezTo>
                  <a:pt x="4951" y="20291"/>
                  <a:pt x="5043" y="20355"/>
                  <a:pt x="4959" y="20662"/>
                </a:cubicBezTo>
                <a:lnTo>
                  <a:pt x="4974" y="20841"/>
                </a:lnTo>
                <a:lnTo>
                  <a:pt x="4880" y="21029"/>
                </a:lnTo>
                <a:lnTo>
                  <a:pt x="4819" y="21070"/>
                </a:lnTo>
                <a:cubicBezTo>
                  <a:pt x="4776" y="21350"/>
                  <a:pt x="4808" y="21203"/>
                  <a:pt x="4735" y="21377"/>
                </a:cubicBezTo>
                <a:lnTo>
                  <a:pt x="4689" y="21345"/>
                </a:lnTo>
                <a:lnTo>
                  <a:pt x="4632" y="21446"/>
                </a:lnTo>
                <a:lnTo>
                  <a:pt x="4586" y="21414"/>
                </a:lnTo>
                <a:lnTo>
                  <a:pt x="4545" y="21442"/>
                </a:lnTo>
                <a:cubicBezTo>
                  <a:pt x="4463" y="21497"/>
                  <a:pt x="4540" y="21382"/>
                  <a:pt x="4488" y="21542"/>
                </a:cubicBezTo>
                <a:cubicBezTo>
                  <a:pt x="4458" y="21437"/>
                  <a:pt x="4479" y="21423"/>
                  <a:pt x="4417" y="21465"/>
                </a:cubicBezTo>
                <a:lnTo>
                  <a:pt x="4376" y="21492"/>
                </a:lnTo>
                <a:cubicBezTo>
                  <a:pt x="4284" y="21428"/>
                  <a:pt x="4213" y="21350"/>
                  <a:pt x="4169" y="21066"/>
                </a:cubicBezTo>
                <a:cubicBezTo>
                  <a:pt x="4061" y="21076"/>
                  <a:pt x="4086" y="21121"/>
                  <a:pt x="4052" y="20957"/>
                </a:cubicBezTo>
                <a:lnTo>
                  <a:pt x="3938" y="21158"/>
                </a:lnTo>
                <a:lnTo>
                  <a:pt x="3892" y="21126"/>
                </a:lnTo>
                <a:lnTo>
                  <a:pt x="3851" y="21154"/>
                </a:lnTo>
                <a:lnTo>
                  <a:pt x="3789" y="21195"/>
                </a:lnTo>
                <a:lnTo>
                  <a:pt x="3748" y="21223"/>
                </a:lnTo>
                <a:lnTo>
                  <a:pt x="3683" y="20953"/>
                </a:lnTo>
                <a:cubicBezTo>
                  <a:pt x="3694" y="20820"/>
                  <a:pt x="3742" y="20600"/>
                  <a:pt x="3783" y="20572"/>
                </a:cubicBezTo>
                <a:cubicBezTo>
                  <a:pt x="3844" y="20531"/>
                  <a:pt x="3854" y="20650"/>
                  <a:pt x="3957" y="20581"/>
                </a:cubicBezTo>
                <a:cubicBezTo>
                  <a:pt x="3892" y="20311"/>
                  <a:pt x="3977" y="20567"/>
                  <a:pt x="3912" y="20297"/>
                </a:cubicBezTo>
                <a:lnTo>
                  <a:pt x="3931" y="20191"/>
                </a:lnTo>
                <a:lnTo>
                  <a:pt x="3965" y="20137"/>
                </a:lnTo>
                <a:cubicBezTo>
                  <a:pt x="3931" y="19720"/>
                  <a:pt x="3996" y="19990"/>
                  <a:pt x="3972" y="19692"/>
                </a:cubicBezTo>
                <a:lnTo>
                  <a:pt x="3968" y="19633"/>
                </a:lnTo>
                <a:lnTo>
                  <a:pt x="3958" y="19514"/>
                </a:lnTo>
                <a:lnTo>
                  <a:pt x="4021" y="19220"/>
                </a:lnTo>
                <a:lnTo>
                  <a:pt x="4007" y="19042"/>
                </a:lnTo>
                <a:lnTo>
                  <a:pt x="4059" y="18881"/>
                </a:lnTo>
                <a:cubicBezTo>
                  <a:pt x="4034" y="18835"/>
                  <a:pt x="4004" y="18730"/>
                  <a:pt x="4066" y="18689"/>
                </a:cubicBezTo>
                <a:cubicBezTo>
                  <a:pt x="4148" y="18634"/>
                  <a:pt x="4066" y="18689"/>
                  <a:pt x="4132" y="18707"/>
                </a:cubicBezTo>
                <a:lnTo>
                  <a:pt x="4189" y="18606"/>
                </a:lnTo>
                <a:lnTo>
                  <a:pt x="4119" y="18276"/>
                </a:lnTo>
                <a:lnTo>
                  <a:pt x="4110" y="18157"/>
                </a:lnTo>
                <a:cubicBezTo>
                  <a:pt x="4095" y="17979"/>
                  <a:pt x="4132" y="17892"/>
                  <a:pt x="4168" y="17804"/>
                </a:cubicBezTo>
                <a:lnTo>
                  <a:pt x="4235" y="17823"/>
                </a:lnTo>
                <a:lnTo>
                  <a:pt x="4271" y="17736"/>
                </a:lnTo>
                <a:lnTo>
                  <a:pt x="4211" y="17525"/>
                </a:lnTo>
                <a:lnTo>
                  <a:pt x="4304" y="17337"/>
                </a:lnTo>
                <a:lnTo>
                  <a:pt x="4416" y="17387"/>
                </a:lnTo>
                <a:close/>
                <a:moveTo>
                  <a:pt x="9995" y="17288"/>
                </a:moveTo>
                <a:lnTo>
                  <a:pt x="10066" y="17366"/>
                </a:lnTo>
                <a:lnTo>
                  <a:pt x="10009" y="17467"/>
                </a:lnTo>
                <a:close/>
                <a:moveTo>
                  <a:pt x="18050" y="17286"/>
                </a:moveTo>
                <a:lnTo>
                  <a:pt x="18101" y="17378"/>
                </a:lnTo>
                <a:lnTo>
                  <a:pt x="18060" y="17406"/>
                </a:lnTo>
                <a:close/>
                <a:moveTo>
                  <a:pt x="9796" y="17233"/>
                </a:moveTo>
                <a:lnTo>
                  <a:pt x="9851" y="17384"/>
                </a:lnTo>
                <a:lnTo>
                  <a:pt x="9815" y="17472"/>
                </a:lnTo>
                <a:lnTo>
                  <a:pt x="9789" y="17426"/>
                </a:lnTo>
                <a:close/>
                <a:moveTo>
                  <a:pt x="10272" y="17228"/>
                </a:moveTo>
                <a:lnTo>
                  <a:pt x="10291" y="17466"/>
                </a:lnTo>
                <a:lnTo>
                  <a:pt x="10322" y="17320"/>
                </a:lnTo>
                <a:close/>
                <a:moveTo>
                  <a:pt x="5937" y="17184"/>
                </a:moveTo>
                <a:lnTo>
                  <a:pt x="5966" y="17541"/>
                </a:lnTo>
                <a:cubicBezTo>
                  <a:pt x="5879" y="17536"/>
                  <a:pt x="5909" y="17642"/>
                  <a:pt x="5838" y="17564"/>
                </a:cubicBezTo>
                <a:lnTo>
                  <a:pt x="5824" y="17385"/>
                </a:lnTo>
                <a:cubicBezTo>
                  <a:pt x="5855" y="17239"/>
                  <a:pt x="5773" y="17294"/>
                  <a:pt x="5860" y="17298"/>
                </a:cubicBezTo>
                <a:close/>
                <a:moveTo>
                  <a:pt x="6531" y="17153"/>
                </a:moveTo>
                <a:lnTo>
                  <a:pt x="6534" y="17169"/>
                </a:lnTo>
                <a:cubicBezTo>
                  <a:pt x="6535" y="17185"/>
                  <a:pt x="6531" y="17182"/>
                  <a:pt x="6529" y="17171"/>
                </a:cubicBezTo>
                <a:close/>
                <a:moveTo>
                  <a:pt x="10221" y="17137"/>
                </a:moveTo>
                <a:lnTo>
                  <a:pt x="10235" y="17315"/>
                </a:lnTo>
                <a:cubicBezTo>
                  <a:pt x="10169" y="17297"/>
                  <a:pt x="10194" y="17343"/>
                  <a:pt x="10180" y="17164"/>
                </a:cubicBezTo>
                <a:close/>
                <a:moveTo>
                  <a:pt x="9679" y="17124"/>
                </a:moveTo>
                <a:cubicBezTo>
                  <a:pt x="9745" y="17142"/>
                  <a:pt x="9720" y="17096"/>
                  <a:pt x="9755" y="17261"/>
                </a:cubicBezTo>
                <a:lnTo>
                  <a:pt x="9698" y="17362"/>
                </a:lnTo>
                <a:close/>
                <a:moveTo>
                  <a:pt x="10560" y="17035"/>
                </a:moveTo>
                <a:lnTo>
                  <a:pt x="10574" y="17214"/>
                </a:lnTo>
                <a:lnTo>
                  <a:pt x="10610" y="17127"/>
                </a:lnTo>
                <a:close/>
                <a:moveTo>
                  <a:pt x="6568" y="16949"/>
                </a:moveTo>
                <a:lnTo>
                  <a:pt x="6583" y="17128"/>
                </a:lnTo>
                <a:cubicBezTo>
                  <a:pt x="6555" y="17115"/>
                  <a:pt x="6540" y="17121"/>
                  <a:pt x="6533" y="17132"/>
                </a:cubicBezTo>
                <a:lnTo>
                  <a:pt x="6531" y="17153"/>
                </a:lnTo>
                <a:lnTo>
                  <a:pt x="6511" y="17050"/>
                </a:lnTo>
                <a:close/>
                <a:moveTo>
                  <a:pt x="4619" y="16938"/>
                </a:moveTo>
                <a:lnTo>
                  <a:pt x="4592" y="17144"/>
                </a:lnTo>
                <a:lnTo>
                  <a:pt x="4578" y="16965"/>
                </a:lnTo>
                <a:close/>
                <a:moveTo>
                  <a:pt x="7735" y="16920"/>
                </a:moveTo>
                <a:lnTo>
                  <a:pt x="7750" y="17099"/>
                </a:lnTo>
                <a:lnTo>
                  <a:pt x="7699" y="17007"/>
                </a:lnTo>
                <a:close/>
                <a:moveTo>
                  <a:pt x="7669" y="16902"/>
                </a:moveTo>
                <a:lnTo>
                  <a:pt x="7647" y="17168"/>
                </a:lnTo>
                <a:lnTo>
                  <a:pt x="7550" y="17044"/>
                </a:lnTo>
                <a:close/>
                <a:moveTo>
                  <a:pt x="18365" y="16887"/>
                </a:moveTo>
                <a:lnTo>
                  <a:pt x="18420" y="17039"/>
                </a:lnTo>
                <a:lnTo>
                  <a:pt x="18384" y="17126"/>
                </a:lnTo>
                <a:close/>
                <a:moveTo>
                  <a:pt x="4138" y="16884"/>
                </a:moveTo>
                <a:lnTo>
                  <a:pt x="4209" y="16961"/>
                </a:lnTo>
                <a:lnTo>
                  <a:pt x="4178" y="17108"/>
                </a:lnTo>
                <a:close/>
                <a:moveTo>
                  <a:pt x="9419" y="16858"/>
                </a:moveTo>
                <a:lnTo>
                  <a:pt x="9505" y="17115"/>
                </a:lnTo>
                <a:lnTo>
                  <a:pt x="9397" y="17124"/>
                </a:lnTo>
                <a:close/>
                <a:moveTo>
                  <a:pt x="20939" y="16856"/>
                </a:moveTo>
                <a:lnTo>
                  <a:pt x="21035" y="16980"/>
                </a:lnTo>
                <a:lnTo>
                  <a:pt x="21009" y="17186"/>
                </a:lnTo>
                <a:lnTo>
                  <a:pt x="20942" y="17168"/>
                </a:lnTo>
                <a:close/>
                <a:moveTo>
                  <a:pt x="10065" y="16802"/>
                </a:moveTo>
                <a:lnTo>
                  <a:pt x="10110" y="16834"/>
                </a:lnTo>
                <a:lnTo>
                  <a:pt x="10079" y="16981"/>
                </a:lnTo>
                <a:close/>
                <a:moveTo>
                  <a:pt x="7854" y="16778"/>
                </a:moveTo>
                <a:cubicBezTo>
                  <a:pt x="7916" y="16737"/>
                  <a:pt x="7946" y="16842"/>
                  <a:pt x="7976" y="16947"/>
                </a:cubicBezTo>
                <a:lnTo>
                  <a:pt x="7867" y="17208"/>
                </a:lnTo>
                <a:lnTo>
                  <a:pt x="7963" y="17332"/>
                </a:lnTo>
                <a:lnTo>
                  <a:pt x="7998" y="17497"/>
                </a:lnTo>
                <a:lnTo>
                  <a:pt x="7981" y="17822"/>
                </a:lnTo>
                <a:lnTo>
                  <a:pt x="7990" y="17941"/>
                </a:lnTo>
                <a:cubicBezTo>
                  <a:pt x="7867" y="18024"/>
                  <a:pt x="7939" y="17850"/>
                  <a:pt x="7897" y="18129"/>
                </a:cubicBezTo>
                <a:cubicBezTo>
                  <a:pt x="7826" y="18052"/>
                  <a:pt x="7887" y="18010"/>
                  <a:pt x="7830" y="18111"/>
                </a:cubicBezTo>
                <a:lnTo>
                  <a:pt x="7764" y="18093"/>
                </a:lnTo>
                <a:lnTo>
                  <a:pt x="7658" y="17850"/>
                </a:lnTo>
                <a:lnTo>
                  <a:pt x="7669" y="17717"/>
                </a:lnTo>
                <a:lnTo>
                  <a:pt x="7639" y="17612"/>
                </a:lnTo>
                <a:cubicBezTo>
                  <a:pt x="7671" y="17465"/>
                  <a:pt x="7707" y="17378"/>
                  <a:pt x="7713" y="17186"/>
                </a:cubicBezTo>
                <a:lnTo>
                  <a:pt x="7780" y="17204"/>
                </a:lnTo>
                <a:lnTo>
                  <a:pt x="7832" y="17044"/>
                </a:lnTo>
                <a:lnTo>
                  <a:pt x="7802" y="16938"/>
                </a:lnTo>
                <a:cubicBezTo>
                  <a:pt x="7802" y="16938"/>
                  <a:pt x="7833" y="16792"/>
                  <a:pt x="7854" y="16778"/>
                </a:cubicBezTo>
                <a:close/>
                <a:moveTo>
                  <a:pt x="1442" y="16745"/>
                </a:moveTo>
                <a:lnTo>
                  <a:pt x="1594" y="17020"/>
                </a:lnTo>
                <a:cubicBezTo>
                  <a:pt x="1594" y="17020"/>
                  <a:pt x="1562" y="17167"/>
                  <a:pt x="1542" y="17180"/>
                </a:cubicBezTo>
                <a:lnTo>
                  <a:pt x="1459" y="17235"/>
                </a:lnTo>
                <a:lnTo>
                  <a:pt x="1413" y="17203"/>
                </a:lnTo>
                <a:lnTo>
                  <a:pt x="1315" y="17332"/>
                </a:lnTo>
                <a:lnTo>
                  <a:pt x="1219" y="17208"/>
                </a:lnTo>
                <a:lnTo>
                  <a:pt x="1266" y="16988"/>
                </a:lnTo>
                <a:cubicBezTo>
                  <a:pt x="1379" y="17039"/>
                  <a:pt x="1266" y="16988"/>
                  <a:pt x="1379" y="17039"/>
                </a:cubicBezTo>
                <a:lnTo>
                  <a:pt x="1360" y="16800"/>
                </a:lnTo>
                <a:lnTo>
                  <a:pt x="1406" y="16832"/>
                </a:lnTo>
                <a:close/>
                <a:moveTo>
                  <a:pt x="21159" y="16662"/>
                </a:moveTo>
                <a:cubicBezTo>
                  <a:pt x="21168" y="16672"/>
                  <a:pt x="21188" y="16721"/>
                  <a:pt x="21227" y="16664"/>
                </a:cubicBezTo>
                <a:lnTo>
                  <a:pt x="21241" y="16842"/>
                </a:lnTo>
                <a:lnTo>
                  <a:pt x="21159" y="16897"/>
                </a:lnTo>
                <a:cubicBezTo>
                  <a:pt x="21152" y="16682"/>
                  <a:pt x="21150" y="16652"/>
                  <a:pt x="21159" y="16662"/>
                </a:cubicBezTo>
                <a:close/>
                <a:moveTo>
                  <a:pt x="18361" y="16576"/>
                </a:moveTo>
                <a:lnTo>
                  <a:pt x="18319" y="16855"/>
                </a:lnTo>
                <a:cubicBezTo>
                  <a:pt x="18227" y="16791"/>
                  <a:pt x="18344" y="16901"/>
                  <a:pt x="18232" y="16851"/>
                </a:cubicBezTo>
                <a:lnTo>
                  <a:pt x="18233" y="16599"/>
                </a:lnTo>
                <a:close/>
                <a:moveTo>
                  <a:pt x="8572" y="16548"/>
                </a:moveTo>
                <a:lnTo>
                  <a:pt x="8616" y="16832"/>
                </a:lnTo>
                <a:lnTo>
                  <a:pt x="8524" y="16768"/>
                </a:lnTo>
                <a:close/>
                <a:moveTo>
                  <a:pt x="9176" y="16519"/>
                </a:moveTo>
                <a:lnTo>
                  <a:pt x="9293" y="16629"/>
                </a:lnTo>
                <a:lnTo>
                  <a:pt x="9337" y="16913"/>
                </a:lnTo>
                <a:lnTo>
                  <a:pt x="9239" y="17042"/>
                </a:lnTo>
                <a:lnTo>
                  <a:pt x="9253" y="17220"/>
                </a:lnTo>
                <a:cubicBezTo>
                  <a:pt x="9151" y="17289"/>
                  <a:pt x="9151" y="17289"/>
                  <a:pt x="9157" y="17097"/>
                </a:cubicBezTo>
                <a:lnTo>
                  <a:pt x="9076" y="16900"/>
                </a:lnTo>
                <a:lnTo>
                  <a:pt x="9049" y="17106"/>
                </a:lnTo>
                <a:cubicBezTo>
                  <a:pt x="8983" y="17088"/>
                  <a:pt x="8962" y="17102"/>
                  <a:pt x="8926" y="17189"/>
                </a:cubicBezTo>
                <a:lnTo>
                  <a:pt x="8896" y="17083"/>
                </a:lnTo>
                <a:lnTo>
                  <a:pt x="8798" y="17212"/>
                </a:lnTo>
                <a:lnTo>
                  <a:pt x="8784" y="17033"/>
                </a:lnTo>
                <a:cubicBezTo>
                  <a:pt x="8882" y="16905"/>
                  <a:pt x="8882" y="16905"/>
                  <a:pt x="8863" y="16667"/>
                </a:cubicBezTo>
                <a:lnTo>
                  <a:pt x="8924" y="16625"/>
                </a:lnTo>
                <a:cubicBezTo>
                  <a:pt x="8986" y="16584"/>
                  <a:pt x="9041" y="16735"/>
                  <a:pt x="9072" y="16840"/>
                </a:cubicBezTo>
                <a:cubicBezTo>
                  <a:pt x="9128" y="16739"/>
                  <a:pt x="9067" y="16781"/>
                  <a:pt x="9133" y="16799"/>
                </a:cubicBezTo>
                <a:close/>
                <a:moveTo>
                  <a:pt x="6965" y="16495"/>
                </a:moveTo>
                <a:lnTo>
                  <a:pt x="6954" y="16628"/>
                </a:lnTo>
                <a:lnTo>
                  <a:pt x="6904" y="16536"/>
                </a:lnTo>
                <a:close/>
                <a:moveTo>
                  <a:pt x="20819" y="16435"/>
                </a:moveTo>
                <a:lnTo>
                  <a:pt x="20847" y="16792"/>
                </a:lnTo>
                <a:lnTo>
                  <a:pt x="20765" y="16848"/>
                </a:lnTo>
                <a:cubicBezTo>
                  <a:pt x="20724" y="16875"/>
                  <a:pt x="20719" y="16816"/>
                  <a:pt x="20673" y="16784"/>
                </a:cubicBezTo>
                <a:lnTo>
                  <a:pt x="20691" y="16458"/>
                </a:lnTo>
                <a:lnTo>
                  <a:pt x="20762" y="16536"/>
                </a:lnTo>
                <a:close/>
                <a:moveTo>
                  <a:pt x="9688" y="16427"/>
                </a:moveTo>
                <a:lnTo>
                  <a:pt x="9728" y="16652"/>
                </a:lnTo>
                <a:lnTo>
                  <a:pt x="9661" y="16633"/>
                </a:lnTo>
                <a:close/>
                <a:moveTo>
                  <a:pt x="10446" y="16422"/>
                </a:moveTo>
                <a:lnTo>
                  <a:pt x="10460" y="16600"/>
                </a:lnTo>
                <a:lnTo>
                  <a:pt x="10414" y="16568"/>
                </a:lnTo>
                <a:cubicBezTo>
                  <a:pt x="10408" y="16761"/>
                  <a:pt x="10408" y="16761"/>
                  <a:pt x="10310" y="16889"/>
                </a:cubicBezTo>
                <a:lnTo>
                  <a:pt x="10340" y="16994"/>
                </a:lnTo>
                <a:lnTo>
                  <a:pt x="10288" y="17155"/>
                </a:lnTo>
                <a:lnTo>
                  <a:pt x="10370" y="17100"/>
                </a:lnTo>
                <a:lnTo>
                  <a:pt x="10340" y="16994"/>
                </a:lnTo>
                <a:lnTo>
                  <a:pt x="10438" y="16866"/>
                </a:lnTo>
                <a:lnTo>
                  <a:pt x="10452" y="17045"/>
                </a:lnTo>
                <a:cubicBezTo>
                  <a:pt x="10504" y="16884"/>
                  <a:pt x="10504" y="16884"/>
                  <a:pt x="10444" y="16674"/>
                </a:cubicBezTo>
                <a:lnTo>
                  <a:pt x="10460" y="16600"/>
                </a:lnTo>
                <a:lnTo>
                  <a:pt x="10517" y="16499"/>
                </a:lnTo>
                <a:close/>
                <a:moveTo>
                  <a:pt x="10001" y="16280"/>
                </a:moveTo>
                <a:lnTo>
                  <a:pt x="9995" y="16473"/>
                </a:lnTo>
                <a:lnTo>
                  <a:pt x="9944" y="16381"/>
                </a:lnTo>
                <a:close/>
                <a:moveTo>
                  <a:pt x="5559" y="16245"/>
                </a:moveTo>
                <a:lnTo>
                  <a:pt x="5594" y="16410"/>
                </a:lnTo>
                <a:lnTo>
                  <a:pt x="5533" y="16451"/>
                </a:lnTo>
                <a:cubicBezTo>
                  <a:pt x="5534" y="16199"/>
                  <a:pt x="5477" y="16300"/>
                  <a:pt x="5559" y="16245"/>
                </a:cubicBezTo>
                <a:close/>
                <a:moveTo>
                  <a:pt x="17857" y="16224"/>
                </a:moveTo>
                <a:lnTo>
                  <a:pt x="17908" y="16315"/>
                </a:lnTo>
                <a:lnTo>
                  <a:pt x="17871" y="16402"/>
                </a:lnTo>
                <a:close/>
                <a:moveTo>
                  <a:pt x="9930" y="16202"/>
                </a:moveTo>
                <a:lnTo>
                  <a:pt x="9944" y="16381"/>
                </a:lnTo>
                <a:lnTo>
                  <a:pt x="9889" y="16230"/>
                </a:lnTo>
                <a:close/>
                <a:moveTo>
                  <a:pt x="10493" y="16202"/>
                </a:moveTo>
                <a:lnTo>
                  <a:pt x="10507" y="16380"/>
                </a:lnTo>
                <a:lnTo>
                  <a:pt x="10569" y="16339"/>
                </a:lnTo>
                <a:close/>
                <a:moveTo>
                  <a:pt x="18006" y="16187"/>
                </a:moveTo>
                <a:lnTo>
                  <a:pt x="18077" y="16265"/>
                </a:lnTo>
                <a:lnTo>
                  <a:pt x="18029" y="16485"/>
                </a:lnTo>
                <a:lnTo>
                  <a:pt x="18004" y="16439"/>
                </a:lnTo>
                <a:close/>
                <a:moveTo>
                  <a:pt x="21296" y="16178"/>
                </a:moveTo>
                <a:lnTo>
                  <a:pt x="21356" y="16389"/>
                </a:lnTo>
                <a:lnTo>
                  <a:pt x="21258" y="16517"/>
                </a:lnTo>
                <a:cubicBezTo>
                  <a:pt x="21276" y="16192"/>
                  <a:pt x="21182" y="16380"/>
                  <a:pt x="21296" y="16178"/>
                </a:cubicBezTo>
                <a:close/>
                <a:moveTo>
                  <a:pt x="19159" y="16112"/>
                </a:moveTo>
                <a:lnTo>
                  <a:pt x="19177" y="16217"/>
                </a:lnTo>
                <a:lnTo>
                  <a:pt x="19171" y="16410"/>
                </a:lnTo>
                <a:lnTo>
                  <a:pt x="19351" y="16226"/>
                </a:lnTo>
                <a:lnTo>
                  <a:pt x="19370" y="16465"/>
                </a:lnTo>
                <a:lnTo>
                  <a:pt x="19427" y="16364"/>
                </a:lnTo>
                <a:lnTo>
                  <a:pt x="19524" y="16487"/>
                </a:lnTo>
                <a:lnTo>
                  <a:pt x="19560" y="16400"/>
                </a:lnTo>
                <a:lnTo>
                  <a:pt x="19579" y="16638"/>
                </a:lnTo>
                <a:cubicBezTo>
                  <a:pt x="19593" y="16817"/>
                  <a:pt x="19589" y="16758"/>
                  <a:pt x="19634" y="16790"/>
                </a:cubicBezTo>
                <a:lnTo>
                  <a:pt x="19623" y="16922"/>
                </a:lnTo>
                <a:lnTo>
                  <a:pt x="19674" y="17014"/>
                </a:lnTo>
                <a:lnTo>
                  <a:pt x="19657" y="17339"/>
                </a:lnTo>
                <a:lnTo>
                  <a:pt x="19677" y="17409"/>
                </a:lnTo>
                <a:lnTo>
                  <a:pt x="19650" y="17532"/>
                </a:lnTo>
                <a:lnTo>
                  <a:pt x="19608" y="17811"/>
                </a:lnTo>
                <a:lnTo>
                  <a:pt x="19638" y="17917"/>
                </a:lnTo>
                <a:lnTo>
                  <a:pt x="19555" y="17972"/>
                </a:lnTo>
                <a:cubicBezTo>
                  <a:pt x="19462" y="18160"/>
                  <a:pt x="19551" y="17912"/>
                  <a:pt x="19457" y="18100"/>
                </a:cubicBezTo>
                <a:lnTo>
                  <a:pt x="19492" y="18265"/>
                </a:lnTo>
                <a:lnTo>
                  <a:pt x="19450" y="18544"/>
                </a:lnTo>
                <a:lnTo>
                  <a:pt x="19383" y="18526"/>
                </a:lnTo>
                <a:cubicBezTo>
                  <a:pt x="19326" y="18627"/>
                  <a:pt x="19301" y="18581"/>
                  <a:pt x="19323" y="18316"/>
                </a:cubicBezTo>
                <a:cubicBezTo>
                  <a:pt x="19293" y="18210"/>
                  <a:pt x="19303" y="18329"/>
                  <a:pt x="19309" y="18137"/>
                </a:cubicBezTo>
                <a:lnTo>
                  <a:pt x="19132" y="17816"/>
                </a:lnTo>
                <a:cubicBezTo>
                  <a:pt x="19095" y="17904"/>
                  <a:pt x="19136" y="17876"/>
                  <a:pt x="19070" y="17858"/>
                </a:cubicBezTo>
                <a:lnTo>
                  <a:pt x="19097" y="17652"/>
                </a:lnTo>
                <a:cubicBezTo>
                  <a:pt x="19067" y="17546"/>
                  <a:pt x="19076" y="17665"/>
                  <a:pt x="19083" y="17473"/>
                </a:cubicBezTo>
                <a:lnTo>
                  <a:pt x="19048" y="17308"/>
                </a:lnTo>
                <a:lnTo>
                  <a:pt x="18951" y="17184"/>
                </a:lnTo>
                <a:lnTo>
                  <a:pt x="19045" y="16996"/>
                </a:lnTo>
                <a:lnTo>
                  <a:pt x="19030" y="16818"/>
                </a:lnTo>
                <a:lnTo>
                  <a:pt x="19130" y="16437"/>
                </a:lnTo>
                <a:lnTo>
                  <a:pt x="19090" y="16213"/>
                </a:lnTo>
                <a:close/>
                <a:moveTo>
                  <a:pt x="2689" y="16098"/>
                </a:moveTo>
                <a:cubicBezTo>
                  <a:pt x="2727" y="16166"/>
                  <a:pt x="2738" y="16159"/>
                  <a:pt x="2741" y="16173"/>
                </a:cubicBezTo>
                <a:cubicBezTo>
                  <a:pt x="2745" y="16186"/>
                  <a:pt x="2742" y="16219"/>
                  <a:pt x="2754" y="16368"/>
                </a:cubicBezTo>
                <a:cubicBezTo>
                  <a:pt x="2642" y="16318"/>
                  <a:pt x="2780" y="16414"/>
                  <a:pt x="2693" y="16409"/>
                </a:cubicBezTo>
                <a:close/>
                <a:moveTo>
                  <a:pt x="6998" y="16096"/>
                </a:moveTo>
                <a:cubicBezTo>
                  <a:pt x="7022" y="16394"/>
                  <a:pt x="7017" y="16335"/>
                  <a:pt x="6965" y="16495"/>
                </a:cubicBezTo>
                <a:lnTo>
                  <a:pt x="6910" y="16344"/>
                </a:lnTo>
                <a:lnTo>
                  <a:pt x="6937" y="16138"/>
                </a:lnTo>
                <a:cubicBezTo>
                  <a:pt x="7003" y="16156"/>
                  <a:pt x="6941" y="16197"/>
                  <a:pt x="6998" y="16096"/>
                </a:cubicBezTo>
                <a:close/>
                <a:moveTo>
                  <a:pt x="18314" y="15980"/>
                </a:moveTo>
                <a:lnTo>
                  <a:pt x="18301" y="16365"/>
                </a:lnTo>
                <a:lnTo>
                  <a:pt x="18219" y="16420"/>
                </a:lnTo>
                <a:cubicBezTo>
                  <a:pt x="18221" y="16168"/>
                  <a:pt x="18236" y="16095"/>
                  <a:pt x="18314" y="15980"/>
                </a:cubicBezTo>
                <a:close/>
                <a:moveTo>
                  <a:pt x="10080" y="15914"/>
                </a:moveTo>
                <a:lnTo>
                  <a:pt x="10120" y="16138"/>
                </a:lnTo>
                <a:lnTo>
                  <a:pt x="10175" y="16289"/>
                </a:lnTo>
                <a:cubicBezTo>
                  <a:pt x="10139" y="16376"/>
                  <a:pt x="10118" y="16390"/>
                  <a:pt x="10052" y="16372"/>
                </a:cubicBezTo>
                <a:lnTo>
                  <a:pt x="10079" y="16166"/>
                </a:lnTo>
                <a:lnTo>
                  <a:pt x="10023" y="16014"/>
                </a:lnTo>
                <a:close/>
                <a:moveTo>
                  <a:pt x="1284" y="15847"/>
                </a:moveTo>
                <a:cubicBezTo>
                  <a:pt x="1375" y="15911"/>
                  <a:pt x="1396" y="15898"/>
                  <a:pt x="1451" y="16049"/>
                </a:cubicBezTo>
                <a:lnTo>
                  <a:pt x="1334" y="15939"/>
                </a:lnTo>
                <a:cubicBezTo>
                  <a:pt x="1277" y="16040"/>
                  <a:pt x="1323" y="16072"/>
                  <a:pt x="1268" y="15921"/>
                </a:cubicBezTo>
                <a:close/>
                <a:moveTo>
                  <a:pt x="19125" y="15834"/>
                </a:moveTo>
                <a:lnTo>
                  <a:pt x="19149" y="15860"/>
                </a:lnTo>
                <a:cubicBezTo>
                  <a:pt x="19142" y="16053"/>
                  <a:pt x="19133" y="15933"/>
                  <a:pt x="19168" y="16098"/>
                </a:cubicBezTo>
                <a:lnTo>
                  <a:pt x="19159" y="16112"/>
                </a:lnTo>
                <a:lnTo>
                  <a:pt x="19143" y="16021"/>
                </a:lnTo>
                <a:close/>
                <a:moveTo>
                  <a:pt x="4400" y="15830"/>
                </a:moveTo>
                <a:lnTo>
                  <a:pt x="4456" y="15981"/>
                </a:lnTo>
                <a:cubicBezTo>
                  <a:pt x="4419" y="16068"/>
                  <a:pt x="4424" y="16127"/>
                  <a:pt x="4362" y="16169"/>
                </a:cubicBezTo>
                <a:lnTo>
                  <a:pt x="4367" y="16228"/>
                </a:lnTo>
                <a:lnTo>
                  <a:pt x="4326" y="16256"/>
                </a:lnTo>
                <a:cubicBezTo>
                  <a:pt x="4302" y="15958"/>
                  <a:pt x="4317" y="16137"/>
                  <a:pt x="4339" y="15871"/>
                </a:cubicBezTo>
                <a:cubicBezTo>
                  <a:pt x="4405" y="15889"/>
                  <a:pt x="4343" y="15930"/>
                  <a:pt x="4400" y="15830"/>
                </a:cubicBezTo>
                <a:close/>
                <a:moveTo>
                  <a:pt x="1908" y="15805"/>
                </a:moveTo>
                <a:cubicBezTo>
                  <a:pt x="1937" y="16163"/>
                  <a:pt x="1877" y="15952"/>
                  <a:pt x="1973" y="16076"/>
                </a:cubicBezTo>
                <a:cubicBezTo>
                  <a:pt x="1951" y="16341"/>
                  <a:pt x="1937" y="16163"/>
                  <a:pt x="1960" y="16460"/>
                </a:cubicBezTo>
                <a:lnTo>
                  <a:pt x="1874" y="16468"/>
                </a:lnTo>
                <a:lnTo>
                  <a:pt x="1874" y="16456"/>
                </a:lnTo>
                <a:lnTo>
                  <a:pt x="1853" y="16470"/>
                </a:lnTo>
                <a:lnTo>
                  <a:pt x="1874" y="16468"/>
                </a:lnTo>
                <a:lnTo>
                  <a:pt x="1878" y="16516"/>
                </a:lnTo>
                <a:cubicBezTo>
                  <a:pt x="1796" y="16571"/>
                  <a:pt x="1842" y="16603"/>
                  <a:pt x="1787" y="16452"/>
                </a:cubicBezTo>
                <a:lnTo>
                  <a:pt x="1750" y="16539"/>
                </a:lnTo>
                <a:lnTo>
                  <a:pt x="1684" y="16520"/>
                </a:lnTo>
                <a:lnTo>
                  <a:pt x="1741" y="16420"/>
                </a:lnTo>
                <a:lnTo>
                  <a:pt x="1644" y="16296"/>
                </a:lnTo>
                <a:lnTo>
                  <a:pt x="1641" y="15984"/>
                </a:lnTo>
                <a:lnTo>
                  <a:pt x="1749" y="15975"/>
                </a:lnTo>
                <a:cubicBezTo>
                  <a:pt x="1744" y="15916"/>
                  <a:pt x="1723" y="15929"/>
                  <a:pt x="1764" y="15902"/>
                </a:cubicBezTo>
                <a:cubicBezTo>
                  <a:pt x="1847" y="15847"/>
                  <a:pt x="1764" y="15902"/>
                  <a:pt x="1810" y="15934"/>
                </a:cubicBezTo>
                <a:close/>
                <a:moveTo>
                  <a:pt x="521" y="15793"/>
                </a:moveTo>
                <a:cubicBezTo>
                  <a:pt x="583" y="15752"/>
                  <a:pt x="634" y="15844"/>
                  <a:pt x="638" y="15903"/>
                </a:cubicBezTo>
                <a:cubicBezTo>
                  <a:pt x="653" y="16082"/>
                  <a:pt x="632" y="16096"/>
                  <a:pt x="621" y="16229"/>
                </a:cubicBezTo>
                <a:cubicBezTo>
                  <a:pt x="509" y="16178"/>
                  <a:pt x="646" y="16274"/>
                  <a:pt x="559" y="16270"/>
                </a:cubicBezTo>
                <a:lnTo>
                  <a:pt x="463" y="16146"/>
                </a:lnTo>
                <a:cubicBezTo>
                  <a:pt x="469" y="15954"/>
                  <a:pt x="419" y="15862"/>
                  <a:pt x="501" y="15807"/>
                </a:cubicBezTo>
                <a:close/>
                <a:moveTo>
                  <a:pt x="8858" y="15791"/>
                </a:moveTo>
                <a:cubicBezTo>
                  <a:pt x="8863" y="15851"/>
                  <a:pt x="8893" y="15956"/>
                  <a:pt x="8893" y="15956"/>
                </a:cubicBezTo>
                <a:cubicBezTo>
                  <a:pt x="8897" y="16016"/>
                  <a:pt x="8866" y="16163"/>
                  <a:pt x="8877" y="16030"/>
                </a:cubicBezTo>
                <a:cubicBezTo>
                  <a:pt x="8815" y="16071"/>
                  <a:pt x="8882" y="16089"/>
                  <a:pt x="8810" y="16011"/>
                </a:cubicBezTo>
                <a:close/>
                <a:moveTo>
                  <a:pt x="9951" y="15749"/>
                </a:moveTo>
                <a:cubicBezTo>
                  <a:pt x="9969" y="15737"/>
                  <a:pt x="9992" y="15753"/>
                  <a:pt x="10025" y="15762"/>
                </a:cubicBezTo>
                <a:lnTo>
                  <a:pt x="10014" y="15895"/>
                </a:lnTo>
                <a:lnTo>
                  <a:pt x="10023" y="16014"/>
                </a:lnTo>
                <a:lnTo>
                  <a:pt x="9977" y="15982"/>
                </a:lnTo>
                <a:lnTo>
                  <a:pt x="9976" y="16234"/>
                </a:lnTo>
                <a:lnTo>
                  <a:pt x="9921" y="16083"/>
                </a:lnTo>
                <a:lnTo>
                  <a:pt x="9977" y="15982"/>
                </a:lnTo>
                <a:lnTo>
                  <a:pt x="9957" y="15996"/>
                </a:lnTo>
                <a:lnTo>
                  <a:pt x="9947" y="15877"/>
                </a:lnTo>
                <a:lnTo>
                  <a:pt x="9906" y="15905"/>
                </a:lnTo>
                <a:cubicBezTo>
                  <a:pt x="9920" y="15801"/>
                  <a:pt x="9933" y="15761"/>
                  <a:pt x="9951" y="15749"/>
                </a:cubicBezTo>
                <a:close/>
                <a:moveTo>
                  <a:pt x="819" y="15720"/>
                </a:moveTo>
                <a:lnTo>
                  <a:pt x="890" y="15798"/>
                </a:lnTo>
                <a:lnTo>
                  <a:pt x="833" y="15898"/>
                </a:lnTo>
                <a:lnTo>
                  <a:pt x="803" y="15793"/>
                </a:lnTo>
                <a:close/>
                <a:moveTo>
                  <a:pt x="18290" y="15683"/>
                </a:moveTo>
                <a:cubicBezTo>
                  <a:pt x="18243" y="15903"/>
                  <a:pt x="18300" y="15802"/>
                  <a:pt x="18197" y="15871"/>
                </a:cubicBezTo>
                <a:cubicBezTo>
                  <a:pt x="18239" y="15591"/>
                  <a:pt x="18187" y="15751"/>
                  <a:pt x="18290" y="15683"/>
                </a:cubicBezTo>
                <a:close/>
                <a:moveTo>
                  <a:pt x="8327" y="15646"/>
                </a:moveTo>
                <a:lnTo>
                  <a:pt x="8371" y="15930"/>
                </a:lnTo>
                <a:cubicBezTo>
                  <a:pt x="8314" y="16030"/>
                  <a:pt x="8376" y="15989"/>
                  <a:pt x="8309" y="15971"/>
                </a:cubicBezTo>
                <a:lnTo>
                  <a:pt x="8278" y="16118"/>
                </a:lnTo>
                <a:lnTo>
                  <a:pt x="8232" y="16086"/>
                </a:lnTo>
                <a:close/>
                <a:moveTo>
                  <a:pt x="10512" y="15624"/>
                </a:moveTo>
                <a:cubicBezTo>
                  <a:pt x="10460" y="15785"/>
                  <a:pt x="10450" y="15666"/>
                  <a:pt x="10506" y="15817"/>
                </a:cubicBezTo>
                <a:lnTo>
                  <a:pt x="10520" y="15995"/>
                </a:lnTo>
                <a:lnTo>
                  <a:pt x="10490" y="15890"/>
                </a:lnTo>
                <a:cubicBezTo>
                  <a:pt x="10396" y="16078"/>
                  <a:pt x="10485" y="15831"/>
                  <a:pt x="10392" y="16019"/>
                </a:cubicBezTo>
                <a:lnTo>
                  <a:pt x="10452" y="16229"/>
                </a:lnTo>
                <a:lnTo>
                  <a:pt x="10463" y="16096"/>
                </a:lnTo>
                <a:lnTo>
                  <a:pt x="10509" y="16128"/>
                </a:lnTo>
                <a:lnTo>
                  <a:pt x="10520" y="15995"/>
                </a:lnTo>
                <a:cubicBezTo>
                  <a:pt x="10540" y="15982"/>
                  <a:pt x="10541" y="15919"/>
                  <a:pt x="10535" y="15844"/>
                </a:cubicBezTo>
                <a:cubicBezTo>
                  <a:pt x="10529" y="15770"/>
                  <a:pt x="10517" y="15684"/>
                  <a:pt x="10512" y="15624"/>
                </a:cubicBezTo>
                <a:close/>
                <a:moveTo>
                  <a:pt x="3603" y="15611"/>
                </a:moveTo>
                <a:lnTo>
                  <a:pt x="3572" y="15757"/>
                </a:lnTo>
                <a:lnTo>
                  <a:pt x="3562" y="15638"/>
                </a:lnTo>
                <a:close/>
                <a:moveTo>
                  <a:pt x="18306" y="15609"/>
                </a:moveTo>
                <a:lnTo>
                  <a:pt x="18382" y="15747"/>
                </a:lnTo>
                <a:lnTo>
                  <a:pt x="18320" y="15788"/>
                </a:lnTo>
                <a:close/>
                <a:moveTo>
                  <a:pt x="8964" y="15524"/>
                </a:moveTo>
                <a:cubicBezTo>
                  <a:pt x="8959" y="15504"/>
                  <a:pt x="8954" y="15507"/>
                  <a:pt x="9018" y="15622"/>
                </a:cubicBezTo>
                <a:cubicBezTo>
                  <a:pt x="8924" y="15810"/>
                  <a:pt x="9013" y="15562"/>
                  <a:pt x="8920" y="15750"/>
                </a:cubicBezTo>
                <a:lnTo>
                  <a:pt x="8905" y="15572"/>
                </a:lnTo>
                <a:cubicBezTo>
                  <a:pt x="8972" y="15590"/>
                  <a:pt x="8968" y="15545"/>
                  <a:pt x="8964" y="15524"/>
                </a:cubicBezTo>
                <a:close/>
                <a:moveTo>
                  <a:pt x="9935" y="15446"/>
                </a:moveTo>
                <a:lnTo>
                  <a:pt x="9928" y="15639"/>
                </a:lnTo>
                <a:lnTo>
                  <a:pt x="9878" y="15547"/>
                </a:lnTo>
                <a:close/>
                <a:moveTo>
                  <a:pt x="17544" y="15413"/>
                </a:moveTo>
                <a:lnTo>
                  <a:pt x="17547" y="15429"/>
                </a:lnTo>
                <a:cubicBezTo>
                  <a:pt x="17547" y="15441"/>
                  <a:pt x="17544" y="15434"/>
                  <a:pt x="17541" y="15424"/>
                </a:cubicBezTo>
                <a:close/>
                <a:moveTo>
                  <a:pt x="6461" y="15327"/>
                </a:moveTo>
                <a:cubicBezTo>
                  <a:pt x="6413" y="15547"/>
                  <a:pt x="6470" y="15446"/>
                  <a:pt x="6367" y="15515"/>
                </a:cubicBezTo>
                <a:cubicBezTo>
                  <a:pt x="6410" y="15236"/>
                  <a:pt x="6337" y="15410"/>
                  <a:pt x="6461" y="15327"/>
                </a:cubicBezTo>
                <a:close/>
                <a:moveTo>
                  <a:pt x="10033" y="15318"/>
                </a:moveTo>
                <a:lnTo>
                  <a:pt x="10109" y="15455"/>
                </a:lnTo>
                <a:cubicBezTo>
                  <a:pt x="10015" y="15643"/>
                  <a:pt x="10104" y="15396"/>
                  <a:pt x="10011" y="15584"/>
                </a:cubicBezTo>
                <a:lnTo>
                  <a:pt x="9996" y="15405"/>
                </a:lnTo>
                <a:close/>
                <a:moveTo>
                  <a:pt x="17525" y="15317"/>
                </a:moveTo>
                <a:lnTo>
                  <a:pt x="17658" y="15354"/>
                </a:lnTo>
                <a:lnTo>
                  <a:pt x="17647" y="15486"/>
                </a:lnTo>
                <a:lnTo>
                  <a:pt x="17601" y="15454"/>
                </a:lnTo>
                <a:cubicBezTo>
                  <a:pt x="17570" y="15412"/>
                  <a:pt x="17554" y="15399"/>
                  <a:pt x="17547" y="15400"/>
                </a:cubicBezTo>
                <a:lnTo>
                  <a:pt x="17544" y="15413"/>
                </a:lnTo>
                <a:close/>
                <a:moveTo>
                  <a:pt x="9941" y="15254"/>
                </a:moveTo>
                <a:lnTo>
                  <a:pt x="9996" y="15405"/>
                </a:lnTo>
                <a:lnTo>
                  <a:pt x="9935" y="15446"/>
                </a:lnTo>
                <a:close/>
                <a:moveTo>
                  <a:pt x="9778" y="15112"/>
                </a:moveTo>
                <a:lnTo>
                  <a:pt x="9829" y="15204"/>
                </a:lnTo>
                <a:lnTo>
                  <a:pt x="9792" y="15291"/>
                </a:lnTo>
                <a:close/>
                <a:moveTo>
                  <a:pt x="7435" y="15051"/>
                </a:moveTo>
                <a:lnTo>
                  <a:pt x="7403" y="15198"/>
                </a:lnTo>
                <a:lnTo>
                  <a:pt x="7352" y="15106"/>
                </a:lnTo>
                <a:close/>
                <a:moveTo>
                  <a:pt x="7998" y="15050"/>
                </a:moveTo>
                <a:lnTo>
                  <a:pt x="8048" y="15142"/>
                </a:lnTo>
                <a:lnTo>
                  <a:pt x="7966" y="15197"/>
                </a:lnTo>
                <a:close/>
                <a:moveTo>
                  <a:pt x="613" y="15042"/>
                </a:moveTo>
                <a:cubicBezTo>
                  <a:pt x="659" y="15074"/>
                  <a:pt x="776" y="15184"/>
                  <a:pt x="785" y="15303"/>
                </a:cubicBezTo>
                <a:lnTo>
                  <a:pt x="800" y="15482"/>
                </a:lnTo>
                <a:lnTo>
                  <a:pt x="702" y="15610"/>
                </a:lnTo>
                <a:lnTo>
                  <a:pt x="691" y="15743"/>
                </a:lnTo>
                <a:cubicBezTo>
                  <a:pt x="619" y="15665"/>
                  <a:pt x="574" y="15633"/>
                  <a:pt x="502" y="15555"/>
                </a:cubicBezTo>
                <a:lnTo>
                  <a:pt x="577" y="15129"/>
                </a:lnTo>
                <a:lnTo>
                  <a:pt x="623" y="15161"/>
                </a:lnTo>
                <a:close/>
                <a:moveTo>
                  <a:pt x="10203" y="15015"/>
                </a:moveTo>
                <a:lnTo>
                  <a:pt x="10249" y="15047"/>
                </a:lnTo>
                <a:lnTo>
                  <a:pt x="10186" y="15341"/>
                </a:lnTo>
                <a:close/>
                <a:moveTo>
                  <a:pt x="8576" y="14976"/>
                </a:moveTo>
                <a:lnTo>
                  <a:pt x="8595" y="15215"/>
                </a:lnTo>
                <a:lnTo>
                  <a:pt x="8627" y="15068"/>
                </a:lnTo>
                <a:lnTo>
                  <a:pt x="8646" y="15306"/>
                </a:lnTo>
                <a:lnTo>
                  <a:pt x="8600" y="15274"/>
                </a:lnTo>
                <a:lnTo>
                  <a:pt x="8573" y="15480"/>
                </a:lnTo>
                <a:cubicBezTo>
                  <a:pt x="8507" y="15462"/>
                  <a:pt x="8568" y="15421"/>
                  <a:pt x="8512" y="15522"/>
                </a:cubicBezTo>
                <a:lnTo>
                  <a:pt x="8436" y="15384"/>
                </a:lnTo>
                <a:lnTo>
                  <a:pt x="8399" y="15471"/>
                </a:lnTo>
                <a:lnTo>
                  <a:pt x="8380" y="15233"/>
                </a:lnTo>
                <a:lnTo>
                  <a:pt x="8426" y="15265"/>
                </a:lnTo>
                <a:lnTo>
                  <a:pt x="8451" y="15170"/>
                </a:lnTo>
                <a:lnTo>
                  <a:pt x="8450" y="15187"/>
                </a:lnTo>
                <a:cubicBezTo>
                  <a:pt x="8454" y="15211"/>
                  <a:pt x="8463" y="15140"/>
                  <a:pt x="8455" y="15155"/>
                </a:cubicBezTo>
                <a:lnTo>
                  <a:pt x="8451" y="15170"/>
                </a:lnTo>
                <a:lnTo>
                  <a:pt x="8453" y="15059"/>
                </a:lnTo>
                <a:cubicBezTo>
                  <a:pt x="8519" y="15077"/>
                  <a:pt x="8540" y="15063"/>
                  <a:pt x="8576" y="14976"/>
                </a:cubicBezTo>
                <a:close/>
                <a:moveTo>
                  <a:pt x="18469" y="14936"/>
                </a:moveTo>
                <a:lnTo>
                  <a:pt x="18519" y="15027"/>
                </a:lnTo>
                <a:lnTo>
                  <a:pt x="18462" y="15128"/>
                </a:lnTo>
                <a:close/>
                <a:moveTo>
                  <a:pt x="10086" y="14906"/>
                </a:moveTo>
                <a:lnTo>
                  <a:pt x="10101" y="15084"/>
                </a:lnTo>
                <a:lnTo>
                  <a:pt x="10034" y="15066"/>
                </a:lnTo>
                <a:close/>
                <a:moveTo>
                  <a:pt x="17731" y="14901"/>
                </a:moveTo>
                <a:lnTo>
                  <a:pt x="17742" y="14930"/>
                </a:lnTo>
                <a:cubicBezTo>
                  <a:pt x="17748" y="14959"/>
                  <a:pt x="17722" y="14919"/>
                  <a:pt x="17729" y="14901"/>
                </a:cubicBezTo>
                <a:close/>
                <a:moveTo>
                  <a:pt x="2375" y="14866"/>
                </a:moveTo>
                <a:lnTo>
                  <a:pt x="2430" y="15017"/>
                </a:lnTo>
                <a:cubicBezTo>
                  <a:pt x="2523" y="14829"/>
                  <a:pt x="2435" y="15076"/>
                  <a:pt x="2528" y="14888"/>
                </a:cubicBezTo>
                <a:cubicBezTo>
                  <a:pt x="2558" y="14994"/>
                  <a:pt x="2533" y="14948"/>
                  <a:pt x="2599" y="14966"/>
                </a:cubicBezTo>
                <a:lnTo>
                  <a:pt x="2634" y="15131"/>
                </a:lnTo>
                <a:lnTo>
                  <a:pt x="2643" y="15250"/>
                </a:lnTo>
                <a:lnTo>
                  <a:pt x="2653" y="15369"/>
                </a:lnTo>
                <a:lnTo>
                  <a:pt x="2544" y="15630"/>
                </a:lnTo>
                <a:lnTo>
                  <a:pt x="2482" y="15672"/>
                </a:lnTo>
                <a:lnTo>
                  <a:pt x="2330" y="15397"/>
                </a:lnTo>
                <a:cubicBezTo>
                  <a:pt x="2357" y="15191"/>
                  <a:pt x="2346" y="15324"/>
                  <a:pt x="2321" y="15278"/>
                </a:cubicBezTo>
                <a:cubicBezTo>
                  <a:pt x="2229" y="15214"/>
                  <a:pt x="2330" y="15397"/>
                  <a:pt x="2250" y="15200"/>
                </a:cubicBezTo>
                <a:lnTo>
                  <a:pt x="2265" y="15127"/>
                </a:lnTo>
                <a:cubicBezTo>
                  <a:pt x="2265" y="15127"/>
                  <a:pt x="2311" y="15159"/>
                  <a:pt x="2311" y="15159"/>
                </a:cubicBezTo>
                <a:cubicBezTo>
                  <a:pt x="2394" y="15104"/>
                  <a:pt x="2311" y="15159"/>
                  <a:pt x="2348" y="15072"/>
                </a:cubicBezTo>
                <a:lnTo>
                  <a:pt x="2394" y="15104"/>
                </a:lnTo>
                <a:close/>
                <a:moveTo>
                  <a:pt x="17466" y="14854"/>
                </a:moveTo>
                <a:lnTo>
                  <a:pt x="17485" y="15093"/>
                </a:lnTo>
                <a:lnTo>
                  <a:pt x="17517" y="14946"/>
                </a:lnTo>
                <a:close/>
                <a:moveTo>
                  <a:pt x="9432" y="14842"/>
                </a:moveTo>
                <a:lnTo>
                  <a:pt x="9421" y="14975"/>
                </a:lnTo>
                <a:lnTo>
                  <a:pt x="9370" y="14884"/>
                </a:lnTo>
                <a:close/>
                <a:moveTo>
                  <a:pt x="7937" y="14840"/>
                </a:moveTo>
                <a:lnTo>
                  <a:pt x="8013" y="14977"/>
                </a:lnTo>
                <a:lnTo>
                  <a:pt x="7952" y="15018"/>
                </a:lnTo>
                <a:close/>
                <a:moveTo>
                  <a:pt x="20301" y="14837"/>
                </a:moveTo>
                <a:cubicBezTo>
                  <a:pt x="20352" y="14929"/>
                  <a:pt x="20398" y="14961"/>
                  <a:pt x="20392" y="15153"/>
                </a:cubicBezTo>
                <a:lnTo>
                  <a:pt x="20406" y="15332"/>
                </a:lnTo>
                <a:lnTo>
                  <a:pt x="20360" y="15300"/>
                </a:lnTo>
                <a:lnTo>
                  <a:pt x="20349" y="15432"/>
                </a:lnTo>
                <a:lnTo>
                  <a:pt x="20271" y="15547"/>
                </a:lnTo>
                <a:lnTo>
                  <a:pt x="20191" y="15350"/>
                </a:lnTo>
                <a:cubicBezTo>
                  <a:pt x="20202" y="15217"/>
                  <a:pt x="20211" y="15336"/>
                  <a:pt x="20176" y="15172"/>
                </a:cubicBezTo>
                <a:lnTo>
                  <a:pt x="20188" y="15039"/>
                </a:lnTo>
                <a:cubicBezTo>
                  <a:pt x="20244" y="14938"/>
                  <a:pt x="20213" y="15084"/>
                  <a:pt x="20240" y="14878"/>
                </a:cubicBezTo>
                <a:cubicBezTo>
                  <a:pt x="20286" y="14910"/>
                  <a:pt x="20244" y="14938"/>
                  <a:pt x="20301" y="14837"/>
                </a:cubicBezTo>
                <a:close/>
                <a:moveTo>
                  <a:pt x="8397" y="14697"/>
                </a:moveTo>
                <a:cubicBezTo>
                  <a:pt x="8400" y="14706"/>
                  <a:pt x="8403" y="14718"/>
                  <a:pt x="8398" y="14713"/>
                </a:cubicBezTo>
                <a:lnTo>
                  <a:pt x="8390" y="14697"/>
                </a:lnTo>
                <a:close/>
                <a:moveTo>
                  <a:pt x="10216" y="14631"/>
                </a:moveTo>
                <a:lnTo>
                  <a:pt x="10153" y="14924"/>
                </a:lnTo>
                <a:lnTo>
                  <a:pt x="10118" y="14759"/>
                </a:lnTo>
                <a:close/>
                <a:moveTo>
                  <a:pt x="8353" y="14624"/>
                </a:moveTo>
                <a:lnTo>
                  <a:pt x="8390" y="14697"/>
                </a:lnTo>
                <a:cubicBezTo>
                  <a:pt x="8390" y="14713"/>
                  <a:pt x="8396" y="14752"/>
                  <a:pt x="8413" y="14835"/>
                </a:cubicBezTo>
                <a:lnTo>
                  <a:pt x="8450" y="14747"/>
                </a:lnTo>
                <a:lnTo>
                  <a:pt x="8459" y="14867"/>
                </a:lnTo>
                <a:cubicBezTo>
                  <a:pt x="8532" y="14692"/>
                  <a:pt x="8507" y="14647"/>
                  <a:pt x="8567" y="14857"/>
                </a:cubicBezTo>
                <a:lnTo>
                  <a:pt x="8505" y="14899"/>
                </a:lnTo>
                <a:lnTo>
                  <a:pt x="8464" y="14926"/>
                </a:lnTo>
                <a:lnTo>
                  <a:pt x="8396" y="15160"/>
                </a:lnTo>
                <a:lnTo>
                  <a:pt x="8350" y="15128"/>
                </a:lnTo>
                <a:lnTo>
                  <a:pt x="8314" y="15215"/>
                </a:lnTo>
                <a:lnTo>
                  <a:pt x="8213" y="15032"/>
                </a:lnTo>
                <a:cubicBezTo>
                  <a:pt x="8265" y="14871"/>
                  <a:pt x="8301" y="14784"/>
                  <a:pt x="8353" y="14624"/>
                </a:cubicBezTo>
                <a:close/>
                <a:moveTo>
                  <a:pt x="2831" y="14622"/>
                </a:moveTo>
                <a:cubicBezTo>
                  <a:pt x="2892" y="14833"/>
                  <a:pt x="2877" y="14654"/>
                  <a:pt x="2901" y="14952"/>
                </a:cubicBezTo>
                <a:cubicBezTo>
                  <a:pt x="2835" y="14934"/>
                  <a:pt x="2814" y="14947"/>
                  <a:pt x="2778" y="15035"/>
                </a:cubicBezTo>
                <a:lnTo>
                  <a:pt x="2743" y="14870"/>
                </a:lnTo>
                <a:lnTo>
                  <a:pt x="2770" y="14663"/>
                </a:lnTo>
                <a:cubicBezTo>
                  <a:pt x="2836" y="14682"/>
                  <a:pt x="2775" y="14723"/>
                  <a:pt x="2831" y="14622"/>
                </a:cubicBezTo>
                <a:close/>
                <a:moveTo>
                  <a:pt x="9628" y="14586"/>
                </a:moveTo>
                <a:lnTo>
                  <a:pt x="9715" y="14590"/>
                </a:lnTo>
                <a:cubicBezTo>
                  <a:pt x="9713" y="14842"/>
                  <a:pt x="9724" y="14709"/>
                  <a:pt x="9672" y="14870"/>
                </a:cubicBezTo>
                <a:close/>
                <a:moveTo>
                  <a:pt x="18973" y="14472"/>
                </a:moveTo>
                <a:lnTo>
                  <a:pt x="19003" y="14578"/>
                </a:lnTo>
                <a:lnTo>
                  <a:pt x="19039" y="14490"/>
                </a:lnTo>
                <a:lnTo>
                  <a:pt x="19058" y="14729"/>
                </a:lnTo>
                <a:lnTo>
                  <a:pt x="19095" y="14642"/>
                </a:lnTo>
                <a:lnTo>
                  <a:pt x="19104" y="14761"/>
                </a:lnTo>
                <a:lnTo>
                  <a:pt x="19145" y="14733"/>
                </a:lnTo>
                <a:cubicBezTo>
                  <a:pt x="19174" y="15090"/>
                  <a:pt x="19114" y="14880"/>
                  <a:pt x="19210" y="15003"/>
                </a:cubicBezTo>
                <a:lnTo>
                  <a:pt x="19183" y="15210"/>
                </a:lnTo>
                <a:lnTo>
                  <a:pt x="19214" y="15315"/>
                </a:lnTo>
                <a:cubicBezTo>
                  <a:pt x="19171" y="15594"/>
                  <a:pt x="19191" y="15581"/>
                  <a:pt x="19123" y="15814"/>
                </a:cubicBezTo>
                <a:lnTo>
                  <a:pt x="19125" y="15834"/>
                </a:lnTo>
                <a:lnTo>
                  <a:pt x="19078" y="15782"/>
                </a:lnTo>
                <a:lnTo>
                  <a:pt x="19000" y="15897"/>
                </a:lnTo>
                <a:lnTo>
                  <a:pt x="18959" y="15925"/>
                </a:lnTo>
                <a:cubicBezTo>
                  <a:pt x="18877" y="15980"/>
                  <a:pt x="18938" y="15938"/>
                  <a:pt x="18913" y="15893"/>
                </a:cubicBezTo>
                <a:cubicBezTo>
                  <a:pt x="18877" y="15980"/>
                  <a:pt x="18918" y="15952"/>
                  <a:pt x="18851" y="15934"/>
                </a:cubicBezTo>
                <a:cubicBezTo>
                  <a:pt x="18878" y="15728"/>
                  <a:pt x="18842" y="15815"/>
                  <a:pt x="18908" y="15833"/>
                </a:cubicBezTo>
                <a:cubicBezTo>
                  <a:pt x="18850" y="15370"/>
                  <a:pt x="18817" y="15769"/>
                  <a:pt x="18758" y="15306"/>
                </a:cubicBezTo>
                <a:lnTo>
                  <a:pt x="18804" y="15338"/>
                </a:lnTo>
                <a:lnTo>
                  <a:pt x="18760" y="15054"/>
                </a:lnTo>
                <a:cubicBezTo>
                  <a:pt x="18796" y="14967"/>
                  <a:pt x="18755" y="14995"/>
                  <a:pt x="18821" y="15013"/>
                </a:cubicBezTo>
                <a:lnTo>
                  <a:pt x="18807" y="14834"/>
                </a:lnTo>
                <a:lnTo>
                  <a:pt x="18853" y="14866"/>
                </a:lnTo>
                <a:lnTo>
                  <a:pt x="18900" y="14646"/>
                </a:lnTo>
                <a:lnTo>
                  <a:pt x="18946" y="14678"/>
                </a:lnTo>
                <a:close/>
                <a:moveTo>
                  <a:pt x="1856" y="14335"/>
                </a:moveTo>
                <a:lnTo>
                  <a:pt x="1906" y="14426"/>
                </a:lnTo>
                <a:lnTo>
                  <a:pt x="1925" y="14665"/>
                </a:lnTo>
                <a:lnTo>
                  <a:pt x="1914" y="14797"/>
                </a:lnTo>
                <a:lnTo>
                  <a:pt x="1785" y="15073"/>
                </a:lnTo>
                <a:cubicBezTo>
                  <a:pt x="1750" y="14908"/>
                  <a:pt x="1709" y="14935"/>
                  <a:pt x="1695" y="14757"/>
                </a:cubicBezTo>
                <a:lnTo>
                  <a:pt x="1715" y="14743"/>
                </a:lnTo>
                <a:cubicBezTo>
                  <a:pt x="1701" y="14564"/>
                  <a:pt x="1721" y="14550"/>
                  <a:pt x="1732" y="14417"/>
                </a:cubicBezTo>
                <a:cubicBezTo>
                  <a:pt x="1799" y="14436"/>
                  <a:pt x="1819" y="14422"/>
                  <a:pt x="1856" y="14335"/>
                </a:cubicBezTo>
                <a:close/>
                <a:moveTo>
                  <a:pt x="9824" y="14329"/>
                </a:moveTo>
                <a:lnTo>
                  <a:pt x="9854" y="14434"/>
                </a:lnTo>
                <a:lnTo>
                  <a:pt x="9900" y="14466"/>
                </a:lnTo>
                <a:lnTo>
                  <a:pt x="9852" y="14686"/>
                </a:lnTo>
                <a:lnTo>
                  <a:pt x="9776" y="14549"/>
                </a:lnTo>
                <a:close/>
                <a:moveTo>
                  <a:pt x="8478" y="14289"/>
                </a:moveTo>
                <a:cubicBezTo>
                  <a:pt x="8477" y="14541"/>
                  <a:pt x="8492" y="14468"/>
                  <a:pt x="8431" y="14509"/>
                </a:cubicBezTo>
                <a:cubicBezTo>
                  <a:pt x="8428" y="14198"/>
                  <a:pt x="8405" y="14463"/>
                  <a:pt x="8478" y="14289"/>
                </a:cubicBezTo>
                <a:close/>
                <a:moveTo>
                  <a:pt x="4700" y="14264"/>
                </a:moveTo>
                <a:cubicBezTo>
                  <a:pt x="4703" y="14262"/>
                  <a:pt x="4699" y="14281"/>
                  <a:pt x="4737" y="14349"/>
                </a:cubicBezTo>
                <a:cubicBezTo>
                  <a:pt x="4614" y="14432"/>
                  <a:pt x="4625" y="14299"/>
                  <a:pt x="4625" y="14299"/>
                </a:cubicBezTo>
                <a:cubicBezTo>
                  <a:pt x="4689" y="14287"/>
                  <a:pt x="4698" y="14266"/>
                  <a:pt x="4700" y="14264"/>
                </a:cubicBezTo>
                <a:close/>
                <a:moveTo>
                  <a:pt x="4988" y="14244"/>
                </a:moveTo>
                <a:lnTo>
                  <a:pt x="5039" y="14335"/>
                </a:lnTo>
                <a:lnTo>
                  <a:pt x="5003" y="14422"/>
                </a:lnTo>
                <a:lnTo>
                  <a:pt x="4957" y="14390"/>
                </a:lnTo>
                <a:close/>
                <a:moveTo>
                  <a:pt x="1155" y="14240"/>
                </a:moveTo>
                <a:lnTo>
                  <a:pt x="1211" y="14391"/>
                </a:lnTo>
                <a:lnTo>
                  <a:pt x="1272" y="14349"/>
                </a:lnTo>
                <a:lnTo>
                  <a:pt x="1317" y="14633"/>
                </a:lnTo>
                <a:cubicBezTo>
                  <a:pt x="1260" y="14734"/>
                  <a:pt x="1269" y="14853"/>
                  <a:pt x="1208" y="14895"/>
                </a:cubicBezTo>
                <a:lnTo>
                  <a:pt x="1146" y="14936"/>
                </a:lnTo>
                <a:lnTo>
                  <a:pt x="1105" y="14963"/>
                </a:lnTo>
                <a:lnTo>
                  <a:pt x="1035" y="14634"/>
                </a:lnTo>
                <a:cubicBezTo>
                  <a:pt x="1072" y="14547"/>
                  <a:pt x="1056" y="14620"/>
                  <a:pt x="1062" y="14428"/>
                </a:cubicBezTo>
                <a:cubicBezTo>
                  <a:pt x="1144" y="14372"/>
                  <a:pt x="1103" y="14400"/>
                  <a:pt x="1155" y="14240"/>
                </a:cubicBezTo>
                <a:close/>
                <a:moveTo>
                  <a:pt x="18780" y="14225"/>
                </a:moveTo>
                <a:lnTo>
                  <a:pt x="18794" y="14404"/>
                </a:lnTo>
                <a:lnTo>
                  <a:pt x="18718" y="14266"/>
                </a:lnTo>
                <a:close/>
                <a:moveTo>
                  <a:pt x="7338" y="14214"/>
                </a:moveTo>
                <a:cubicBezTo>
                  <a:pt x="7357" y="14209"/>
                  <a:pt x="7368" y="14217"/>
                  <a:pt x="7373" y="14277"/>
                </a:cubicBezTo>
                <a:cubicBezTo>
                  <a:pt x="7382" y="14396"/>
                  <a:pt x="7387" y="14456"/>
                  <a:pt x="7325" y="14497"/>
                </a:cubicBezTo>
                <a:lnTo>
                  <a:pt x="7330" y="14557"/>
                </a:lnTo>
                <a:lnTo>
                  <a:pt x="7248" y="14612"/>
                </a:lnTo>
                <a:cubicBezTo>
                  <a:pt x="7254" y="14419"/>
                  <a:pt x="7269" y="14598"/>
                  <a:pt x="7234" y="14433"/>
                </a:cubicBezTo>
                <a:lnTo>
                  <a:pt x="7261" y="14227"/>
                </a:lnTo>
                <a:cubicBezTo>
                  <a:pt x="7294" y="14236"/>
                  <a:pt x="7319" y="14219"/>
                  <a:pt x="7338" y="14214"/>
                </a:cubicBezTo>
                <a:close/>
                <a:moveTo>
                  <a:pt x="8059" y="14194"/>
                </a:moveTo>
                <a:cubicBezTo>
                  <a:pt x="8140" y="14391"/>
                  <a:pt x="8125" y="14212"/>
                  <a:pt x="8149" y="14510"/>
                </a:cubicBezTo>
                <a:cubicBezTo>
                  <a:pt x="8046" y="14578"/>
                  <a:pt x="8108" y="14537"/>
                  <a:pt x="8012" y="14414"/>
                </a:cubicBezTo>
                <a:close/>
                <a:moveTo>
                  <a:pt x="10029" y="14191"/>
                </a:moveTo>
                <a:lnTo>
                  <a:pt x="10048" y="14429"/>
                </a:lnTo>
                <a:lnTo>
                  <a:pt x="9977" y="14351"/>
                </a:lnTo>
                <a:close/>
                <a:moveTo>
                  <a:pt x="9221" y="14105"/>
                </a:moveTo>
                <a:cubicBezTo>
                  <a:pt x="9251" y="14210"/>
                  <a:pt x="9272" y="14197"/>
                  <a:pt x="9286" y="14375"/>
                </a:cubicBezTo>
                <a:lnTo>
                  <a:pt x="9307" y="14361"/>
                </a:lnTo>
                <a:lnTo>
                  <a:pt x="9321" y="14540"/>
                </a:lnTo>
                <a:lnTo>
                  <a:pt x="9054" y="14719"/>
                </a:lnTo>
                <a:cubicBezTo>
                  <a:pt x="9085" y="14573"/>
                  <a:pt x="9133" y="14353"/>
                  <a:pt x="9160" y="14146"/>
                </a:cubicBezTo>
                <a:cubicBezTo>
                  <a:pt x="9226" y="14165"/>
                  <a:pt x="9164" y="14206"/>
                  <a:pt x="9221" y="14105"/>
                </a:cubicBezTo>
                <a:close/>
                <a:moveTo>
                  <a:pt x="3132" y="14044"/>
                </a:moveTo>
                <a:lnTo>
                  <a:pt x="3254" y="14214"/>
                </a:lnTo>
                <a:cubicBezTo>
                  <a:pt x="3247" y="14406"/>
                  <a:pt x="3233" y="14228"/>
                  <a:pt x="3268" y="14392"/>
                </a:cubicBezTo>
                <a:cubicBezTo>
                  <a:pt x="3216" y="14553"/>
                  <a:pt x="3195" y="14567"/>
                  <a:pt x="3189" y="14759"/>
                </a:cubicBezTo>
                <a:cubicBezTo>
                  <a:pt x="3122" y="14741"/>
                  <a:pt x="3164" y="14713"/>
                  <a:pt x="3107" y="14814"/>
                </a:cubicBezTo>
                <a:lnTo>
                  <a:pt x="3077" y="14709"/>
                </a:lnTo>
                <a:lnTo>
                  <a:pt x="3040" y="14796"/>
                </a:lnTo>
                <a:lnTo>
                  <a:pt x="3005" y="14631"/>
                </a:lnTo>
                <a:lnTo>
                  <a:pt x="2960" y="14599"/>
                </a:lnTo>
                <a:lnTo>
                  <a:pt x="2923" y="14686"/>
                </a:lnTo>
                <a:lnTo>
                  <a:pt x="2904" y="14448"/>
                </a:lnTo>
                <a:lnTo>
                  <a:pt x="2950" y="14480"/>
                </a:lnTo>
                <a:lnTo>
                  <a:pt x="2936" y="14301"/>
                </a:lnTo>
                <a:lnTo>
                  <a:pt x="2967" y="14155"/>
                </a:lnTo>
                <a:close/>
                <a:moveTo>
                  <a:pt x="3725" y="13989"/>
                </a:moveTo>
                <a:close/>
                <a:moveTo>
                  <a:pt x="3717" y="13973"/>
                </a:moveTo>
                <a:lnTo>
                  <a:pt x="3725" y="13989"/>
                </a:lnTo>
                <a:lnTo>
                  <a:pt x="3717" y="13989"/>
                </a:lnTo>
                <a:cubicBezTo>
                  <a:pt x="3714" y="13980"/>
                  <a:pt x="3712" y="13968"/>
                  <a:pt x="3717" y="13973"/>
                </a:cubicBezTo>
                <a:close/>
                <a:moveTo>
                  <a:pt x="9816" y="13958"/>
                </a:moveTo>
                <a:lnTo>
                  <a:pt x="9810" y="14150"/>
                </a:lnTo>
                <a:lnTo>
                  <a:pt x="9759" y="14058"/>
                </a:lnTo>
                <a:close/>
                <a:moveTo>
                  <a:pt x="5420" y="13954"/>
                </a:moveTo>
                <a:lnTo>
                  <a:pt x="5471" y="14046"/>
                </a:lnTo>
                <a:lnTo>
                  <a:pt x="5409" y="14087"/>
                </a:lnTo>
                <a:close/>
                <a:moveTo>
                  <a:pt x="5067" y="13877"/>
                </a:moveTo>
                <a:lnTo>
                  <a:pt x="5091" y="14175"/>
                </a:lnTo>
                <a:cubicBezTo>
                  <a:pt x="4984" y="14184"/>
                  <a:pt x="5055" y="14262"/>
                  <a:pt x="4969" y="14005"/>
                </a:cubicBezTo>
                <a:close/>
                <a:moveTo>
                  <a:pt x="8896" y="13821"/>
                </a:moveTo>
                <a:lnTo>
                  <a:pt x="8910" y="14000"/>
                </a:lnTo>
                <a:lnTo>
                  <a:pt x="8848" y="14041"/>
                </a:lnTo>
                <a:lnTo>
                  <a:pt x="8834" y="13863"/>
                </a:lnTo>
                <a:close/>
                <a:moveTo>
                  <a:pt x="17099" y="13783"/>
                </a:moveTo>
                <a:lnTo>
                  <a:pt x="17088" y="13916"/>
                </a:lnTo>
                <a:lnTo>
                  <a:pt x="17098" y="14035"/>
                </a:lnTo>
                <a:lnTo>
                  <a:pt x="17150" y="13875"/>
                </a:lnTo>
                <a:close/>
                <a:moveTo>
                  <a:pt x="3451" y="13705"/>
                </a:moveTo>
                <a:cubicBezTo>
                  <a:pt x="3450" y="13957"/>
                  <a:pt x="3429" y="13971"/>
                  <a:pt x="3390" y="13746"/>
                </a:cubicBezTo>
                <a:close/>
                <a:moveTo>
                  <a:pt x="17048" y="13691"/>
                </a:moveTo>
                <a:lnTo>
                  <a:pt x="17001" y="13911"/>
                </a:lnTo>
                <a:lnTo>
                  <a:pt x="17063" y="13870"/>
                </a:lnTo>
                <a:close/>
                <a:moveTo>
                  <a:pt x="1671" y="13643"/>
                </a:moveTo>
                <a:lnTo>
                  <a:pt x="1726" y="13794"/>
                </a:lnTo>
                <a:lnTo>
                  <a:pt x="1685" y="13822"/>
                </a:lnTo>
                <a:close/>
                <a:moveTo>
                  <a:pt x="7705" y="13553"/>
                </a:moveTo>
                <a:lnTo>
                  <a:pt x="7713" y="13924"/>
                </a:lnTo>
                <a:lnTo>
                  <a:pt x="7661" y="14084"/>
                </a:lnTo>
                <a:lnTo>
                  <a:pt x="7615" y="14052"/>
                </a:lnTo>
                <a:lnTo>
                  <a:pt x="7578" y="14139"/>
                </a:lnTo>
                <a:lnTo>
                  <a:pt x="7564" y="13961"/>
                </a:lnTo>
                <a:lnTo>
                  <a:pt x="7555" y="13842"/>
                </a:lnTo>
                <a:lnTo>
                  <a:pt x="7581" y="13635"/>
                </a:lnTo>
                <a:cubicBezTo>
                  <a:pt x="7648" y="13654"/>
                  <a:pt x="7668" y="13640"/>
                  <a:pt x="7705" y="13553"/>
                </a:cubicBezTo>
                <a:close/>
                <a:moveTo>
                  <a:pt x="1339" y="13552"/>
                </a:moveTo>
                <a:lnTo>
                  <a:pt x="1415" y="13689"/>
                </a:lnTo>
                <a:lnTo>
                  <a:pt x="1399" y="13763"/>
                </a:lnTo>
                <a:lnTo>
                  <a:pt x="1312" y="13758"/>
                </a:lnTo>
                <a:close/>
                <a:moveTo>
                  <a:pt x="5689" y="13523"/>
                </a:moveTo>
                <a:cubicBezTo>
                  <a:pt x="5750" y="13482"/>
                  <a:pt x="5755" y="13542"/>
                  <a:pt x="5774" y="13780"/>
                </a:cubicBezTo>
                <a:lnTo>
                  <a:pt x="5662" y="13730"/>
                </a:lnTo>
                <a:cubicBezTo>
                  <a:pt x="5657" y="13670"/>
                  <a:pt x="5648" y="13551"/>
                  <a:pt x="5689" y="13523"/>
                </a:cubicBezTo>
                <a:close/>
                <a:moveTo>
                  <a:pt x="18375" y="13493"/>
                </a:moveTo>
                <a:lnTo>
                  <a:pt x="18421" y="13525"/>
                </a:lnTo>
                <a:lnTo>
                  <a:pt x="18394" y="13731"/>
                </a:lnTo>
                <a:lnTo>
                  <a:pt x="18364" y="13625"/>
                </a:lnTo>
                <a:close/>
                <a:moveTo>
                  <a:pt x="17332" y="13439"/>
                </a:moveTo>
                <a:lnTo>
                  <a:pt x="17305" y="13645"/>
                </a:lnTo>
                <a:lnTo>
                  <a:pt x="17290" y="13467"/>
                </a:lnTo>
                <a:close/>
                <a:moveTo>
                  <a:pt x="6114" y="13427"/>
                </a:moveTo>
                <a:cubicBezTo>
                  <a:pt x="6185" y="13504"/>
                  <a:pt x="6176" y="13385"/>
                  <a:pt x="6215" y="13610"/>
                </a:cubicBezTo>
                <a:lnTo>
                  <a:pt x="6282" y="13628"/>
                </a:lnTo>
                <a:lnTo>
                  <a:pt x="6321" y="13852"/>
                </a:lnTo>
                <a:lnTo>
                  <a:pt x="6263" y="14205"/>
                </a:lnTo>
                <a:lnTo>
                  <a:pt x="6217" y="14173"/>
                </a:lnTo>
                <a:lnTo>
                  <a:pt x="6124" y="14361"/>
                </a:lnTo>
                <a:cubicBezTo>
                  <a:pt x="6089" y="14196"/>
                  <a:pt x="6103" y="14375"/>
                  <a:pt x="6109" y="14182"/>
                </a:cubicBezTo>
                <a:lnTo>
                  <a:pt x="6027" y="14238"/>
                </a:lnTo>
                <a:lnTo>
                  <a:pt x="6075" y="14018"/>
                </a:lnTo>
                <a:lnTo>
                  <a:pt x="6033" y="14045"/>
                </a:lnTo>
                <a:cubicBezTo>
                  <a:pt x="6035" y="13793"/>
                  <a:pt x="6040" y="13853"/>
                  <a:pt x="6067" y="13647"/>
                </a:cubicBezTo>
                <a:lnTo>
                  <a:pt x="6128" y="13605"/>
                </a:lnTo>
                <a:cubicBezTo>
                  <a:pt x="6093" y="13440"/>
                  <a:pt x="6108" y="13619"/>
                  <a:pt x="6114" y="13427"/>
                </a:cubicBezTo>
                <a:close/>
                <a:moveTo>
                  <a:pt x="9231" y="13409"/>
                </a:moveTo>
                <a:lnTo>
                  <a:pt x="9265" y="13574"/>
                </a:lnTo>
                <a:lnTo>
                  <a:pt x="9204" y="13615"/>
                </a:lnTo>
                <a:cubicBezTo>
                  <a:pt x="9190" y="13436"/>
                  <a:pt x="9199" y="13555"/>
                  <a:pt x="9231" y="13409"/>
                </a:cubicBezTo>
                <a:close/>
                <a:moveTo>
                  <a:pt x="5116" y="13405"/>
                </a:moveTo>
                <a:lnTo>
                  <a:pt x="5167" y="13497"/>
                </a:lnTo>
                <a:lnTo>
                  <a:pt x="5135" y="13643"/>
                </a:lnTo>
                <a:close/>
                <a:moveTo>
                  <a:pt x="8383" y="13401"/>
                </a:moveTo>
                <a:lnTo>
                  <a:pt x="8383" y="13404"/>
                </a:lnTo>
                <a:cubicBezTo>
                  <a:pt x="8382" y="13401"/>
                  <a:pt x="8382" y="13395"/>
                  <a:pt x="8383" y="13401"/>
                </a:cubicBezTo>
                <a:close/>
                <a:moveTo>
                  <a:pt x="6846" y="13375"/>
                </a:moveTo>
                <a:lnTo>
                  <a:pt x="6860" y="13554"/>
                </a:lnTo>
                <a:lnTo>
                  <a:pt x="6799" y="13595"/>
                </a:lnTo>
                <a:close/>
                <a:moveTo>
                  <a:pt x="4809" y="13360"/>
                </a:moveTo>
                <a:lnTo>
                  <a:pt x="4876" y="13378"/>
                </a:lnTo>
                <a:lnTo>
                  <a:pt x="4890" y="13556"/>
                </a:lnTo>
                <a:lnTo>
                  <a:pt x="4833" y="13657"/>
                </a:lnTo>
                <a:lnTo>
                  <a:pt x="4762" y="13580"/>
                </a:lnTo>
                <a:close/>
                <a:moveTo>
                  <a:pt x="8571" y="13286"/>
                </a:moveTo>
                <a:lnTo>
                  <a:pt x="8668" y="13409"/>
                </a:lnTo>
                <a:lnTo>
                  <a:pt x="8560" y="13419"/>
                </a:lnTo>
                <a:close/>
                <a:moveTo>
                  <a:pt x="8418" y="13263"/>
                </a:moveTo>
                <a:cubicBezTo>
                  <a:pt x="8489" y="13341"/>
                  <a:pt x="8484" y="13281"/>
                  <a:pt x="8508" y="13579"/>
                </a:cubicBezTo>
                <a:cubicBezTo>
                  <a:pt x="8467" y="13607"/>
                  <a:pt x="8401" y="13588"/>
                  <a:pt x="8391" y="13469"/>
                </a:cubicBezTo>
                <a:lnTo>
                  <a:pt x="8383" y="13403"/>
                </a:lnTo>
                <a:lnTo>
                  <a:pt x="8394" y="13388"/>
                </a:lnTo>
                <a:cubicBezTo>
                  <a:pt x="8399" y="13370"/>
                  <a:pt x="8407" y="13333"/>
                  <a:pt x="8418" y="13263"/>
                </a:cubicBezTo>
                <a:close/>
                <a:moveTo>
                  <a:pt x="8930" y="13171"/>
                </a:moveTo>
                <a:lnTo>
                  <a:pt x="8954" y="13469"/>
                </a:lnTo>
                <a:lnTo>
                  <a:pt x="8888" y="13450"/>
                </a:lnTo>
                <a:close/>
                <a:moveTo>
                  <a:pt x="19990" y="13101"/>
                </a:moveTo>
                <a:lnTo>
                  <a:pt x="20111" y="13270"/>
                </a:lnTo>
                <a:lnTo>
                  <a:pt x="20089" y="13536"/>
                </a:lnTo>
                <a:cubicBezTo>
                  <a:pt x="20023" y="13518"/>
                  <a:pt x="20002" y="13532"/>
                  <a:pt x="19966" y="13619"/>
                </a:cubicBezTo>
                <a:lnTo>
                  <a:pt x="19915" y="13527"/>
                </a:lnTo>
                <a:cubicBezTo>
                  <a:pt x="19937" y="13261"/>
                  <a:pt x="19952" y="13440"/>
                  <a:pt x="19928" y="13142"/>
                </a:cubicBezTo>
                <a:cubicBezTo>
                  <a:pt x="19994" y="13161"/>
                  <a:pt x="19933" y="13202"/>
                  <a:pt x="19990" y="13101"/>
                </a:cubicBezTo>
                <a:close/>
                <a:moveTo>
                  <a:pt x="3900" y="13090"/>
                </a:moveTo>
                <a:lnTo>
                  <a:pt x="4001" y="13274"/>
                </a:lnTo>
                <a:cubicBezTo>
                  <a:pt x="3995" y="13466"/>
                  <a:pt x="3981" y="13287"/>
                  <a:pt x="4016" y="13452"/>
                </a:cubicBezTo>
                <a:lnTo>
                  <a:pt x="3957" y="13805"/>
                </a:lnTo>
                <a:lnTo>
                  <a:pt x="3911" y="13773"/>
                </a:lnTo>
                <a:lnTo>
                  <a:pt x="3880" y="13920"/>
                </a:lnTo>
                <a:lnTo>
                  <a:pt x="3818" y="13961"/>
                </a:lnTo>
                <a:lnTo>
                  <a:pt x="3761" y="14062"/>
                </a:lnTo>
                <a:lnTo>
                  <a:pt x="3725" y="13989"/>
                </a:lnTo>
                <a:lnTo>
                  <a:pt x="3701" y="13851"/>
                </a:lnTo>
                <a:lnTo>
                  <a:pt x="3665" y="13938"/>
                </a:lnTo>
                <a:lnTo>
                  <a:pt x="3578" y="13934"/>
                </a:lnTo>
                <a:cubicBezTo>
                  <a:pt x="3600" y="13668"/>
                  <a:pt x="3548" y="13829"/>
                  <a:pt x="3646" y="13700"/>
                </a:cubicBezTo>
                <a:lnTo>
                  <a:pt x="3720" y="13274"/>
                </a:lnTo>
                <a:lnTo>
                  <a:pt x="3782" y="13233"/>
                </a:lnTo>
                <a:lnTo>
                  <a:pt x="3802" y="13219"/>
                </a:lnTo>
                <a:cubicBezTo>
                  <a:pt x="3884" y="13164"/>
                  <a:pt x="3802" y="13219"/>
                  <a:pt x="3839" y="13132"/>
                </a:cubicBezTo>
                <a:cubicBezTo>
                  <a:pt x="3905" y="13150"/>
                  <a:pt x="3843" y="13191"/>
                  <a:pt x="3900" y="13090"/>
                </a:cubicBezTo>
                <a:close/>
                <a:moveTo>
                  <a:pt x="9920" y="12821"/>
                </a:moveTo>
                <a:cubicBezTo>
                  <a:pt x="9974" y="12817"/>
                  <a:pt x="9998" y="12848"/>
                  <a:pt x="10008" y="12904"/>
                </a:cubicBezTo>
                <a:cubicBezTo>
                  <a:pt x="10018" y="12960"/>
                  <a:pt x="10013" y="13041"/>
                  <a:pt x="10010" y="13137"/>
                </a:cubicBezTo>
                <a:cubicBezTo>
                  <a:pt x="9939" y="13060"/>
                  <a:pt x="9969" y="13165"/>
                  <a:pt x="9975" y="12972"/>
                </a:cubicBezTo>
                <a:lnTo>
                  <a:pt x="9971" y="12913"/>
                </a:lnTo>
                <a:lnTo>
                  <a:pt x="9930" y="12940"/>
                </a:lnTo>
                <a:close/>
                <a:moveTo>
                  <a:pt x="1036" y="12751"/>
                </a:moveTo>
                <a:lnTo>
                  <a:pt x="1112" y="12888"/>
                </a:lnTo>
                <a:lnTo>
                  <a:pt x="1055" y="12989"/>
                </a:lnTo>
                <a:close/>
                <a:moveTo>
                  <a:pt x="6549" y="12633"/>
                </a:moveTo>
                <a:lnTo>
                  <a:pt x="6563" y="12812"/>
                </a:lnTo>
                <a:lnTo>
                  <a:pt x="6522" y="12840"/>
                </a:lnTo>
                <a:close/>
                <a:moveTo>
                  <a:pt x="10162" y="12596"/>
                </a:moveTo>
                <a:lnTo>
                  <a:pt x="10213" y="12688"/>
                </a:lnTo>
                <a:lnTo>
                  <a:pt x="10130" y="12743"/>
                </a:lnTo>
                <a:close/>
                <a:moveTo>
                  <a:pt x="8448" y="12553"/>
                </a:moveTo>
                <a:cubicBezTo>
                  <a:pt x="8448" y="12553"/>
                  <a:pt x="8498" y="12645"/>
                  <a:pt x="8503" y="12704"/>
                </a:cubicBezTo>
                <a:cubicBezTo>
                  <a:pt x="8508" y="12764"/>
                  <a:pt x="8497" y="12897"/>
                  <a:pt x="8502" y="12956"/>
                </a:cubicBezTo>
                <a:cubicBezTo>
                  <a:pt x="8440" y="12997"/>
                  <a:pt x="8440" y="12997"/>
                  <a:pt x="8374" y="12979"/>
                </a:cubicBezTo>
                <a:cubicBezTo>
                  <a:pt x="8396" y="12713"/>
                  <a:pt x="8410" y="12892"/>
                  <a:pt x="8386" y="12594"/>
                </a:cubicBezTo>
                <a:cubicBezTo>
                  <a:pt x="8453" y="12613"/>
                  <a:pt x="8391" y="12654"/>
                  <a:pt x="8448" y="12553"/>
                </a:cubicBezTo>
                <a:close/>
                <a:moveTo>
                  <a:pt x="7773" y="12503"/>
                </a:moveTo>
                <a:lnTo>
                  <a:pt x="7811" y="12980"/>
                </a:lnTo>
                <a:cubicBezTo>
                  <a:pt x="7744" y="12962"/>
                  <a:pt x="7744" y="12962"/>
                  <a:pt x="7667" y="13076"/>
                </a:cubicBezTo>
                <a:cubicBezTo>
                  <a:pt x="7632" y="12911"/>
                  <a:pt x="7632" y="12911"/>
                  <a:pt x="7622" y="12792"/>
                </a:cubicBezTo>
                <a:cubicBezTo>
                  <a:pt x="7603" y="12554"/>
                  <a:pt x="7602" y="12806"/>
                  <a:pt x="7629" y="12600"/>
                </a:cubicBezTo>
                <a:cubicBezTo>
                  <a:pt x="7716" y="12604"/>
                  <a:pt x="7716" y="12604"/>
                  <a:pt x="7773" y="12503"/>
                </a:cubicBezTo>
                <a:close/>
                <a:moveTo>
                  <a:pt x="5823" y="12492"/>
                </a:moveTo>
                <a:lnTo>
                  <a:pt x="5771" y="12653"/>
                </a:lnTo>
                <a:lnTo>
                  <a:pt x="5761" y="12534"/>
                </a:lnTo>
                <a:close/>
                <a:moveTo>
                  <a:pt x="4170" y="12408"/>
                </a:moveTo>
                <a:lnTo>
                  <a:pt x="4251" y="12604"/>
                </a:lnTo>
                <a:cubicBezTo>
                  <a:pt x="4344" y="12416"/>
                  <a:pt x="4251" y="12604"/>
                  <a:pt x="4349" y="12476"/>
                </a:cubicBezTo>
                <a:lnTo>
                  <a:pt x="4416" y="12494"/>
                </a:lnTo>
                <a:lnTo>
                  <a:pt x="4487" y="12572"/>
                </a:lnTo>
                <a:lnTo>
                  <a:pt x="4476" y="12705"/>
                </a:lnTo>
                <a:lnTo>
                  <a:pt x="4552" y="12842"/>
                </a:lnTo>
                <a:cubicBezTo>
                  <a:pt x="4534" y="13168"/>
                  <a:pt x="4569" y="13332"/>
                  <a:pt x="4477" y="13268"/>
                </a:cubicBezTo>
                <a:cubicBezTo>
                  <a:pt x="4462" y="13342"/>
                  <a:pt x="4523" y="13300"/>
                  <a:pt x="4420" y="13369"/>
                </a:cubicBezTo>
                <a:lnTo>
                  <a:pt x="4400" y="13383"/>
                </a:lnTo>
                <a:cubicBezTo>
                  <a:pt x="4318" y="13438"/>
                  <a:pt x="4400" y="13383"/>
                  <a:pt x="4343" y="13484"/>
                </a:cubicBezTo>
                <a:lnTo>
                  <a:pt x="4212" y="13195"/>
                </a:lnTo>
                <a:lnTo>
                  <a:pt x="4129" y="13251"/>
                </a:lnTo>
                <a:lnTo>
                  <a:pt x="4131" y="12999"/>
                </a:lnTo>
                <a:lnTo>
                  <a:pt x="4085" y="12967"/>
                </a:lnTo>
                <a:cubicBezTo>
                  <a:pt x="4091" y="12774"/>
                  <a:pt x="4101" y="12893"/>
                  <a:pt x="4066" y="12728"/>
                </a:cubicBezTo>
                <a:lnTo>
                  <a:pt x="4194" y="12705"/>
                </a:lnTo>
                <a:close/>
                <a:moveTo>
                  <a:pt x="9667" y="12363"/>
                </a:moveTo>
                <a:lnTo>
                  <a:pt x="9722" y="12515"/>
                </a:lnTo>
                <a:cubicBezTo>
                  <a:pt x="9702" y="12528"/>
                  <a:pt x="9624" y="12643"/>
                  <a:pt x="9624" y="12643"/>
                </a:cubicBezTo>
                <a:cubicBezTo>
                  <a:pt x="9605" y="12405"/>
                  <a:pt x="9589" y="12478"/>
                  <a:pt x="9667" y="12363"/>
                </a:cubicBezTo>
                <a:close/>
                <a:moveTo>
                  <a:pt x="6525" y="12336"/>
                </a:moveTo>
                <a:cubicBezTo>
                  <a:pt x="6594" y="12384"/>
                  <a:pt x="6594" y="12336"/>
                  <a:pt x="6600" y="12435"/>
                </a:cubicBezTo>
                <a:cubicBezTo>
                  <a:pt x="6602" y="12468"/>
                  <a:pt x="6604" y="12518"/>
                  <a:pt x="6610" y="12592"/>
                </a:cubicBezTo>
                <a:cubicBezTo>
                  <a:pt x="6514" y="12469"/>
                  <a:pt x="6549" y="12633"/>
                  <a:pt x="6525" y="12336"/>
                </a:cubicBezTo>
                <a:close/>
                <a:moveTo>
                  <a:pt x="17124" y="12198"/>
                </a:moveTo>
                <a:lnTo>
                  <a:pt x="17195" y="12275"/>
                </a:lnTo>
                <a:lnTo>
                  <a:pt x="17143" y="12436"/>
                </a:lnTo>
                <a:close/>
                <a:moveTo>
                  <a:pt x="16971" y="12175"/>
                </a:moveTo>
                <a:lnTo>
                  <a:pt x="17042" y="12253"/>
                </a:lnTo>
                <a:lnTo>
                  <a:pt x="16980" y="12294"/>
                </a:lnTo>
                <a:close/>
                <a:moveTo>
                  <a:pt x="7048" y="12110"/>
                </a:moveTo>
                <a:lnTo>
                  <a:pt x="7058" y="12230"/>
                </a:lnTo>
                <a:lnTo>
                  <a:pt x="6985" y="12404"/>
                </a:lnTo>
                <a:lnTo>
                  <a:pt x="6966" y="12166"/>
                </a:lnTo>
                <a:close/>
                <a:moveTo>
                  <a:pt x="7458" y="12087"/>
                </a:moveTo>
                <a:lnTo>
                  <a:pt x="7477" y="12325"/>
                </a:lnTo>
                <a:lnTo>
                  <a:pt x="7513" y="12238"/>
                </a:lnTo>
                <a:lnTo>
                  <a:pt x="7553" y="12463"/>
                </a:lnTo>
                <a:cubicBezTo>
                  <a:pt x="7526" y="12669"/>
                  <a:pt x="7512" y="12490"/>
                  <a:pt x="7547" y="12655"/>
                </a:cubicBezTo>
                <a:lnTo>
                  <a:pt x="7577" y="12760"/>
                </a:lnTo>
                <a:lnTo>
                  <a:pt x="7433" y="12857"/>
                </a:lnTo>
                <a:cubicBezTo>
                  <a:pt x="7371" y="12898"/>
                  <a:pt x="7371" y="12898"/>
                  <a:pt x="7305" y="12880"/>
                </a:cubicBezTo>
                <a:cubicBezTo>
                  <a:pt x="7290" y="12701"/>
                  <a:pt x="7300" y="12820"/>
                  <a:pt x="7331" y="12674"/>
                </a:cubicBezTo>
                <a:cubicBezTo>
                  <a:pt x="7306" y="12628"/>
                  <a:pt x="7292" y="12449"/>
                  <a:pt x="7267" y="12403"/>
                </a:cubicBezTo>
                <a:cubicBezTo>
                  <a:pt x="7170" y="12280"/>
                  <a:pt x="7265" y="12655"/>
                  <a:pt x="7195" y="12326"/>
                </a:cubicBezTo>
                <a:lnTo>
                  <a:pt x="7298" y="12257"/>
                </a:lnTo>
                <a:lnTo>
                  <a:pt x="7309" y="12124"/>
                </a:lnTo>
                <a:lnTo>
                  <a:pt x="7360" y="12215"/>
                </a:lnTo>
                <a:close/>
                <a:moveTo>
                  <a:pt x="7131" y="12055"/>
                </a:moveTo>
                <a:lnTo>
                  <a:pt x="7206" y="12193"/>
                </a:lnTo>
                <a:lnTo>
                  <a:pt x="7159" y="12413"/>
                </a:lnTo>
                <a:lnTo>
                  <a:pt x="7083" y="12275"/>
                </a:lnTo>
                <a:close/>
                <a:moveTo>
                  <a:pt x="3513" y="12033"/>
                </a:moveTo>
                <a:cubicBezTo>
                  <a:pt x="3595" y="11978"/>
                  <a:pt x="3563" y="12124"/>
                  <a:pt x="3671" y="12115"/>
                </a:cubicBezTo>
                <a:lnTo>
                  <a:pt x="3699" y="12472"/>
                </a:lnTo>
                <a:cubicBezTo>
                  <a:pt x="3622" y="12587"/>
                  <a:pt x="3642" y="12573"/>
                  <a:pt x="3615" y="12779"/>
                </a:cubicBezTo>
                <a:lnTo>
                  <a:pt x="3581" y="12614"/>
                </a:lnTo>
                <a:lnTo>
                  <a:pt x="3544" y="12702"/>
                </a:lnTo>
                <a:cubicBezTo>
                  <a:pt x="3514" y="12596"/>
                  <a:pt x="3418" y="12473"/>
                  <a:pt x="3413" y="12413"/>
                </a:cubicBezTo>
                <a:cubicBezTo>
                  <a:pt x="3394" y="12175"/>
                  <a:pt x="3419" y="12221"/>
                  <a:pt x="3465" y="12253"/>
                </a:cubicBezTo>
                <a:cubicBezTo>
                  <a:pt x="3460" y="12193"/>
                  <a:pt x="3471" y="12060"/>
                  <a:pt x="3513" y="12033"/>
                </a:cubicBezTo>
                <a:close/>
                <a:moveTo>
                  <a:pt x="10975" y="11926"/>
                </a:moveTo>
                <a:lnTo>
                  <a:pt x="11030" y="12078"/>
                </a:lnTo>
                <a:lnTo>
                  <a:pt x="10994" y="12165"/>
                </a:lnTo>
                <a:close/>
                <a:moveTo>
                  <a:pt x="8979" y="11883"/>
                </a:moveTo>
                <a:cubicBezTo>
                  <a:pt x="9050" y="11961"/>
                  <a:pt x="9041" y="11842"/>
                  <a:pt x="9080" y="12066"/>
                </a:cubicBezTo>
                <a:lnTo>
                  <a:pt x="9147" y="12085"/>
                </a:lnTo>
                <a:lnTo>
                  <a:pt x="9188" y="12057"/>
                </a:lnTo>
                <a:lnTo>
                  <a:pt x="9156" y="12204"/>
                </a:lnTo>
                <a:lnTo>
                  <a:pt x="9202" y="12236"/>
                </a:lnTo>
                <a:lnTo>
                  <a:pt x="9246" y="12520"/>
                </a:lnTo>
                <a:cubicBezTo>
                  <a:pt x="9215" y="12666"/>
                  <a:pt x="9183" y="12813"/>
                  <a:pt x="9152" y="12960"/>
                </a:cubicBezTo>
                <a:lnTo>
                  <a:pt x="9065" y="12955"/>
                </a:lnTo>
                <a:lnTo>
                  <a:pt x="9028" y="13042"/>
                </a:lnTo>
                <a:lnTo>
                  <a:pt x="8987" y="13070"/>
                </a:lnTo>
                <a:cubicBezTo>
                  <a:pt x="8905" y="13125"/>
                  <a:pt x="8987" y="13070"/>
                  <a:pt x="8941" y="13038"/>
                </a:cubicBezTo>
                <a:cubicBezTo>
                  <a:pt x="8864" y="13153"/>
                  <a:pt x="8884" y="13139"/>
                  <a:pt x="8840" y="12855"/>
                </a:cubicBezTo>
                <a:lnTo>
                  <a:pt x="8793" y="13075"/>
                </a:lnTo>
                <a:lnTo>
                  <a:pt x="8747" y="13043"/>
                </a:lnTo>
                <a:lnTo>
                  <a:pt x="8710" y="13130"/>
                </a:lnTo>
                <a:lnTo>
                  <a:pt x="8644" y="13112"/>
                </a:lnTo>
                <a:lnTo>
                  <a:pt x="8620" y="12814"/>
                </a:lnTo>
                <a:cubicBezTo>
                  <a:pt x="8544" y="12677"/>
                  <a:pt x="8584" y="12901"/>
                  <a:pt x="8555" y="12544"/>
                </a:cubicBezTo>
                <a:lnTo>
                  <a:pt x="8611" y="12695"/>
                </a:lnTo>
                <a:lnTo>
                  <a:pt x="8647" y="12608"/>
                </a:lnTo>
                <a:lnTo>
                  <a:pt x="8739" y="12672"/>
                </a:lnTo>
                <a:lnTo>
                  <a:pt x="8775" y="12585"/>
                </a:lnTo>
                <a:lnTo>
                  <a:pt x="8887" y="12635"/>
                </a:lnTo>
                <a:cubicBezTo>
                  <a:pt x="8910" y="12369"/>
                  <a:pt x="8919" y="12488"/>
                  <a:pt x="8864" y="12337"/>
                </a:cubicBezTo>
                <a:lnTo>
                  <a:pt x="8875" y="12204"/>
                </a:lnTo>
                <a:cubicBezTo>
                  <a:pt x="8799" y="12067"/>
                  <a:pt x="8838" y="12291"/>
                  <a:pt x="8810" y="11934"/>
                </a:cubicBezTo>
                <a:lnTo>
                  <a:pt x="8932" y="12103"/>
                </a:lnTo>
                <a:cubicBezTo>
                  <a:pt x="8989" y="12002"/>
                  <a:pt x="8927" y="12044"/>
                  <a:pt x="8993" y="12062"/>
                </a:cubicBezTo>
                <a:close/>
                <a:moveTo>
                  <a:pt x="11292" y="11839"/>
                </a:moveTo>
                <a:lnTo>
                  <a:pt x="11286" y="12031"/>
                </a:lnTo>
                <a:lnTo>
                  <a:pt x="11316" y="12137"/>
                </a:lnTo>
                <a:lnTo>
                  <a:pt x="11359" y="11857"/>
                </a:lnTo>
                <a:close/>
                <a:moveTo>
                  <a:pt x="11697" y="11756"/>
                </a:moveTo>
                <a:lnTo>
                  <a:pt x="11691" y="11948"/>
                </a:lnTo>
                <a:lnTo>
                  <a:pt x="11748" y="11848"/>
                </a:lnTo>
                <a:close/>
                <a:moveTo>
                  <a:pt x="6498" y="11726"/>
                </a:moveTo>
                <a:lnTo>
                  <a:pt x="6517" y="11965"/>
                </a:lnTo>
                <a:lnTo>
                  <a:pt x="6599" y="11909"/>
                </a:lnTo>
                <a:close/>
                <a:moveTo>
                  <a:pt x="4267" y="11716"/>
                </a:moveTo>
                <a:lnTo>
                  <a:pt x="4224" y="11995"/>
                </a:lnTo>
                <a:lnTo>
                  <a:pt x="4189" y="11830"/>
                </a:lnTo>
                <a:close/>
                <a:moveTo>
                  <a:pt x="8770" y="11710"/>
                </a:moveTo>
                <a:cubicBezTo>
                  <a:pt x="8794" y="12007"/>
                  <a:pt x="8789" y="11948"/>
                  <a:pt x="8737" y="12108"/>
                </a:cubicBezTo>
                <a:lnTo>
                  <a:pt x="8717" y="12122"/>
                </a:lnTo>
                <a:lnTo>
                  <a:pt x="8702" y="11943"/>
                </a:lnTo>
                <a:lnTo>
                  <a:pt x="8661" y="11971"/>
                </a:lnTo>
                <a:cubicBezTo>
                  <a:pt x="8688" y="11765"/>
                  <a:pt x="8672" y="11838"/>
                  <a:pt x="8770" y="11710"/>
                </a:cubicBezTo>
                <a:close/>
                <a:moveTo>
                  <a:pt x="7338" y="11666"/>
                </a:moveTo>
                <a:lnTo>
                  <a:pt x="7382" y="11950"/>
                </a:lnTo>
                <a:cubicBezTo>
                  <a:pt x="7270" y="11899"/>
                  <a:pt x="7407" y="11995"/>
                  <a:pt x="7320" y="11991"/>
                </a:cubicBezTo>
                <a:cubicBezTo>
                  <a:pt x="7297" y="11693"/>
                  <a:pt x="7270" y="11899"/>
                  <a:pt x="7338" y="11666"/>
                </a:cubicBezTo>
                <a:close/>
                <a:moveTo>
                  <a:pt x="7010" y="11634"/>
                </a:moveTo>
                <a:lnTo>
                  <a:pt x="7066" y="11785"/>
                </a:lnTo>
                <a:cubicBezTo>
                  <a:pt x="7066" y="11785"/>
                  <a:pt x="7034" y="11932"/>
                  <a:pt x="7014" y="11946"/>
                </a:cubicBezTo>
                <a:cubicBezTo>
                  <a:pt x="6952" y="11987"/>
                  <a:pt x="6947" y="11927"/>
                  <a:pt x="6901" y="11895"/>
                </a:cubicBezTo>
                <a:lnTo>
                  <a:pt x="6949" y="11675"/>
                </a:lnTo>
                <a:cubicBezTo>
                  <a:pt x="7015" y="11694"/>
                  <a:pt x="6953" y="11735"/>
                  <a:pt x="7010" y="11634"/>
                </a:cubicBezTo>
                <a:close/>
                <a:moveTo>
                  <a:pt x="11903" y="11618"/>
                </a:moveTo>
                <a:lnTo>
                  <a:pt x="11855" y="11838"/>
                </a:lnTo>
                <a:lnTo>
                  <a:pt x="11917" y="11797"/>
                </a:lnTo>
                <a:close/>
                <a:moveTo>
                  <a:pt x="3392" y="11611"/>
                </a:moveTo>
                <a:lnTo>
                  <a:pt x="3407" y="11790"/>
                </a:lnTo>
                <a:lnTo>
                  <a:pt x="3329" y="11905"/>
                </a:lnTo>
                <a:lnTo>
                  <a:pt x="3299" y="11799"/>
                </a:lnTo>
                <a:close/>
                <a:moveTo>
                  <a:pt x="11079" y="11606"/>
                </a:moveTo>
                <a:lnTo>
                  <a:pt x="11114" y="11771"/>
                </a:lnTo>
                <a:lnTo>
                  <a:pt x="11068" y="11739"/>
                </a:lnTo>
                <a:cubicBezTo>
                  <a:pt x="10995" y="11913"/>
                  <a:pt x="11016" y="11899"/>
                  <a:pt x="10960" y="11748"/>
                </a:cubicBezTo>
                <a:lnTo>
                  <a:pt x="11017" y="11647"/>
                </a:lnTo>
                <a:cubicBezTo>
                  <a:pt x="11084" y="11665"/>
                  <a:pt x="11022" y="11707"/>
                  <a:pt x="11079" y="11606"/>
                </a:cubicBezTo>
                <a:close/>
                <a:moveTo>
                  <a:pt x="16534" y="11589"/>
                </a:moveTo>
                <a:lnTo>
                  <a:pt x="16493" y="11617"/>
                </a:lnTo>
                <a:cubicBezTo>
                  <a:pt x="16507" y="11795"/>
                  <a:pt x="16498" y="11676"/>
                  <a:pt x="16549" y="11768"/>
                </a:cubicBezTo>
                <a:close/>
                <a:moveTo>
                  <a:pt x="6074" y="11571"/>
                </a:moveTo>
                <a:lnTo>
                  <a:pt x="6130" y="11722"/>
                </a:lnTo>
                <a:lnTo>
                  <a:pt x="6093" y="11809"/>
                </a:lnTo>
                <a:lnTo>
                  <a:pt x="6063" y="11704"/>
                </a:lnTo>
                <a:close/>
                <a:moveTo>
                  <a:pt x="11617" y="11559"/>
                </a:moveTo>
                <a:lnTo>
                  <a:pt x="11605" y="11692"/>
                </a:lnTo>
                <a:lnTo>
                  <a:pt x="11713" y="11683"/>
                </a:lnTo>
                <a:lnTo>
                  <a:pt x="11683" y="11577"/>
                </a:lnTo>
                <a:close/>
                <a:moveTo>
                  <a:pt x="11433" y="11431"/>
                </a:moveTo>
                <a:lnTo>
                  <a:pt x="11335" y="11560"/>
                </a:lnTo>
                <a:lnTo>
                  <a:pt x="11370" y="11724"/>
                </a:lnTo>
                <a:lnTo>
                  <a:pt x="11436" y="11743"/>
                </a:lnTo>
                <a:close/>
                <a:moveTo>
                  <a:pt x="17062" y="11424"/>
                </a:moveTo>
                <a:lnTo>
                  <a:pt x="17036" y="11630"/>
                </a:lnTo>
                <a:lnTo>
                  <a:pt x="17021" y="11451"/>
                </a:lnTo>
                <a:close/>
                <a:moveTo>
                  <a:pt x="4607" y="11362"/>
                </a:moveTo>
                <a:lnTo>
                  <a:pt x="4575" y="11509"/>
                </a:lnTo>
                <a:lnTo>
                  <a:pt x="4499" y="11372"/>
                </a:lnTo>
                <a:close/>
                <a:moveTo>
                  <a:pt x="10604" y="11359"/>
                </a:moveTo>
                <a:lnTo>
                  <a:pt x="10619" y="11538"/>
                </a:lnTo>
                <a:lnTo>
                  <a:pt x="10568" y="11446"/>
                </a:lnTo>
                <a:close/>
                <a:moveTo>
                  <a:pt x="10799" y="11354"/>
                </a:moveTo>
                <a:lnTo>
                  <a:pt x="10808" y="11473"/>
                </a:lnTo>
                <a:lnTo>
                  <a:pt x="10850" y="11446"/>
                </a:lnTo>
                <a:cubicBezTo>
                  <a:pt x="10843" y="11638"/>
                  <a:pt x="10880" y="11551"/>
                  <a:pt x="10813" y="11533"/>
                </a:cubicBezTo>
                <a:lnTo>
                  <a:pt x="10807" y="11725"/>
                </a:lnTo>
                <a:lnTo>
                  <a:pt x="10752" y="11574"/>
                </a:lnTo>
                <a:cubicBezTo>
                  <a:pt x="10699" y="11734"/>
                  <a:pt x="10741" y="11707"/>
                  <a:pt x="10685" y="11556"/>
                </a:cubicBezTo>
                <a:cubicBezTo>
                  <a:pt x="10788" y="11487"/>
                  <a:pt x="10726" y="11528"/>
                  <a:pt x="10799" y="11354"/>
                </a:cubicBezTo>
                <a:close/>
                <a:moveTo>
                  <a:pt x="8936" y="11347"/>
                </a:moveTo>
                <a:lnTo>
                  <a:pt x="8884" y="11508"/>
                </a:lnTo>
                <a:cubicBezTo>
                  <a:pt x="8819" y="11238"/>
                  <a:pt x="8894" y="11627"/>
                  <a:pt x="8829" y="11357"/>
                </a:cubicBezTo>
                <a:close/>
                <a:moveTo>
                  <a:pt x="16577" y="11310"/>
                </a:moveTo>
                <a:lnTo>
                  <a:pt x="16566" y="11443"/>
                </a:lnTo>
                <a:lnTo>
                  <a:pt x="16591" y="11488"/>
                </a:lnTo>
                <a:lnTo>
                  <a:pt x="16628" y="11401"/>
                </a:lnTo>
                <a:close/>
                <a:moveTo>
                  <a:pt x="9428" y="11269"/>
                </a:moveTo>
                <a:lnTo>
                  <a:pt x="9545" y="11379"/>
                </a:lnTo>
                <a:lnTo>
                  <a:pt x="9589" y="11663"/>
                </a:lnTo>
                <a:cubicBezTo>
                  <a:pt x="9491" y="11791"/>
                  <a:pt x="9460" y="11938"/>
                  <a:pt x="9408" y="12098"/>
                </a:cubicBezTo>
                <a:cubicBezTo>
                  <a:pt x="9373" y="11933"/>
                  <a:pt x="9428" y="12084"/>
                  <a:pt x="9373" y="11933"/>
                </a:cubicBezTo>
                <a:cubicBezTo>
                  <a:pt x="9302" y="11855"/>
                  <a:pt x="9291" y="11988"/>
                  <a:pt x="9204" y="11984"/>
                </a:cubicBezTo>
                <a:lnTo>
                  <a:pt x="9188" y="12057"/>
                </a:lnTo>
                <a:lnTo>
                  <a:pt x="9045" y="11902"/>
                </a:lnTo>
                <a:cubicBezTo>
                  <a:pt x="9052" y="11709"/>
                  <a:pt x="9052" y="11709"/>
                  <a:pt x="9012" y="11485"/>
                </a:cubicBezTo>
                <a:lnTo>
                  <a:pt x="9120" y="11475"/>
                </a:lnTo>
                <a:lnTo>
                  <a:pt x="9105" y="11297"/>
                </a:lnTo>
                <a:lnTo>
                  <a:pt x="9259" y="11319"/>
                </a:lnTo>
                <a:lnTo>
                  <a:pt x="9330" y="11397"/>
                </a:lnTo>
                <a:lnTo>
                  <a:pt x="9366" y="11310"/>
                </a:lnTo>
                <a:cubicBezTo>
                  <a:pt x="9433" y="11328"/>
                  <a:pt x="9371" y="11370"/>
                  <a:pt x="9428" y="11269"/>
                </a:cubicBezTo>
                <a:close/>
                <a:moveTo>
                  <a:pt x="5094" y="11224"/>
                </a:moveTo>
                <a:lnTo>
                  <a:pt x="5165" y="11302"/>
                </a:lnTo>
                <a:cubicBezTo>
                  <a:pt x="5163" y="11554"/>
                  <a:pt x="5239" y="11691"/>
                  <a:pt x="5137" y="11760"/>
                </a:cubicBezTo>
                <a:lnTo>
                  <a:pt x="5116" y="11774"/>
                </a:lnTo>
                <a:cubicBezTo>
                  <a:pt x="5034" y="11829"/>
                  <a:pt x="5045" y="11696"/>
                  <a:pt x="5004" y="11724"/>
                </a:cubicBezTo>
                <a:lnTo>
                  <a:pt x="4952" y="11884"/>
                </a:lnTo>
                <a:lnTo>
                  <a:pt x="4942" y="11765"/>
                </a:lnTo>
                <a:cubicBezTo>
                  <a:pt x="4885" y="11866"/>
                  <a:pt x="4947" y="11825"/>
                  <a:pt x="4880" y="11806"/>
                </a:cubicBezTo>
                <a:cubicBezTo>
                  <a:pt x="4923" y="11527"/>
                  <a:pt x="4969" y="11559"/>
                  <a:pt x="4966" y="11247"/>
                </a:cubicBezTo>
                <a:close/>
                <a:moveTo>
                  <a:pt x="17652" y="11217"/>
                </a:moveTo>
                <a:cubicBezTo>
                  <a:pt x="17673" y="11203"/>
                  <a:pt x="17677" y="11262"/>
                  <a:pt x="17703" y="11308"/>
                </a:cubicBezTo>
                <a:lnTo>
                  <a:pt x="17739" y="11221"/>
                </a:lnTo>
                <a:cubicBezTo>
                  <a:pt x="17764" y="11534"/>
                  <a:pt x="17780" y="11429"/>
                  <a:pt x="17788" y="11488"/>
                </a:cubicBezTo>
                <a:cubicBezTo>
                  <a:pt x="17790" y="11508"/>
                  <a:pt x="17792" y="11546"/>
                  <a:pt x="17793" y="11624"/>
                </a:cubicBezTo>
                <a:cubicBezTo>
                  <a:pt x="17807" y="11803"/>
                  <a:pt x="17772" y="11638"/>
                  <a:pt x="17780" y="12009"/>
                </a:cubicBezTo>
                <a:lnTo>
                  <a:pt x="17734" y="11977"/>
                </a:lnTo>
                <a:cubicBezTo>
                  <a:pt x="17719" y="12050"/>
                  <a:pt x="17801" y="11995"/>
                  <a:pt x="17698" y="12064"/>
                </a:cubicBezTo>
                <a:lnTo>
                  <a:pt x="17678" y="12078"/>
                </a:lnTo>
                <a:cubicBezTo>
                  <a:pt x="17616" y="12119"/>
                  <a:pt x="17581" y="11954"/>
                  <a:pt x="17510" y="11877"/>
                </a:cubicBezTo>
                <a:lnTo>
                  <a:pt x="17538" y="11418"/>
                </a:lnTo>
                <a:cubicBezTo>
                  <a:pt x="17636" y="11290"/>
                  <a:pt x="17570" y="11272"/>
                  <a:pt x="17652" y="11217"/>
                </a:cubicBezTo>
                <a:close/>
                <a:moveTo>
                  <a:pt x="4464" y="11207"/>
                </a:moveTo>
                <a:lnTo>
                  <a:pt x="4499" y="11372"/>
                </a:lnTo>
                <a:lnTo>
                  <a:pt x="4412" y="11367"/>
                </a:lnTo>
                <a:close/>
                <a:moveTo>
                  <a:pt x="11675" y="11206"/>
                </a:moveTo>
                <a:lnTo>
                  <a:pt x="11628" y="11426"/>
                </a:lnTo>
                <a:lnTo>
                  <a:pt x="11689" y="11385"/>
                </a:lnTo>
                <a:close/>
                <a:moveTo>
                  <a:pt x="11522" y="11184"/>
                </a:moveTo>
                <a:cubicBezTo>
                  <a:pt x="11465" y="11284"/>
                  <a:pt x="11480" y="11211"/>
                  <a:pt x="11454" y="11417"/>
                </a:cubicBezTo>
                <a:lnTo>
                  <a:pt x="11458" y="11477"/>
                </a:lnTo>
                <a:lnTo>
                  <a:pt x="11479" y="11463"/>
                </a:lnTo>
                <a:lnTo>
                  <a:pt x="11488" y="11582"/>
                </a:lnTo>
                <a:lnTo>
                  <a:pt x="11462" y="11788"/>
                </a:lnTo>
                <a:lnTo>
                  <a:pt x="11507" y="11820"/>
                </a:lnTo>
                <a:lnTo>
                  <a:pt x="11488" y="11582"/>
                </a:lnTo>
                <a:lnTo>
                  <a:pt x="11566" y="11468"/>
                </a:lnTo>
                <a:close/>
                <a:moveTo>
                  <a:pt x="16977" y="11167"/>
                </a:moveTo>
                <a:lnTo>
                  <a:pt x="17002" y="11213"/>
                </a:lnTo>
                <a:lnTo>
                  <a:pt x="16939" y="11506"/>
                </a:lnTo>
                <a:lnTo>
                  <a:pt x="16863" y="11369"/>
                </a:lnTo>
                <a:close/>
                <a:moveTo>
                  <a:pt x="9787" y="11154"/>
                </a:moveTo>
                <a:lnTo>
                  <a:pt x="9806" y="11392"/>
                </a:lnTo>
                <a:lnTo>
                  <a:pt x="9703" y="11461"/>
                </a:lnTo>
                <a:lnTo>
                  <a:pt x="9689" y="11282"/>
                </a:lnTo>
                <a:close/>
                <a:moveTo>
                  <a:pt x="10739" y="11143"/>
                </a:moveTo>
                <a:lnTo>
                  <a:pt x="10794" y="11295"/>
                </a:lnTo>
                <a:lnTo>
                  <a:pt x="10733" y="11336"/>
                </a:lnTo>
                <a:close/>
                <a:moveTo>
                  <a:pt x="16737" y="11140"/>
                </a:moveTo>
                <a:lnTo>
                  <a:pt x="16695" y="11167"/>
                </a:lnTo>
                <a:cubicBezTo>
                  <a:pt x="16730" y="11332"/>
                  <a:pt x="16684" y="11300"/>
                  <a:pt x="16741" y="11200"/>
                </a:cubicBezTo>
                <a:close/>
                <a:moveTo>
                  <a:pt x="6579" y="11108"/>
                </a:moveTo>
                <a:lnTo>
                  <a:pt x="6609" y="11213"/>
                </a:lnTo>
                <a:cubicBezTo>
                  <a:pt x="6664" y="11364"/>
                  <a:pt x="6639" y="11318"/>
                  <a:pt x="6726" y="11323"/>
                </a:cubicBezTo>
                <a:cubicBezTo>
                  <a:pt x="6740" y="11502"/>
                  <a:pt x="6730" y="11382"/>
                  <a:pt x="6781" y="11474"/>
                </a:cubicBezTo>
                <a:cubicBezTo>
                  <a:pt x="6775" y="11666"/>
                  <a:pt x="6760" y="11488"/>
                  <a:pt x="6795" y="11653"/>
                </a:cubicBezTo>
                <a:lnTo>
                  <a:pt x="6737" y="12005"/>
                </a:lnTo>
                <a:lnTo>
                  <a:pt x="6670" y="11987"/>
                </a:lnTo>
                <a:lnTo>
                  <a:pt x="6664" y="12180"/>
                </a:lnTo>
                <a:lnTo>
                  <a:pt x="6618" y="12148"/>
                </a:lnTo>
                <a:cubicBezTo>
                  <a:pt x="6602" y="12221"/>
                  <a:pt x="6664" y="12180"/>
                  <a:pt x="6582" y="12235"/>
                </a:cubicBezTo>
                <a:lnTo>
                  <a:pt x="6520" y="12276"/>
                </a:lnTo>
                <a:lnTo>
                  <a:pt x="6496" y="11978"/>
                </a:lnTo>
                <a:lnTo>
                  <a:pt x="6341" y="12208"/>
                </a:lnTo>
                <a:lnTo>
                  <a:pt x="6236" y="11965"/>
                </a:lnTo>
                <a:lnTo>
                  <a:pt x="6199" y="12052"/>
                </a:lnTo>
                <a:lnTo>
                  <a:pt x="6174" y="12006"/>
                </a:lnTo>
                <a:lnTo>
                  <a:pt x="6163" y="12139"/>
                </a:lnTo>
                <a:lnTo>
                  <a:pt x="6117" y="12107"/>
                </a:lnTo>
                <a:lnTo>
                  <a:pt x="6100" y="12432"/>
                </a:lnTo>
                <a:lnTo>
                  <a:pt x="6019" y="12236"/>
                </a:lnTo>
                <a:lnTo>
                  <a:pt x="5983" y="12323"/>
                </a:lnTo>
                <a:lnTo>
                  <a:pt x="5907" y="12185"/>
                </a:lnTo>
                <a:lnTo>
                  <a:pt x="5870" y="12272"/>
                </a:lnTo>
                <a:lnTo>
                  <a:pt x="5851" y="12034"/>
                </a:lnTo>
                <a:lnTo>
                  <a:pt x="5756" y="12474"/>
                </a:lnTo>
                <a:lnTo>
                  <a:pt x="5715" y="12502"/>
                </a:lnTo>
                <a:lnTo>
                  <a:pt x="5695" y="12515"/>
                </a:lnTo>
                <a:lnTo>
                  <a:pt x="5654" y="12543"/>
                </a:lnTo>
                <a:lnTo>
                  <a:pt x="5602" y="12703"/>
                </a:lnTo>
                <a:lnTo>
                  <a:pt x="5632" y="12809"/>
                </a:lnTo>
                <a:lnTo>
                  <a:pt x="5610" y="13074"/>
                </a:lnTo>
                <a:cubicBezTo>
                  <a:pt x="5543" y="13056"/>
                  <a:pt x="5605" y="13015"/>
                  <a:pt x="5548" y="13116"/>
                </a:cubicBezTo>
                <a:lnTo>
                  <a:pt x="5477" y="13038"/>
                </a:lnTo>
                <a:cubicBezTo>
                  <a:pt x="5483" y="12846"/>
                  <a:pt x="5478" y="12786"/>
                  <a:pt x="5448" y="12681"/>
                </a:cubicBezTo>
                <a:lnTo>
                  <a:pt x="5571" y="12598"/>
                </a:lnTo>
                <a:lnTo>
                  <a:pt x="5548" y="12300"/>
                </a:lnTo>
                <a:cubicBezTo>
                  <a:pt x="5491" y="12401"/>
                  <a:pt x="5470" y="12415"/>
                  <a:pt x="5424" y="12383"/>
                </a:cubicBezTo>
                <a:cubicBezTo>
                  <a:pt x="5407" y="12708"/>
                  <a:pt x="5377" y="12603"/>
                  <a:pt x="5304" y="12777"/>
                </a:cubicBezTo>
                <a:cubicBezTo>
                  <a:pt x="5198" y="12534"/>
                  <a:pt x="5263" y="12805"/>
                  <a:pt x="5198" y="12534"/>
                </a:cubicBezTo>
                <a:lnTo>
                  <a:pt x="5162" y="12622"/>
                </a:lnTo>
                <a:lnTo>
                  <a:pt x="5075" y="12617"/>
                </a:lnTo>
                <a:lnTo>
                  <a:pt x="5102" y="12411"/>
                </a:lnTo>
                <a:cubicBezTo>
                  <a:pt x="5035" y="12393"/>
                  <a:pt x="5097" y="12351"/>
                  <a:pt x="5040" y="12452"/>
                </a:cubicBezTo>
                <a:cubicBezTo>
                  <a:pt x="5015" y="12406"/>
                  <a:pt x="5077" y="12365"/>
                  <a:pt x="4994" y="12420"/>
                </a:cubicBezTo>
                <a:lnTo>
                  <a:pt x="4871" y="12503"/>
                </a:lnTo>
                <a:cubicBezTo>
                  <a:pt x="4918" y="12283"/>
                  <a:pt x="4933" y="12461"/>
                  <a:pt x="5005" y="12287"/>
                </a:cubicBezTo>
                <a:cubicBezTo>
                  <a:pt x="5031" y="12333"/>
                  <a:pt x="4969" y="12374"/>
                  <a:pt x="5051" y="12319"/>
                </a:cubicBezTo>
                <a:lnTo>
                  <a:pt x="5113" y="12278"/>
                </a:lnTo>
                <a:lnTo>
                  <a:pt x="5099" y="12099"/>
                </a:lnTo>
                <a:cubicBezTo>
                  <a:pt x="5201" y="12030"/>
                  <a:pt x="5197" y="11971"/>
                  <a:pt x="5254" y="11870"/>
                </a:cubicBezTo>
                <a:lnTo>
                  <a:pt x="5329" y="12007"/>
                </a:lnTo>
                <a:lnTo>
                  <a:pt x="5366" y="11920"/>
                </a:lnTo>
                <a:lnTo>
                  <a:pt x="5391" y="11966"/>
                </a:lnTo>
                <a:lnTo>
                  <a:pt x="5385" y="12158"/>
                </a:lnTo>
                <a:lnTo>
                  <a:pt x="5456" y="12236"/>
                </a:lnTo>
                <a:cubicBezTo>
                  <a:pt x="5427" y="11879"/>
                  <a:pt x="5488" y="12090"/>
                  <a:pt x="5391" y="11966"/>
                </a:cubicBezTo>
                <a:cubicBezTo>
                  <a:pt x="5464" y="11792"/>
                  <a:pt x="5437" y="11998"/>
                  <a:pt x="5480" y="11719"/>
                </a:cubicBezTo>
                <a:lnTo>
                  <a:pt x="5525" y="11751"/>
                </a:lnTo>
                <a:lnTo>
                  <a:pt x="5619" y="11563"/>
                </a:lnTo>
                <a:cubicBezTo>
                  <a:pt x="5725" y="11805"/>
                  <a:pt x="5660" y="11535"/>
                  <a:pt x="5725" y="11805"/>
                </a:cubicBezTo>
                <a:lnTo>
                  <a:pt x="5761" y="11718"/>
                </a:lnTo>
                <a:lnTo>
                  <a:pt x="5771" y="11837"/>
                </a:lnTo>
                <a:lnTo>
                  <a:pt x="5812" y="11810"/>
                </a:lnTo>
                <a:cubicBezTo>
                  <a:pt x="5785" y="12016"/>
                  <a:pt x="5796" y="11883"/>
                  <a:pt x="5821" y="11929"/>
                </a:cubicBezTo>
                <a:cubicBezTo>
                  <a:pt x="5867" y="11961"/>
                  <a:pt x="5821" y="11929"/>
                  <a:pt x="5888" y="11947"/>
                </a:cubicBezTo>
                <a:cubicBezTo>
                  <a:pt x="5883" y="11888"/>
                  <a:pt x="5862" y="11901"/>
                  <a:pt x="5903" y="11874"/>
                </a:cubicBezTo>
                <a:cubicBezTo>
                  <a:pt x="5986" y="11819"/>
                  <a:pt x="5903" y="11874"/>
                  <a:pt x="5949" y="11906"/>
                </a:cubicBezTo>
                <a:lnTo>
                  <a:pt x="6006" y="11805"/>
                </a:lnTo>
                <a:lnTo>
                  <a:pt x="6005" y="12057"/>
                </a:lnTo>
                <a:lnTo>
                  <a:pt x="6035" y="12162"/>
                </a:lnTo>
                <a:lnTo>
                  <a:pt x="6071" y="12075"/>
                </a:lnTo>
                <a:lnTo>
                  <a:pt x="6174" y="12006"/>
                </a:lnTo>
                <a:lnTo>
                  <a:pt x="6191" y="11681"/>
                </a:lnTo>
                <a:lnTo>
                  <a:pt x="6283" y="11745"/>
                </a:lnTo>
                <a:lnTo>
                  <a:pt x="6269" y="11566"/>
                </a:lnTo>
                <a:lnTo>
                  <a:pt x="6295" y="11360"/>
                </a:lnTo>
                <a:lnTo>
                  <a:pt x="6341" y="11392"/>
                </a:lnTo>
                <a:cubicBezTo>
                  <a:pt x="6337" y="11333"/>
                  <a:pt x="6316" y="11346"/>
                  <a:pt x="6357" y="11319"/>
                </a:cubicBezTo>
                <a:cubicBezTo>
                  <a:pt x="6439" y="11264"/>
                  <a:pt x="6357" y="11319"/>
                  <a:pt x="6403" y="11351"/>
                </a:cubicBezTo>
                <a:cubicBezTo>
                  <a:pt x="6460" y="11250"/>
                  <a:pt x="6398" y="11291"/>
                  <a:pt x="6465" y="11310"/>
                </a:cubicBezTo>
                <a:lnTo>
                  <a:pt x="6476" y="11177"/>
                </a:lnTo>
                <a:cubicBezTo>
                  <a:pt x="6476" y="11177"/>
                  <a:pt x="6522" y="11209"/>
                  <a:pt x="6522" y="11209"/>
                </a:cubicBezTo>
                <a:cubicBezTo>
                  <a:pt x="6604" y="11154"/>
                  <a:pt x="6522" y="11209"/>
                  <a:pt x="6579" y="11108"/>
                </a:cubicBezTo>
                <a:close/>
                <a:moveTo>
                  <a:pt x="10970" y="11051"/>
                </a:moveTo>
                <a:lnTo>
                  <a:pt x="11025" y="11203"/>
                </a:lnTo>
                <a:lnTo>
                  <a:pt x="10968" y="11303"/>
                </a:lnTo>
                <a:close/>
                <a:moveTo>
                  <a:pt x="5514" y="11029"/>
                </a:moveTo>
                <a:cubicBezTo>
                  <a:pt x="5529" y="11043"/>
                  <a:pt x="5537" y="11084"/>
                  <a:pt x="5565" y="11160"/>
                </a:cubicBezTo>
                <a:lnTo>
                  <a:pt x="5442" y="11242"/>
                </a:lnTo>
                <a:lnTo>
                  <a:pt x="5427" y="11063"/>
                </a:lnTo>
                <a:cubicBezTo>
                  <a:pt x="5479" y="11029"/>
                  <a:pt x="5499" y="11015"/>
                  <a:pt x="5514" y="11029"/>
                </a:cubicBezTo>
                <a:close/>
                <a:moveTo>
                  <a:pt x="10377" y="10947"/>
                </a:moveTo>
                <a:lnTo>
                  <a:pt x="10427" y="11038"/>
                </a:lnTo>
                <a:lnTo>
                  <a:pt x="10492" y="11309"/>
                </a:lnTo>
                <a:lnTo>
                  <a:pt x="10555" y="11015"/>
                </a:lnTo>
                <a:cubicBezTo>
                  <a:pt x="10570" y="11194"/>
                  <a:pt x="10582" y="11217"/>
                  <a:pt x="10583" y="11224"/>
                </a:cubicBezTo>
                <a:cubicBezTo>
                  <a:pt x="10583" y="11232"/>
                  <a:pt x="10572" y="11224"/>
                  <a:pt x="10538" y="11341"/>
                </a:cubicBezTo>
                <a:lnTo>
                  <a:pt x="10568" y="11446"/>
                </a:lnTo>
                <a:lnTo>
                  <a:pt x="10578" y="11565"/>
                </a:lnTo>
                <a:lnTo>
                  <a:pt x="10495" y="11620"/>
                </a:lnTo>
                <a:lnTo>
                  <a:pt x="10505" y="11739"/>
                </a:lnTo>
                <a:lnTo>
                  <a:pt x="10459" y="11707"/>
                </a:lnTo>
                <a:cubicBezTo>
                  <a:pt x="10427" y="11854"/>
                  <a:pt x="10464" y="11767"/>
                  <a:pt x="10407" y="11868"/>
                </a:cubicBezTo>
                <a:lnTo>
                  <a:pt x="10401" y="12060"/>
                </a:lnTo>
                <a:cubicBezTo>
                  <a:pt x="10329" y="11982"/>
                  <a:pt x="10355" y="12028"/>
                  <a:pt x="10315" y="11804"/>
                </a:cubicBezTo>
                <a:cubicBezTo>
                  <a:pt x="10228" y="11799"/>
                  <a:pt x="10178" y="11708"/>
                  <a:pt x="10138" y="11483"/>
                </a:cubicBezTo>
                <a:lnTo>
                  <a:pt x="10179" y="11456"/>
                </a:lnTo>
                <a:cubicBezTo>
                  <a:pt x="10176" y="11144"/>
                  <a:pt x="10201" y="11190"/>
                  <a:pt x="10253" y="11030"/>
                </a:cubicBezTo>
                <a:cubicBezTo>
                  <a:pt x="10320" y="11048"/>
                  <a:pt x="10340" y="11034"/>
                  <a:pt x="10377" y="10947"/>
                </a:cubicBezTo>
                <a:close/>
                <a:moveTo>
                  <a:pt x="11416" y="10941"/>
                </a:moveTo>
                <a:lnTo>
                  <a:pt x="11374" y="10968"/>
                </a:lnTo>
                <a:lnTo>
                  <a:pt x="11425" y="11060"/>
                </a:lnTo>
                <a:close/>
                <a:moveTo>
                  <a:pt x="16718" y="10902"/>
                </a:moveTo>
                <a:lnTo>
                  <a:pt x="16784" y="10920"/>
                </a:lnTo>
                <a:lnTo>
                  <a:pt x="16752" y="11067"/>
                </a:lnTo>
                <a:close/>
                <a:moveTo>
                  <a:pt x="1990" y="10857"/>
                </a:moveTo>
                <a:lnTo>
                  <a:pt x="1999" y="10976"/>
                </a:lnTo>
                <a:lnTo>
                  <a:pt x="1949" y="10885"/>
                </a:lnTo>
                <a:close/>
                <a:moveTo>
                  <a:pt x="10889" y="10855"/>
                </a:moveTo>
                <a:lnTo>
                  <a:pt x="10960" y="10932"/>
                </a:lnTo>
                <a:lnTo>
                  <a:pt x="10878" y="10987"/>
                </a:lnTo>
                <a:close/>
                <a:moveTo>
                  <a:pt x="11170" y="10854"/>
                </a:moveTo>
                <a:cubicBezTo>
                  <a:pt x="11170" y="10854"/>
                  <a:pt x="11201" y="10960"/>
                  <a:pt x="11201" y="10960"/>
                </a:cubicBezTo>
                <a:cubicBezTo>
                  <a:pt x="11215" y="11138"/>
                  <a:pt x="11174" y="11166"/>
                  <a:pt x="11137" y="11253"/>
                </a:cubicBezTo>
                <a:lnTo>
                  <a:pt x="11107" y="11147"/>
                </a:lnTo>
                <a:lnTo>
                  <a:pt x="11169" y="11106"/>
                </a:lnTo>
                <a:lnTo>
                  <a:pt x="11134" y="10941"/>
                </a:lnTo>
                <a:close/>
                <a:moveTo>
                  <a:pt x="10997" y="10845"/>
                </a:moveTo>
                <a:cubicBezTo>
                  <a:pt x="11084" y="10850"/>
                  <a:pt x="11042" y="10877"/>
                  <a:pt x="11098" y="11028"/>
                </a:cubicBezTo>
                <a:lnTo>
                  <a:pt x="11082" y="11102"/>
                </a:lnTo>
                <a:cubicBezTo>
                  <a:pt x="11006" y="10964"/>
                  <a:pt x="11036" y="11070"/>
                  <a:pt x="10997" y="10845"/>
                </a:cubicBezTo>
                <a:close/>
                <a:moveTo>
                  <a:pt x="9591" y="10806"/>
                </a:moveTo>
                <a:cubicBezTo>
                  <a:pt x="9603" y="10822"/>
                  <a:pt x="9612" y="10863"/>
                  <a:pt x="9619" y="10952"/>
                </a:cubicBezTo>
                <a:lnTo>
                  <a:pt x="9638" y="11191"/>
                </a:lnTo>
                <a:lnTo>
                  <a:pt x="9469" y="11241"/>
                </a:lnTo>
                <a:cubicBezTo>
                  <a:pt x="9480" y="11108"/>
                  <a:pt x="9502" y="10843"/>
                  <a:pt x="9543" y="10815"/>
                </a:cubicBezTo>
                <a:cubicBezTo>
                  <a:pt x="9564" y="10801"/>
                  <a:pt x="9579" y="10791"/>
                  <a:pt x="9591" y="10806"/>
                </a:cubicBezTo>
                <a:close/>
                <a:moveTo>
                  <a:pt x="10495" y="10805"/>
                </a:moveTo>
                <a:lnTo>
                  <a:pt x="10530" y="10970"/>
                </a:lnTo>
                <a:lnTo>
                  <a:pt x="10464" y="10951"/>
                </a:lnTo>
                <a:close/>
                <a:moveTo>
                  <a:pt x="8076" y="10606"/>
                </a:moveTo>
                <a:lnTo>
                  <a:pt x="8074" y="10858"/>
                </a:lnTo>
                <a:lnTo>
                  <a:pt x="7978" y="10735"/>
                </a:lnTo>
                <a:close/>
                <a:moveTo>
                  <a:pt x="16412" y="10604"/>
                </a:moveTo>
                <a:lnTo>
                  <a:pt x="16406" y="10797"/>
                </a:lnTo>
                <a:lnTo>
                  <a:pt x="16463" y="10696"/>
                </a:lnTo>
                <a:close/>
                <a:moveTo>
                  <a:pt x="16694" y="10604"/>
                </a:moveTo>
                <a:lnTo>
                  <a:pt x="16760" y="10622"/>
                </a:lnTo>
                <a:lnTo>
                  <a:pt x="16733" y="10828"/>
                </a:lnTo>
                <a:close/>
                <a:moveTo>
                  <a:pt x="10476" y="10566"/>
                </a:moveTo>
                <a:lnTo>
                  <a:pt x="10527" y="10658"/>
                </a:lnTo>
                <a:lnTo>
                  <a:pt x="10486" y="10686"/>
                </a:lnTo>
                <a:close/>
                <a:moveTo>
                  <a:pt x="10758" y="10566"/>
                </a:moveTo>
                <a:lnTo>
                  <a:pt x="10824" y="10584"/>
                </a:lnTo>
                <a:cubicBezTo>
                  <a:pt x="10821" y="11088"/>
                  <a:pt x="10830" y="10392"/>
                  <a:pt x="10777" y="10804"/>
                </a:cubicBezTo>
                <a:cubicBezTo>
                  <a:pt x="10750" y="11011"/>
                  <a:pt x="10812" y="10969"/>
                  <a:pt x="10693" y="11111"/>
                </a:cubicBezTo>
                <a:cubicBezTo>
                  <a:pt x="10710" y="10786"/>
                  <a:pt x="10663" y="11006"/>
                  <a:pt x="10736" y="10832"/>
                </a:cubicBezTo>
                <a:lnTo>
                  <a:pt x="10680" y="10681"/>
                </a:lnTo>
                <a:close/>
                <a:moveTo>
                  <a:pt x="6925" y="10562"/>
                </a:moveTo>
                <a:lnTo>
                  <a:pt x="6960" y="10727"/>
                </a:lnTo>
                <a:cubicBezTo>
                  <a:pt x="6960" y="10727"/>
                  <a:pt x="6923" y="10814"/>
                  <a:pt x="6923" y="10814"/>
                </a:cubicBezTo>
                <a:cubicBezTo>
                  <a:pt x="6820" y="10883"/>
                  <a:pt x="6903" y="10828"/>
                  <a:pt x="6836" y="10810"/>
                </a:cubicBezTo>
                <a:cubicBezTo>
                  <a:pt x="6879" y="10530"/>
                  <a:pt x="6873" y="10723"/>
                  <a:pt x="6925" y="10562"/>
                </a:cubicBezTo>
                <a:close/>
                <a:moveTo>
                  <a:pt x="9954" y="10540"/>
                </a:moveTo>
                <a:lnTo>
                  <a:pt x="9923" y="10686"/>
                </a:lnTo>
                <a:lnTo>
                  <a:pt x="9913" y="10567"/>
                </a:lnTo>
                <a:close/>
                <a:moveTo>
                  <a:pt x="7350" y="10465"/>
                </a:moveTo>
                <a:lnTo>
                  <a:pt x="7401" y="10557"/>
                </a:lnTo>
                <a:lnTo>
                  <a:pt x="7318" y="10612"/>
                </a:lnTo>
                <a:close/>
                <a:moveTo>
                  <a:pt x="9320" y="10463"/>
                </a:moveTo>
                <a:lnTo>
                  <a:pt x="9396" y="10600"/>
                </a:lnTo>
                <a:lnTo>
                  <a:pt x="9399" y="10912"/>
                </a:lnTo>
                <a:lnTo>
                  <a:pt x="9338" y="10953"/>
                </a:lnTo>
                <a:cubicBezTo>
                  <a:pt x="9256" y="11008"/>
                  <a:pt x="9338" y="10953"/>
                  <a:pt x="9292" y="10921"/>
                </a:cubicBezTo>
                <a:lnTo>
                  <a:pt x="9256" y="11008"/>
                </a:lnTo>
                <a:lnTo>
                  <a:pt x="9216" y="10784"/>
                </a:lnTo>
                <a:lnTo>
                  <a:pt x="9259" y="10504"/>
                </a:lnTo>
                <a:cubicBezTo>
                  <a:pt x="9325" y="10522"/>
                  <a:pt x="9263" y="10564"/>
                  <a:pt x="9320" y="10463"/>
                </a:cubicBezTo>
                <a:close/>
                <a:moveTo>
                  <a:pt x="10661" y="10443"/>
                </a:moveTo>
                <a:lnTo>
                  <a:pt x="10712" y="10534"/>
                </a:lnTo>
                <a:lnTo>
                  <a:pt x="10676" y="10621"/>
                </a:lnTo>
                <a:lnTo>
                  <a:pt x="10650" y="10575"/>
                </a:lnTo>
                <a:close/>
                <a:moveTo>
                  <a:pt x="16373" y="10380"/>
                </a:moveTo>
                <a:lnTo>
                  <a:pt x="16325" y="10600"/>
                </a:lnTo>
                <a:lnTo>
                  <a:pt x="16387" y="10559"/>
                </a:lnTo>
                <a:close/>
                <a:moveTo>
                  <a:pt x="5933" y="10348"/>
                </a:moveTo>
                <a:lnTo>
                  <a:pt x="6014" y="10545"/>
                </a:lnTo>
                <a:lnTo>
                  <a:pt x="5952" y="10586"/>
                </a:lnTo>
                <a:close/>
                <a:moveTo>
                  <a:pt x="11189" y="10277"/>
                </a:moveTo>
                <a:lnTo>
                  <a:pt x="11163" y="10483"/>
                </a:lnTo>
                <a:lnTo>
                  <a:pt x="11148" y="10304"/>
                </a:lnTo>
                <a:close/>
                <a:moveTo>
                  <a:pt x="7567" y="10195"/>
                </a:moveTo>
                <a:cubicBezTo>
                  <a:pt x="7633" y="10213"/>
                  <a:pt x="7688" y="10364"/>
                  <a:pt x="7744" y="10515"/>
                </a:cubicBezTo>
                <a:lnTo>
                  <a:pt x="7780" y="10428"/>
                </a:lnTo>
                <a:lnTo>
                  <a:pt x="7794" y="10607"/>
                </a:lnTo>
                <a:lnTo>
                  <a:pt x="7851" y="10506"/>
                </a:lnTo>
                <a:lnTo>
                  <a:pt x="7877" y="10552"/>
                </a:lnTo>
                <a:lnTo>
                  <a:pt x="7864" y="10937"/>
                </a:lnTo>
                <a:lnTo>
                  <a:pt x="7859" y="10877"/>
                </a:lnTo>
                <a:cubicBezTo>
                  <a:pt x="7858" y="11129"/>
                  <a:pt x="7821" y="11216"/>
                  <a:pt x="7795" y="11422"/>
                </a:cubicBezTo>
                <a:lnTo>
                  <a:pt x="7753" y="11450"/>
                </a:lnTo>
                <a:lnTo>
                  <a:pt x="7712" y="11477"/>
                </a:lnTo>
                <a:lnTo>
                  <a:pt x="7676" y="11564"/>
                </a:lnTo>
                <a:lnTo>
                  <a:pt x="7610" y="11546"/>
                </a:lnTo>
                <a:lnTo>
                  <a:pt x="7599" y="11679"/>
                </a:lnTo>
                <a:lnTo>
                  <a:pt x="7553" y="11647"/>
                </a:lnTo>
                <a:cubicBezTo>
                  <a:pt x="7531" y="11913"/>
                  <a:pt x="7556" y="11959"/>
                  <a:pt x="7453" y="12027"/>
                </a:cubicBezTo>
                <a:lnTo>
                  <a:pt x="7423" y="11922"/>
                </a:lnTo>
                <a:lnTo>
                  <a:pt x="7434" y="11789"/>
                </a:lnTo>
                <a:lnTo>
                  <a:pt x="7388" y="11757"/>
                </a:lnTo>
                <a:cubicBezTo>
                  <a:pt x="7410" y="11491"/>
                  <a:pt x="7372" y="11831"/>
                  <a:pt x="7390" y="11505"/>
                </a:cubicBezTo>
                <a:lnTo>
                  <a:pt x="7309" y="11308"/>
                </a:lnTo>
                <a:lnTo>
                  <a:pt x="7273" y="11395"/>
                </a:lnTo>
                <a:lnTo>
                  <a:pt x="7186" y="11391"/>
                </a:lnTo>
                <a:cubicBezTo>
                  <a:pt x="7213" y="11185"/>
                  <a:pt x="7258" y="11217"/>
                  <a:pt x="7350" y="11281"/>
                </a:cubicBezTo>
                <a:lnTo>
                  <a:pt x="7377" y="11075"/>
                </a:lnTo>
                <a:cubicBezTo>
                  <a:pt x="7480" y="11006"/>
                  <a:pt x="7480" y="11006"/>
                  <a:pt x="7445" y="10841"/>
                </a:cubicBezTo>
                <a:lnTo>
                  <a:pt x="7447" y="10589"/>
                </a:lnTo>
                <a:cubicBezTo>
                  <a:pt x="7513" y="10607"/>
                  <a:pt x="7451" y="10648"/>
                  <a:pt x="7508" y="10548"/>
                </a:cubicBezTo>
                <a:lnTo>
                  <a:pt x="7522" y="10726"/>
                </a:lnTo>
                <a:cubicBezTo>
                  <a:pt x="7616" y="10538"/>
                  <a:pt x="7527" y="10786"/>
                  <a:pt x="7620" y="10598"/>
                </a:cubicBezTo>
                <a:close/>
                <a:moveTo>
                  <a:pt x="5853" y="10151"/>
                </a:moveTo>
                <a:cubicBezTo>
                  <a:pt x="5914" y="10110"/>
                  <a:pt x="5894" y="10124"/>
                  <a:pt x="5924" y="10229"/>
                </a:cubicBezTo>
                <a:cubicBezTo>
                  <a:pt x="5924" y="10229"/>
                  <a:pt x="5867" y="10330"/>
                  <a:pt x="5887" y="10316"/>
                </a:cubicBezTo>
                <a:cubicBezTo>
                  <a:pt x="5826" y="10357"/>
                  <a:pt x="5846" y="10344"/>
                  <a:pt x="5816" y="10238"/>
                </a:cubicBezTo>
                <a:cubicBezTo>
                  <a:pt x="5816" y="10238"/>
                  <a:pt x="5853" y="10151"/>
                  <a:pt x="5853" y="10151"/>
                </a:cubicBezTo>
                <a:close/>
                <a:moveTo>
                  <a:pt x="16569" y="10123"/>
                </a:moveTo>
                <a:cubicBezTo>
                  <a:pt x="16517" y="10284"/>
                  <a:pt x="16512" y="10224"/>
                  <a:pt x="16515" y="10535"/>
                </a:cubicBezTo>
                <a:lnTo>
                  <a:pt x="16597" y="10480"/>
                </a:lnTo>
                <a:lnTo>
                  <a:pt x="16567" y="10375"/>
                </a:lnTo>
                <a:close/>
                <a:moveTo>
                  <a:pt x="11144" y="10087"/>
                </a:moveTo>
                <a:cubicBezTo>
                  <a:pt x="11147" y="10086"/>
                  <a:pt x="11144" y="10119"/>
                  <a:pt x="11185" y="10217"/>
                </a:cubicBezTo>
                <a:lnTo>
                  <a:pt x="11087" y="10346"/>
                </a:lnTo>
                <a:lnTo>
                  <a:pt x="11072" y="10167"/>
                </a:lnTo>
                <a:cubicBezTo>
                  <a:pt x="11134" y="10126"/>
                  <a:pt x="11142" y="10089"/>
                  <a:pt x="11144" y="10087"/>
                </a:cubicBezTo>
                <a:close/>
                <a:moveTo>
                  <a:pt x="10914" y="10085"/>
                </a:moveTo>
                <a:lnTo>
                  <a:pt x="10913" y="10337"/>
                </a:lnTo>
                <a:lnTo>
                  <a:pt x="10837" y="10200"/>
                </a:lnTo>
                <a:close/>
                <a:moveTo>
                  <a:pt x="16422" y="9908"/>
                </a:moveTo>
                <a:cubicBezTo>
                  <a:pt x="16415" y="10100"/>
                  <a:pt x="16401" y="9922"/>
                  <a:pt x="16436" y="10087"/>
                </a:cubicBezTo>
                <a:lnTo>
                  <a:pt x="16414" y="10352"/>
                </a:lnTo>
                <a:lnTo>
                  <a:pt x="16485" y="10430"/>
                </a:lnTo>
                <a:cubicBezTo>
                  <a:pt x="16461" y="10132"/>
                  <a:pt x="16476" y="10311"/>
                  <a:pt x="16498" y="10045"/>
                </a:cubicBezTo>
                <a:close/>
                <a:moveTo>
                  <a:pt x="8669" y="9895"/>
                </a:moveTo>
                <a:cubicBezTo>
                  <a:pt x="8697" y="10253"/>
                  <a:pt x="8667" y="10147"/>
                  <a:pt x="8625" y="10427"/>
                </a:cubicBezTo>
                <a:lnTo>
                  <a:pt x="8669" y="10711"/>
                </a:lnTo>
                <a:lnTo>
                  <a:pt x="8628" y="10739"/>
                </a:lnTo>
                <a:lnTo>
                  <a:pt x="8658" y="10844"/>
                </a:lnTo>
                <a:lnTo>
                  <a:pt x="8599" y="11197"/>
                </a:lnTo>
                <a:lnTo>
                  <a:pt x="8511" y="11444"/>
                </a:lnTo>
                <a:lnTo>
                  <a:pt x="8465" y="11412"/>
                </a:lnTo>
                <a:lnTo>
                  <a:pt x="8392" y="11586"/>
                </a:lnTo>
                <a:lnTo>
                  <a:pt x="8346" y="11554"/>
                </a:lnTo>
                <a:lnTo>
                  <a:pt x="8264" y="11609"/>
                </a:lnTo>
                <a:lnTo>
                  <a:pt x="8332" y="11376"/>
                </a:lnTo>
                <a:lnTo>
                  <a:pt x="8252" y="11179"/>
                </a:lnTo>
                <a:lnTo>
                  <a:pt x="8199" y="11339"/>
                </a:lnTo>
                <a:lnTo>
                  <a:pt x="8169" y="11234"/>
                </a:lnTo>
                <a:cubicBezTo>
                  <a:pt x="8112" y="11335"/>
                  <a:pt x="8174" y="11293"/>
                  <a:pt x="8108" y="11275"/>
                </a:cubicBezTo>
                <a:cubicBezTo>
                  <a:pt x="8112" y="11335"/>
                  <a:pt x="8133" y="11321"/>
                  <a:pt x="8092" y="11349"/>
                </a:cubicBezTo>
                <a:cubicBezTo>
                  <a:pt x="8010" y="11404"/>
                  <a:pt x="8092" y="11349"/>
                  <a:pt x="8046" y="11317"/>
                </a:cubicBezTo>
                <a:cubicBezTo>
                  <a:pt x="7994" y="11477"/>
                  <a:pt x="8035" y="11449"/>
                  <a:pt x="8000" y="11285"/>
                </a:cubicBezTo>
                <a:cubicBezTo>
                  <a:pt x="8103" y="11216"/>
                  <a:pt x="8062" y="11243"/>
                  <a:pt x="8098" y="11156"/>
                </a:cubicBezTo>
                <a:cubicBezTo>
                  <a:pt x="8190" y="11220"/>
                  <a:pt x="8073" y="11110"/>
                  <a:pt x="8185" y="11161"/>
                </a:cubicBezTo>
                <a:lnTo>
                  <a:pt x="8202" y="10835"/>
                </a:lnTo>
                <a:lnTo>
                  <a:pt x="8172" y="10730"/>
                </a:lnTo>
                <a:cubicBezTo>
                  <a:pt x="8199" y="10524"/>
                  <a:pt x="8188" y="10657"/>
                  <a:pt x="8163" y="10611"/>
                </a:cubicBezTo>
                <a:cubicBezTo>
                  <a:pt x="8117" y="10579"/>
                  <a:pt x="8194" y="10464"/>
                  <a:pt x="8122" y="10638"/>
                </a:cubicBezTo>
                <a:lnTo>
                  <a:pt x="8066" y="10487"/>
                </a:lnTo>
                <a:lnTo>
                  <a:pt x="8093" y="10281"/>
                </a:lnTo>
                <a:cubicBezTo>
                  <a:pt x="8160" y="10299"/>
                  <a:pt x="8098" y="10341"/>
                  <a:pt x="8155" y="10240"/>
                </a:cubicBezTo>
                <a:lnTo>
                  <a:pt x="8185" y="10345"/>
                </a:lnTo>
                <a:lnTo>
                  <a:pt x="8212" y="10139"/>
                </a:lnTo>
                <a:lnTo>
                  <a:pt x="8258" y="10171"/>
                </a:lnTo>
                <a:lnTo>
                  <a:pt x="8305" y="9951"/>
                </a:lnTo>
                <a:cubicBezTo>
                  <a:pt x="8417" y="10001"/>
                  <a:pt x="8341" y="9864"/>
                  <a:pt x="8381" y="10088"/>
                </a:cubicBezTo>
                <a:cubicBezTo>
                  <a:pt x="8474" y="9900"/>
                  <a:pt x="8386" y="10148"/>
                  <a:pt x="8479" y="9960"/>
                </a:cubicBezTo>
                <a:cubicBezTo>
                  <a:pt x="8534" y="10111"/>
                  <a:pt x="8585" y="10203"/>
                  <a:pt x="8631" y="10235"/>
                </a:cubicBezTo>
                <a:close/>
                <a:moveTo>
                  <a:pt x="16765" y="9866"/>
                </a:moveTo>
                <a:lnTo>
                  <a:pt x="16841" y="10004"/>
                </a:lnTo>
                <a:lnTo>
                  <a:pt x="16784" y="10104"/>
                </a:lnTo>
                <a:close/>
                <a:moveTo>
                  <a:pt x="16330" y="9844"/>
                </a:moveTo>
                <a:lnTo>
                  <a:pt x="16298" y="9991"/>
                </a:lnTo>
                <a:lnTo>
                  <a:pt x="16339" y="9963"/>
                </a:lnTo>
                <a:close/>
                <a:moveTo>
                  <a:pt x="8874" y="9758"/>
                </a:moveTo>
                <a:lnTo>
                  <a:pt x="8925" y="9849"/>
                </a:lnTo>
                <a:lnTo>
                  <a:pt x="8898" y="10055"/>
                </a:lnTo>
                <a:cubicBezTo>
                  <a:pt x="8786" y="10005"/>
                  <a:pt x="8903" y="10115"/>
                  <a:pt x="8791" y="10065"/>
                </a:cubicBezTo>
                <a:lnTo>
                  <a:pt x="8813" y="9799"/>
                </a:lnTo>
                <a:cubicBezTo>
                  <a:pt x="8879" y="9817"/>
                  <a:pt x="8817" y="9859"/>
                  <a:pt x="8874" y="9758"/>
                </a:cubicBezTo>
                <a:close/>
                <a:moveTo>
                  <a:pt x="10943" y="9534"/>
                </a:moveTo>
                <a:lnTo>
                  <a:pt x="10963" y="9613"/>
                </a:lnTo>
                <a:lnTo>
                  <a:pt x="10906" y="9714"/>
                </a:lnTo>
                <a:lnTo>
                  <a:pt x="10892" y="9535"/>
                </a:lnTo>
                <a:close/>
                <a:moveTo>
                  <a:pt x="6798" y="9518"/>
                </a:moveTo>
                <a:lnTo>
                  <a:pt x="6746" y="9678"/>
                </a:lnTo>
                <a:lnTo>
                  <a:pt x="6716" y="9573"/>
                </a:lnTo>
                <a:close/>
                <a:moveTo>
                  <a:pt x="10930" y="9483"/>
                </a:moveTo>
                <a:cubicBezTo>
                  <a:pt x="10935" y="9451"/>
                  <a:pt x="10976" y="9507"/>
                  <a:pt x="10963" y="9534"/>
                </a:cubicBezTo>
                <a:lnTo>
                  <a:pt x="10943" y="9534"/>
                </a:lnTo>
                <a:close/>
                <a:moveTo>
                  <a:pt x="11072" y="9352"/>
                </a:moveTo>
                <a:lnTo>
                  <a:pt x="11041" y="9498"/>
                </a:lnTo>
                <a:lnTo>
                  <a:pt x="11031" y="9379"/>
                </a:lnTo>
                <a:close/>
                <a:moveTo>
                  <a:pt x="7454" y="9329"/>
                </a:moveTo>
                <a:lnTo>
                  <a:pt x="7555" y="9512"/>
                </a:lnTo>
                <a:lnTo>
                  <a:pt x="7457" y="9641"/>
                </a:lnTo>
                <a:close/>
                <a:moveTo>
                  <a:pt x="11291" y="9181"/>
                </a:moveTo>
                <a:cubicBezTo>
                  <a:pt x="11295" y="9191"/>
                  <a:pt x="11297" y="9203"/>
                  <a:pt x="11292" y="9197"/>
                </a:cubicBezTo>
                <a:lnTo>
                  <a:pt x="11284" y="9181"/>
                </a:lnTo>
                <a:cubicBezTo>
                  <a:pt x="11283" y="9165"/>
                  <a:pt x="11288" y="9172"/>
                  <a:pt x="11291" y="9181"/>
                </a:cubicBezTo>
                <a:close/>
                <a:moveTo>
                  <a:pt x="11689" y="8938"/>
                </a:moveTo>
                <a:lnTo>
                  <a:pt x="11687" y="9190"/>
                </a:lnTo>
                <a:lnTo>
                  <a:pt x="11739" y="9030"/>
                </a:lnTo>
                <a:close/>
                <a:moveTo>
                  <a:pt x="8220" y="8879"/>
                </a:moveTo>
                <a:lnTo>
                  <a:pt x="8229" y="8998"/>
                </a:lnTo>
                <a:lnTo>
                  <a:pt x="8158" y="8920"/>
                </a:lnTo>
                <a:close/>
                <a:moveTo>
                  <a:pt x="15906" y="8873"/>
                </a:moveTo>
                <a:lnTo>
                  <a:pt x="15865" y="8901"/>
                </a:lnTo>
                <a:lnTo>
                  <a:pt x="15920" y="9052"/>
                </a:lnTo>
                <a:close/>
                <a:moveTo>
                  <a:pt x="16014" y="8864"/>
                </a:moveTo>
                <a:lnTo>
                  <a:pt x="16028" y="9043"/>
                </a:lnTo>
                <a:lnTo>
                  <a:pt x="16007" y="9056"/>
                </a:lnTo>
                <a:lnTo>
                  <a:pt x="15993" y="8878"/>
                </a:lnTo>
                <a:lnTo>
                  <a:pt x="15972" y="8892"/>
                </a:lnTo>
                <a:lnTo>
                  <a:pt x="15976" y="9203"/>
                </a:lnTo>
                <a:cubicBezTo>
                  <a:pt x="15976" y="9203"/>
                  <a:pt x="16026" y="9295"/>
                  <a:pt x="16047" y="9281"/>
                </a:cubicBezTo>
                <a:cubicBezTo>
                  <a:pt x="16150" y="9212"/>
                  <a:pt x="16072" y="9327"/>
                  <a:pt x="16124" y="9166"/>
                </a:cubicBezTo>
                <a:lnTo>
                  <a:pt x="16080" y="8882"/>
                </a:lnTo>
                <a:close/>
                <a:moveTo>
                  <a:pt x="7370" y="8821"/>
                </a:moveTo>
                <a:lnTo>
                  <a:pt x="7421" y="8912"/>
                </a:lnTo>
                <a:lnTo>
                  <a:pt x="7389" y="9059"/>
                </a:lnTo>
                <a:lnTo>
                  <a:pt x="7359" y="8953"/>
                </a:lnTo>
                <a:close/>
                <a:moveTo>
                  <a:pt x="12279" y="8732"/>
                </a:moveTo>
                <a:lnTo>
                  <a:pt x="12231" y="8951"/>
                </a:lnTo>
                <a:lnTo>
                  <a:pt x="12293" y="8910"/>
                </a:lnTo>
                <a:close/>
                <a:moveTo>
                  <a:pt x="15493" y="8585"/>
                </a:moveTo>
                <a:lnTo>
                  <a:pt x="15452" y="8613"/>
                </a:lnTo>
                <a:lnTo>
                  <a:pt x="15466" y="8791"/>
                </a:lnTo>
                <a:close/>
                <a:moveTo>
                  <a:pt x="15816" y="8557"/>
                </a:moveTo>
                <a:lnTo>
                  <a:pt x="15830" y="8736"/>
                </a:lnTo>
                <a:lnTo>
                  <a:pt x="15862" y="8589"/>
                </a:lnTo>
                <a:close/>
                <a:moveTo>
                  <a:pt x="12445" y="8369"/>
                </a:moveTo>
                <a:lnTo>
                  <a:pt x="12342" y="8438"/>
                </a:lnTo>
                <a:cubicBezTo>
                  <a:pt x="12397" y="8589"/>
                  <a:pt x="12351" y="8557"/>
                  <a:pt x="12408" y="8456"/>
                </a:cubicBezTo>
                <a:cubicBezTo>
                  <a:pt x="12437" y="8814"/>
                  <a:pt x="12377" y="8603"/>
                  <a:pt x="12473" y="8727"/>
                </a:cubicBezTo>
                <a:close/>
                <a:moveTo>
                  <a:pt x="7204" y="8367"/>
                </a:moveTo>
                <a:cubicBezTo>
                  <a:pt x="7222" y="8450"/>
                  <a:pt x="7227" y="8493"/>
                  <a:pt x="7226" y="8515"/>
                </a:cubicBezTo>
                <a:lnTo>
                  <a:pt x="7219" y="8526"/>
                </a:lnTo>
                <a:lnTo>
                  <a:pt x="7213" y="8520"/>
                </a:lnTo>
                <a:cubicBezTo>
                  <a:pt x="7207" y="8518"/>
                  <a:pt x="7210" y="8528"/>
                  <a:pt x="7215" y="8533"/>
                </a:cubicBezTo>
                <a:lnTo>
                  <a:pt x="7219" y="8526"/>
                </a:lnTo>
                <a:lnTo>
                  <a:pt x="7264" y="8578"/>
                </a:lnTo>
                <a:lnTo>
                  <a:pt x="7173" y="8514"/>
                </a:lnTo>
                <a:close/>
                <a:moveTo>
                  <a:pt x="12184" y="8356"/>
                </a:moveTo>
                <a:lnTo>
                  <a:pt x="12203" y="8594"/>
                </a:lnTo>
                <a:lnTo>
                  <a:pt x="12136" y="8576"/>
                </a:lnTo>
                <a:close/>
                <a:moveTo>
                  <a:pt x="15669" y="8342"/>
                </a:moveTo>
                <a:lnTo>
                  <a:pt x="15587" y="8397"/>
                </a:lnTo>
                <a:lnTo>
                  <a:pt x="15596" y="8516"/>
                </a:lnTo>
                <a:close/>
                <a:moveTo>
                  <a:pt x="12680" y="8337"/>
                </a:moveTo>
                <a:lnTo>
                  <a:pt x="12699" y="8575"/>
                </a:lnTo>
                <a:lnTo>
                  <a:pt x="12726" y="8369"/>
                </a:lnTo>
                <a:close/>
                <a:moveTo>
                  <a:pt x="12547" y="8301"/>
                </a:moveTo>
                <a:lnTo>
                  <a:pt x="12500" y="8520"/>
                </a:lnTo>
                <a:lnTo>
                  <a:pt x="12562" y="8479"/>
                </a:lnTo>
                <a:close/>
                <a:moveTo>
                  <a:pt x="12046" y="8260"/>
                </a:moveTo>
                <a:lnTo>
                  <a:pt x="12086" y="8484"/>
                </a:lnTo>
                <a:lnTo>
                  <a:pt x="12070" y="8558"/>
                </a:lnTo>
                <a:cubicBezTo>
                  <a:pt x="11999" y="8480"/>
                  <a:pt x="12024" y="8526"/>
                  <a:pt x="11984" y="8301"/>
                </a:cubicBezTo>
                <a:close/>
                <a:moveTo>
                  <a:pt x="9533" y="8250"/>
                </a:moveTo>
                <a:lnTo>
                  <a:pt x="9600" y="8268"/>
                </a:lnTo>
                <a:lnTo>
                  <a:pt x="9568" y="8414"/>
                </a:lnTo>
                <a:close/>
                <a:moveTo>
                  <a:pt x="19559" y="8245"/>
                </a:moveTo>
                <a:cubicBezTo>
                  <a:pt x="19578" y="8483"/>
                  <a:pt x="19571" y="8676"/>
                  <a:pt x="19674" y="8607"/>
                </a:cubicBezTo>
                <a:lnTo>
                  <a:pt x="19695" y="8593"/>
                </a:lnTo>
                <a:lnTo>
                  <a:pt x="19736" y="8566"/>
                </a:lnTo>
                <a:lnTo>
                  <a:pt x="19791" y="8717"/>
                </a:lnTo>
                <a:lnTo>
                  <a:pt x="19764" y="8923"/>
                </a:lnTo>
                <a:lnTo>
                  <a:pt x="19937" y="9184"/>
                </a:lnTo>
                <a:lnTo>
                  <a:pt x="19926" y="9317"/>
                </a:lnTo>
                <a:lnTo>
                  <a:pt x="20021" y="9692"/>
                </a:lnTo>
                <a:lnTo>
                  <a:pt x="20010" y="9825"/>
                </a:lnTo>
                <a:lnTo>
                  <a:pt x="20044" y="9990"/>
                </a:lnTo>
                <a:lnTo>
                  <a:pt x="20018" y="10196"/>
                </a:lnTo>
                <a:lnTo>
                  <a:pt x="20011" y="10389"/>
                </a:lnTo>
                <a:lnTo>
                  <a:pt x="20041" y="10494"/>
                </a:lnTo>
                <a:cubicBezTo>
                  <a:pt x="19969" y="10668"/>
                  <a:pt x="19958" y="10801"/>
                  <a:pt x="19910" y="11021"/>
                </a:cubicBezTo>
                <a:cubicBezTo>
                  <a:pt x="19879" y="11168"/>
                  <a:pt x="19858" y="11182"/>
                  <a:pt x="19755" y="11250"/>
                </a:cubicBezTo>
                <a:cubicBezTo>
                  <a:pt x="19755" y="11250"/>
                  <a:pt x="19724" y="11397"/>
                  <a:pt x="19708" y="11470"/>
                </a:cubicBezTo>
                <a:lnTo>
                  <a:pt x="19395" y="11617"/>
                </a:lnTo>
                <a:lnTo>
                  <a:pt x="19365" y="11512"/>
                </a:lnTo>
                <a:lnTo>
                  <a:pt x="19303" y="11553"/>
                </a:lnTo>
                <a:lnTo>
                  <a:pt x="19248" y="11402"/>
                </a:lnTo>
                <a:lnTo>
                  <a:pt x="19211" y="11489"/>
                </a:lnTo>
                <a:lnTo>
                  <a:pt x="19192" y="11251"/>
                </a:lnTo>
                <a:lnTo>
                  <a:pt x="19156" y="11338"/>
                </a:lnTo>
                <a:lnTo>
                  <a:pt x="19050" y="11096"/>
                </a:lnTo>
                <a:lnTo>
                  <a:pt x="19061" y="10963"/>
                </a:lnTo>
                <a:lnTo>
                  <a:pt x="19015" y="10931"/>
                </a:lnTo>
                <a:cubicBezTo>
                  <a:pt x="19026" y="10798"/>
                  <a:pt x="19036" y="10917"/>
                  <a:pt x="19001" y="10752"/>
                </a:cubicBezTo>
                <a:cubicBezTo>
                  <a:pt x="19017" y="10679"/>
                  <a:pt x="19036" y="10917"/>
                  <a:pt x="19012" y="10619"/>
                </a:cubicBezTo>
                <a:lnTo>
                  <a:pt x="19002" y="10500"/>
                </a:lnTo>
                <a:lnTo>
                  <a:pt x="18972" y="10395"/>
                </a:lnTo>
                <a:lnTo>
                  <a:pt x="18983" y="10262"/>
                </a:lnTo>
                <a:lnTo>
                  <a:pt x="18974" y="10143"/>
                </a:lnTo>
                <a:lnTo>
                  <a:pt x="18960" y="9964"/>
                </a:lnTo>
                <a:cubicBezTo>
                  <a:pt x="18941" y="9726"/>
                  <a:pt x="19113" y="9171"/>
                  <a:pt x="19140" y="8965"/>
                </a:cubicBezTo>
                <a:lnTo>
                  <a:pt x="19186" y="8997"/>
                </a:lnTo>
                <a:lnTo>
                  <a:pt x="19336" y="8708"/>
                </a:lnTo>
                <a:cubicBezTo>
                  <a:pt x="19377" y="8681"/>
                  <a:pt x="19336" y="8708"/>
                  <a:pt x="19393" y="8607"/>
                </a:cubicBezTo>
                <a:cubicBezTo>
                  <a:pt x="19418" y="8653"/>
                  <a:pt x="19336" y="8708"/>
                  <a:pt x="19439" y="8639"/>
                </a:cubicBezTo>
                <a:lnTo>
                  <a:pt x="19459" y="8626"/>
                </a:lnTo>
                <a:cubicBezTo>
                  <a:pt x="19521" y="8584"/>
                  <a:pt x="19516" y="8525"/>
                  <a:pt x="19552" y="8438"/>
                </a:cubicBezTo>
                <a:close/>
                <a:moveTo>
                  <a:pt x="6975" y="8207"/>
                </a:moveTo>
                <a:lnTo>
                  <a:pt x="6932" y="8487"/>
                </a:lnTo>
                <a:lnTo>
                  <a:pt x="6913" y="8248"/>
                </a:lnTo>
                <a:close/>
                <a:moveTo>
                  <a:pt x="15973" y="8192"/>
                </a:moveTo>
                <a:lnTo>
                  <a:pt x="15973" y="8210"/>
                </a:lnTo>
                <a:lnTo>
                  <a:pt x="15968" y="8196"/>
                </a:lnTo>
                <a:cubicBezTo>
                  <a:pt x="15969" y="8184"/>
                  <a:pt x="15972" y="8176"/>
                  <a:pt x="15973" y="8192"/>
                </a:cubicBezTo>
                <a:close/>
                <a:moveTo>
                  <a:pt x="16023" y="8168"/>
                </a:moveTo>
                <a:lnTo>
                  <a:pt x="16102" y="8616"/>
                </a:lnTo>
                <a:lnTo>
                  <a:pt x="16040" y="8658"/>
                </a:lnTo>
                <a:lnTo>
                  <a:pt x="16012" y="8300"/>
                </a:lnTo>
                <a:lnTo>
                  <a:pt x="15971" y="8328"/>
                </a:lnTo>
                <a:lnTo>
                  <a:pt x="15973" y="8210"/>
                </a:lnTo>
                <a:lnTo>
                  <a:pt x="15978" y="8226"/>
                </a:lnTo>
                <a:cubicBezTo>
                  <a:pt x="15986" y="8228"/>
                  <a:pt x="16000" y="8215"/>
                  <a:pt x="16023" y="8168"/>
                </a:cubicBezTo>
                <a:close/>
                <a:moveTo>
                  <a:pt x="12027" y="8022"/>
                </a:moveTo>
                <a:lnTo>
                  <a:pt x="12082" y="8173"/>
                </a:lnTo>
                <a:lnTo>
                  <a:pt x="12046" y="8260"/>
                </a:lnTo>
                <a:lnTo>
                  <a:pt x="12016" y="8155"/>
                </a:lnTo>
                <a:close/>
                <a:moveTo>
                  <a:pt x="11398" y="8004"/>
                </a:moveTo>
                <a:lnTo>
                  <a:pt x="11417" y="8242"/>
                </a:lnTo>
                <a:lnTo>
                  <a:pt x="11350" y="8224"/>
                </a:lnTo>
                <a:close/>
                <a:moveTo>
                  <a:pt x="12524" y="8003"/>
                </a:moveTo>
                <a:lnTo>
                  <a:pt x="12513" y="8136"/>
                </a:lnTo>
                <a:lnTo>
                  <a:pt x="12554" y="8108"/>
                </a:lnTo>
                <a:close/>
                <a:moveTo>
                  <a:pt x="12739" y="7984"/>
                </a:moveTo>
                <a:lnTo>
                  <a:pt x="12753" y="8163"/>
                </a:lnTo>
                <a:lnTo>
                  <a:pt x="12789" y="8076"/>
                </a:lnTo>
                <a:close/>
                <a:moveTo>
                  <a:pt x="12370" y="7980"/>
                </a:moveTo>
                <a:lnTo>
                  <a:pt x="12441" y="8058"/>
                </a:lnTo>
                <a:lnTo>
                  <a:pt x="12384" y="8159"/>
                </a:lnTo>
                <a:close/>
                <a:moveTo>
                  <a:pt x="12166" y="7866"/>
                </a:moveTo>
                <a:lnTo>
                  <a:pt x="12263" y="7989"/>
                </a:lnTo>
                <a:lnTo>
                  <a:pt x="12252" y="8122"/>
                </a:lnTo>
                <a:cubicBezTo>
                  <a:pt x="12176" y="7985"/>
                  <a:pt x="12206" y="8090"/>
                  <a:pt x="12166" y="7866"/>
                </a:cubicBezTo>
                <a:close/>
                <a:moveTo>
                  <a:pt x="15216" y="7830"/>
                </a:moveTo>
                <a:lnTo>
                  <a:pt x="15155" y="7871"/>
                </a:lnTo>
                <a:lnTo>
                  <a:pt x="15231" y="8008"/>
                </a:lnTo>
                <a:close/>
                <a:moveTo>
                  <a:pt x="7919" y="7826"/>
                </a:moveTo>
                <a:lnTo>
                  <a:pt x="7958" y="8050"/>
                </a:lnTo>
                <a:lnTo>
                  <a:pt x="7887" y="7972"/>
                </a:lnTo>
                <a:close/>
                <a:moveTo>
                  <a:pt x="19546" y="7815"/>
                </a:moveTo>
                <a:cubicBezTo>
                  <a:pt x="19647" y="7998"/>
                  <a:pt x="19546" y="7815"/>
                  <a:pt x="19611" y="8085"/>
                </a:cubicBezTo>
                <a:lnTo>
                  <a:pt x="19559" y="8245"/>
                </a:lnTo>
                <a:lnTo>
                  <a:pt x="19549" y="8126"/>
                </a:lnTo>
                <a:close/>
                <a:moveTo>
                  <a:pt x="12894" y="7755"/>
                </a:moveTo>
                <a:lnTo>
                  <a:pt x="12851" y="8034"/>
                </a:lnTo>
                <a:lnTo>
                  <a:pt x="12984" y="8071"/>
                </a:lnTo>
                <a:lnTo>
                  <a:pt x="12965" y="7833"/>
                </a:lnTo>
                <a:lnTo>
                  <a:pt x="12913" y="7993"/>
                </a:lnTo>
                <a:close/>
                <a:moveTo>
                  <a:pt x="13452" y="7695"/>
                </a:moveTo>
                <a:lnTo>
                  <a:pt x="13389" y="7988"/>
                </a:lnTo>
                <a:lnTo>
                  <a:pt x="13471" y="7933"/>
                </a:lnTo>
                <a:close/>
                <a:moveTo>
                  <a:pt x="10497" y="7643"/>
                </a:moveTo>
                <a:cubicBezTo>
                  <a:pt x="10501" y="7652"/>
                  <a:pt x="10503" y="7665"/>
                  <a:pt x="10498" y="7659"/>
                </a:cubicBezTo>
                <a:lnTo>
                  <a:pt x="10490" y="7643"/>
                </a:lnTo>
                <a:cubicBezTo>
                  <a:pt x="10489" y="7627"/>
                  <a:pt x="10494" y="7634"/>
                  <a:pt x="10497" y="7643"/>
                </a:cubicBezTo>
                <a:close/>
                <a:moveTo>
                  <a:pt x="13166" y="7635"/>
                </a:moveTo>
                <a:cubicBezTo>
                  <a:pt x="13113" y="7796"/>
                  <a:pt x="13109" y="7736"/>
                  <a:pt x="13132" y="8034"/>
                </a:cubicBezTo>
                <a:cubicBezTo>
                  <a:pt x="13200" y="7800"/>
                  <a:pt x="13123" y="7915"/>
                  <a:pt x="13196" y="7741"/>
                </a:cubicBezTo>
                <a:close/>
                <a:moveTo>
                  <a:pt x="14399" y="7625"/>
                </a:moveTo>
                <a:lnTo>
                  <a:pt x="14352" y="7845"/>
                </a:lnTo>
                <a:lnTo>
                  <a:pt x="14413" y="7803"/>
                </a:lnTo>
                <a:close/>
                <a:moveTo>
                  <a:pt x="11600" y="7555"/>
                </a:moveTo>
                <a:lnTo>
                  <a:pt x="11610" y="7674"/>
                </a:lnTo>
                <a:lnTo>
                  <a:pt x="11568" y="7702"/>
                </a:lnTo>
                <a:lnTo>
                  <a:pt x="11559" y="7583"/>
                </a:lnTo>
                <a:close/>
                <a:moveTo>
                  <a:pt x="12444" y="7554"/>
                </a:moveTo>
                <a:lnTo>
                  <a:pt x="12495" y="7645"/>
                </a:lnTo>
                <a:lnTo>
                  <a:pt x="12372" y="7728"/>
                </a:lnTo>
                <a:cubicBezTo>
                  <a:pt x="12399" y="7522"/>
                  <a:pt x="12362" y="7609"/>
                  <a:pt x="12429" y="7627"/>
                </a:cubicBezTo>
                <a:close/>
                <a:moveTo>
                  <a:pt x="13678" y="7543"/>
                </a:moveTo>
                <a:lnTo>
                  <a:pt x="13615" y="7836"/>
                </a:lnTo>
                <a:lnTo>
                  <a:pt x="13681" y="7855"/>
                </a:lnTo>
                <a:close/>
                <a:moveTo>
                  <a:pt x="15060" y="7495"/>
                </a:moveTo>
                <a:lnTo>
                  <a:pt x="15039" y="7509"/>
                </a:lnTo>
                <a:lnTo>
                  <a:pt x="15054" y="7688"/>
                </a:lnTo>
                <a:cubicBezTo>
                  <a:pt x="15073" y="7926"/>
                  <a:pt x="15033" y="7702"/>
                  <a:pt x="15088" y="7853"/>
                </a:cubicBezTo>
                <a:cubicBezTo>
                  <a:pt x="15125" y="7766"/>
                  <a:pt x="15109" y="7839"/>
                  <a:pt x="15115" y="7646"/>
                </a:cubicBezTo>
                <a:lnTo>
                  <a:pt x="15074" y="7674"/>
                </a:lnTo>
                <a:close/>
                <a:moveTo>
                  <a:pt x="12675" y="7462"/>
                </a:moveTo>
                <a:lnTo>
                  <a:pt x="12746" y="7540"/>
                </a:lnTo>
                <a:lnTo>
                  <a:pt x="12690" y="7641"/>
                </a:lnTo>
                <a:close/>
                <a:moveTo>
                  <a:pt x="15705" y="7440"/>
                </a:moveTo>
                <a:lnTo>
                  <a:pt x="15740" y="7604"/>
                </a:lnTo>
                <a:lnTo>
                  <a:pt x="15678" y="7646"/>
                </a:lnTo>
                <a:close/>
                <a:moveTo>
                  <a:pt x="14881" y="7427"/>
                </a:moveTo>
                <a:lnTo>
                  <a:pt x="14854" y="7633"/>
                </a:lnTo>
                <a:lnTo>
                  <a:pt x="14797" y="7734"/>
                </a:lnTo>
                <a:lnTo>
                  <a:pt x="14869" y="7812"/>
                </a:lnTo>
                <a:lnTo>
                  <a:pt x="14854" y="7633"/>
                </a:lnTo>
                <a:lnTo>
                  <a:pt x="14895" y="7606"/>
                </a:lnTo>
                <a:close/>
                <a:moveTo>
                  <a:pt x="13387" y="7424"/>
                </a:moveTo>
                <a:lnTo>
                  <a:pt x="13264" y="7507"/>
                </a:lnTo>
                <a:lnTo>
                  <a:pt x="13360" y="7631"/>
                </a:lnTo>
                <a:close/>
                <a:moveTo>
                  <a:pt x="10050" y="7401"/>
                </a:moveTo>
                <a:lnTo>
                  <a:pt x="10152" y="7584"/>
                </a:lnTo>
                <a:lnTo>
                  <a:pt x="10166" y="7763"/>
                </a:lnTo>
                <a:cubicBezTo>
                  <a:pt x="10223" y="7662"/>
                  <a:pt x="10161" y="7704"/>
                  <a:pt x="10228" y="7722"/>
                </a:cubicBezTo>
                <a:lnTo>
                  <a:pt x="10239" y="7589"/>
                </a:lnTo>
                <a:cubicBezTo>
                  <a:pt x="10305" y="7607"/>
                  <a:pt x="10326" y="7593"/>
                  <a:pt x="10362" y="7506"/>
                </a:cubicBezTo>
                <a:lnTo>
                  <a:pt x="10417" y="7657"/>
                </a:lnTo>
                <a:lnTo>
                  <a:pt x="10454" y="7570"/>
                </a:lnTo>
                <a:lnTo>
                  <a:pt x="10490" y="7643"/>
                </a:lnTo>
                <a:lnTo>
                  <a:pt x="10514" y="7781"/>
                </a:lnTo>
                <a:lnTo>
                  <a:pt x="10550" y="7694"/>
                </a:lnTo>
                <a:lnTo>
                  <a:pt x="10798" y="8092"/>
                </a:lnTo>
                <a:cubicBezTo>
                  <a:pt x="10822" y="8390"/>
                  <a:pt x="10822" y="8390"/>
                  <a:pt x="10878" y="8541"/>
                </a:cubicBezTo>
                <a:lnTo>
                  <a:pt x="10887" y="8660"/>
                </a:lnTo>
                <a:lnTo>
                  <a:pt x="10897" y="8779"/>
                </a:lnTo>
                <a:cubicBezTo>
                  <a:pt x="10916" y="9017"/>
                  <a:pt x="10897" y="8779"/>
                  <a:pt x="10931" y="8944"/>
                </a:cubicBezTo>
                <a:lnTo>
                  <a:pt x="10895" y="9031"/>
                </a:lnTo>
                <a:lnTo>
                  <a:pt x="10879" y="9105"/>
                </a:lnTo>
                <a:lnTo>
                  <a:pt x="10816" y="9398"/>
                </a:lnTo>
                <a:lnTo>
                  <a:pt x="10840" y="9696"/>
                </a:lnTo>
                <a:cubicBezTo>
                  <a:pt x="10762" y="9810"/>
                  <a:pt x="10751" y="9943"/>
                  <a:pt x="10724" y="10149"/>
                </a:cubicBezTo>
                <a:lnTo>
                  <a:pt x="10679" y="10117"/>
                </a:lnTo>
                <a:lnTo>
                  <a:pt x="10693" y="10296"/>
                </a:lnTo>
                <a:lnTo>
                  <a:pt x="10606" y="10291"/>
                </a:lnTo>
                <a:lnTo>
                  <a:pt x="10570" y="10379"/>
                </a:lnTo>
                <a:lnTo>
                  <a:pt x="10524" y="10347"/>
                </a:lnTo>
                <a:lnTo>
                  <a:pt x="10487" y="10434"/>
                </a:lnTo>
                <a:cubicBezTo>
                  <a:pt x="10483" y="10374"/>
                  <a:pt x="10503" y="10360"/>
                  <a:pt x="10462" y="10388"/>
                </a:cubicBezTo>
                <a:cubicBezTo>
                  <a:pt x="10380" y="10443"/>
                  <a:pt x="10462" y="10388"/>
                  <a:pt x="10426" y="10475"/>
                </a:cubicBezTo>
                <a:cubicBezTo>
                  <a:pt x="10359" y="10457"/>
                  <a:pt x="10421" y="10415"/>
                  <a:pt x="10364" y="10516"/>
                </a:cubicBezTo>
                <a:lnTo>
                  <a:pt x="10288" y="10379"/>
                </a:lnTo>
                <a:lnTo>
                  <a:pt x="10252" y="10466"/>
                </a:lnTo>
                <a:lnTo>
                  <a:pt x="10206" y="10434"/>
                </a:lnTo>
                <a:lnTo>
                  <a:pt x="10255" y="10778"/>
                </a:lnTo>
                <a:lnTo>
                  <a:pt x="10152" y="10846"/>
                </a:lnTo>
                <a:lnTo>
                  <a:pt x="10165" y="10462"/>
                </a:lnTo>
                <a:lnTo>
                  <a:pt x="10206" y="10434"/>
                </a:lnTo>
                <a:lnTo>
                  <a:pt x="10181" y="10388"/>
                </a:lnTo>
                <a:lnTo>
                  <a:pt x="10079" y="10205"/>
                </a:lnTo>
                <a:lnTo>
                  <a:pt x="10060" y="9967"/>
                </a:lnTo>
                <a:lnTo>
                  <a:pt x="10024" y="10054"/>
                </a:lnTo>
                <a:cubicBezTo>
                  <a:pt x="9991" y="9637"/>
                  <a:pt x="9973" y="9962"/>
                  <a:pt x="9950" y="9665"/>
                </a:cubicBezTo>
                <a:lnTo>
                  <a:pt x="9935" y="9486"/>
                </a:lnTo>
                <a:cubicBezTo>
                  <a:pt x="9916" y="9248"/>
                  <a:pt x="9935" y="9486"/>
                  <a:pt x="9905" y="9381"/>
                </a:cubicBezTo>
                <a:cubicBezTo>
                  <a:pt x="9912" y="9188"/>
                  <a:pt x="9926" y="9367"/>
                  <a:pt x="9891" y="9202"/>
                </a:cubicBezTo>
                <a:cubicBezTo>
                  <a:pt x="9918" y="8996"/>
                  <a:pt x="9908" y="8877"/>
                  <a:pt x="9956" y="8657"/>
                </a:cubicBezTo>
                <a:lnTo>
                  <a:pt x="9926" y="8551"/>
                </a:lnTo>
                <a:cubicBezTo>
                  <a:pt x="9973" y="8331"/>
                  <a:pt x="9967" y="8524"/>
                  <a:pt x="9943" y="8226"/>
                </a:cubicBezTo>
                <a:lnTo>
                  <a:pt x="9984" y="8199"/>
                </a:lnTo>
                <a:lnTo>
                  <a:pt x="9975" y="8079"/>
                </a:lnTo>
                <a:lnTo>
                  <a:pt x="10036" y="8038"/>
                </a:lnTo>
                <a:lnTo>
                  <a:pt x="10088" y="7878"/>
                </a:lnTo>
                <a:cubicBezTo>
                  <a:pt x="10063" y="7832"/>
                  <a:pt x="10063" y="7832"/>
                  <a:pt x="10054" y="7713"/>
                </a:cubicBezTo>
                <a:lnTo>
                  <a:pt x="10049" y="7653"/>
                </a:lnTo>
                <a:cubicBezTo>
                  <a:pt x="10025" y="7356"/>
                  <a:pt x="10024" y="7608"/>
                  <a:pt x="10050" y="7401"/>
                </a:cubicBezTo>
                <a:close/>
                <a:moveTo>
                  <a:pt x="14313" y="7368"/>
                </a:moveTo>
                <a:lnTo>
                  <a:pt x="14307" y="7561"/>
                </a:lnTo>
                <a:lnTo>
                  <a:pt x="14364" y="7460"/>
                </a:lnTo>
                <a:close/>
                <a:moveTo>
                  <a:pt x="12256" y="7366"/>
                </a:moveTo>
                <a:lnTo>
                  <a:pt x="12337" y="7563"/>
                </a:lnTo>
                <a:lnTo>
                  <a:pt x="12229" y="7572"/>
                </a:lnTo>
                <a:close/>
                <a:moveTo>
                  <a:pt x="12451" y="7361"/>
                </a:moveTo>
                <a:lnTo>
                  <a:pt x="12444" y="7554"/>
                </a:lnTo>
                <a:lnTo>
                  <a:pt x="12414" y="7449"/>
                </a:lnTo>
                <a:close/>
                <a:moveTo>
                  <a:pt x="14375" y="7327"/>
                </a:moveTo>
                <a:lnTo>
                  <a:pt x="14440" y="7597"/>
                </a:lnTo>
                <a:lnTo>
                  <a:pt x="14467" y="7391"/>
                </a:lnTo>
                <a:close/>
                <a:moveTo>
                  <a:pt x="12599" y="7325"/>
                </a:moveTo>
                <a:lnTo>
                  <a:pt x="12609" y="7444"/>
                </a:lnTo>
                <a:lnTo>
                  <a:pt x="12538" y="7366"/>
                </a:lnTo>
                <a:close/>
                <a:moveTo>
                  <a:pt x="13290" y="7301"/>
                </a:moveTo>
                <a:lnTo>
                  <a:pt x="13259" y="7447"/>
                </a:lnTo>
                <a:lnTo>
                  <a:pt x="13320" y="7406"/>
                </a:lnTo>
                <a:close/>
                <a:moveTo>
                  <a:pt x="13572" y="7300"/>
                </a:moveTo>
                <a:lnTo>
                  <a:pt x="13510" y="7342"/>
                </a:lnTo>
                <a:lnTo>
                  <a:pt x="13545" y="7507"/>
                </a:lnTo>
                <a:close/>
                <a:moveTo>
                  <a:pt x="14698" y="7299"/>
                </a:moveTo>
                <a:lnTo>
                  <a:pt x="14707" y="7418"/>
                </a:lnTo>
                <a:lnTo>
                  <a:pt x="14646" y="7459"/>
                </a:lnTo>
                <a:lnTo>
                  <a:pt x="14701" y="7610"/>
                </a:lnTo>
                <a:lnTo>
                  <a:pt x="14744" y="7331"/>
                </a:lnTo>
                <a:close/>
                <a:moveTo>
                  <a:pt x="13224" y="7283"/>
                </a:moveTo>
                <a:lnTo>
                  <a:pt x="13162" y="7324"/>
                </a:lnTo>
                <a:lnTo>
                  <a:pt x="13197" y="7489"/>
                </a:lnTo>
                <a:close/>
                <a:moveTo>
                  <a:pt x="13894" y="7272"/>
                </a:moveTo>
                <a:lnTo>
                  <a:pt x="13863" y="7419"/>
                </a:lnTo>
                <a:lnTo>
                  <a:pt x="13939" y="7556"/>
                </a:lnTo>
                <a:lnTo>
                  <a:pt x="13975" y="7469"/>
                </a:lnTo>
                <a:close/>
                <a:moveTo>
                  <a:pt x="12774" y="7246"/>
                </a:moveTo>
                <a:cubicBezTo>
                  <a:pt x="12790" y="7275"/>
                  <a:pt x="12796" y="7350"/>
                  <a:pt x="12808" y="7498"/>
                </a:cubicBezTo>
                <a:lnTo>
                  <a:pt x="12682" y="7269"/>
                </a:lnTo>
                <a:cubicBezTo>
                  <a:pt x="12733" y="7235"/>
                  <a:pt x="12759" y="7218"/>
                  <a:pt x="12774" y="7246"/>
                </a:cubicBezTo>
                <a:close/>
                <a:moveTo>
                  <a:pt x="14800" y="7230"/>
                </a:moveTo>
                <a:lnTo>
                  <a:pt x="14789" y="7363"/>
                </a:lnTo>
                <a:lnTo>
                  <a:pt x="14815" y="7409"/>
                </a:lnTo>
                <a:lnTo>
                  <a:pt x="14851" y="7322"/>
                </a:lnTo>
                <a:close/>
                <a:moveTo>
                  <a:pt x="15901" y="7183"/>
                </a:moveTo>
                <a:lnTo>
                  <a:pt x="15945" y="7467"/>
                </a:lnTo>
                <a:lnTo>
                  <a:pt x="15884" y="7508"/>
                </a:lnTo>
                <a:cubicBezTo>
                  <a:pt x="15855" y="7151"/>
                  <a:pt x="15854" y="7403"/>
                  <a:pt x="15901" y="7183"/>
                </a:cubicBezTo>
                <a:close/>
                <a:moveTo>
                  <a:pt x="13819" y="7135"/>
                </a:moveTo>
                <a:lnTo>
                  <a:pt x="13798" y="7149"/>
                </a:lnTo>
                <a:lnTo>
                  <a:pt x="13801" y="7460"/>
                </a:lnTo>
                <a:lnTo>
                  <a:pt x="13842" y="7433"/>
                </a:lnTo>
                <a:close/>
                <a:moveTo>
                  <a:pt x="13665" y="7112"/>
                </a:moveTo>
                <a:lnTo>
                  <a:pt x="13629" y="7200"/>
                </a:lnTo>
                <a:lnTo>
                  <a:pt x="13603" y="7154"/>
                </a:lnTo>
                <a:lnTo>
                  <a:pt x="13632" y="7511"/>
                </a:lnTo>
                <a:cubicBezTo>
                  <a:pt x="13689" y="7410"/>
                  <a:pt x="13627" y="7451"/>
                  <a:pt x="13694" y="7470"/>
                </a:cubicBezTo>
                <a:close/>
                <a:moveTo>
                  <a:pt x="12913" y="7083"/>
                </a:moveTo>
                <a:cubicBezTo>
                  <a:pt x="12916" y="7081"/>
                  <a:pt x="12908" y="7118"/>
                  <a:pt x="12897" y="7251"/>
                </a:cubicBezTo>
                <a:lnTo>
                  <a:pt x="12973" y="7388"/>
                </a:lnTo>
                <a:lnTo>
                  <a:pt x="12849" y="7471"/>
                </a:lnTo>
                <a:cubicBezTo>
                  <a:pt x="12876" y="7265"/>
                  <a:pt x="12860" y="7338"/>
                  <a:pt x="12867" y="7146"/>
                </a:cubicBezTo>
                <a:cubicBezTo>
                  <a:pt x="12897" y="7125"/>
                  <a:pt x="12910" y="7085"/>
                  <a:pt x="12913" y="7083"/>
                </a:cubicBezTo>
                <a:close/>
                <a:moveTo>
                  <a:pt x="13747" y="7057"/>
                </a:moveTo>
                <a:lnTo>
                  <a:pt x="13700" y="7277"/>
                </a:lnTo>
                <a:lnTo>
                  <a:pt x="13762" y="7236"/>
                </a:lnTo>
                <a:close/>
                <a:moveTo>
                  <a:pt x="15436" y="7055"/>
                </a:moveTo>
                <a:lnTo>
                  <a:pt x="15450" y="7234"/>
                </a:lnTo>
                <a:lnTo>
                  <a:pt x="15409" y="7261"/>
                </a:lnTo>
                <a:close/>
                <a:moveTo>
                  <a:pt x="14351" y="7029"/>
                </a:moveTo>
                <a:lnTo>
                  <a:pt x="14325" y="7235"/>
                </a:lnTo>
                <a:lnTo>
                  <a:pt x="14386" y="7194"/>
                </a:lnTo>
                <a:cubicBezTo>
                  <a:pt x="14400" y="7373"/>
                  <a:pt x="14468" y="7139"/>
                  <a:pt x="14489" y="7125"/>
                </a:cubicBezTo>
                <a:lnTo>
                  <a:pt x="14418" y="7047"/>
                </a:lnTo>
                <a:lnTo>
                  <a:pt x="14427" y="7166"/>
                </a:lnTo>
                <a:lnTo>
                  <a:pt x="14386" y="7194"/>
                </a:lnTo>
                <a:close/>
                <a:moveTo>
                  <a:pt x="13548" y="7003"/>
                </a:moveTo>
                <a:lnTo>
                  <a:pt x="13501" y="7223"/>
                </a:lnTo>
                <a:lnTo>
                  <a:pt x="13567" y="7241"/>
                </a:lnTo>
                <a:close/>
                <a:moveTo>
                  <a:pt x="15299" y="6959"/>
                </a:moveTo>
                <a:lnTo>
                  <a:pt x="15292" y="7151"/>
                </a:lnTo>
                <a:lnTo>
                  <a:pt x="15257" y="6987"/>
                </a:lnTo>
                <a:close/>
                <a:moveTo>
                  <a:pt x="13237" y="6898"/>
                </a:moveTo>
                <a:lnTo>
                  <a:pt x="13324" y="6902"/>
                </a:lnTo>
                <a:lnTo>
                  <a:pt x="13292" y="7049"/>
                </a:lnTo>
                <a:close/>
                <a:moveTo>
                  <a:pt x="13829" y="6841"/>
                </a:moveTo>
                <a:cubicBezTo>
                  <a:pt x="13831" y="6831"/>
                  <a:pt x="13833" y="6839"/>
                  <a:pt x="13834" y="6851"/>
                </a:cubicBezTo>
                <a:cubicBezTo>
                  <a:pt x="13835" y="6862"/>
                  <a:pt x="13834" y="6876"/>
                  <a:pt x="13832" y="6876"/>
                </a:cubicBezTo>
                <a:lnTo>
                  <a:pt x="13828" y="6864"/>
                </a:lnTo>
                <a:close/>
                <a:moveTo>
                  <a:pt x="4687" y="6666"/>
                </a:moveTo>
                <a:lnTo>
                  <a:pt x="4726" y="6891"/>
                </a:lnTo>
                <a:lnTo>
                  <a:pt x="4660" y="6873"/>
                </a:lnTo>
                <a:close/>
                <a:moveTo>
                  <a:pt x="14149" y="6663"/>
                </a:moveTo>
                <a:lnTo>
                  <a:pt x="14188" y="6887"/>
                </a:lnTo>
                <a:cubicBezTo>
                  <a:pt x="14182" y="7080"/>
                  <a:pt x="14163" y="6841"/>
                  <a:pt x="14182" y="7080"/>
                </a:cubicBezTo>
                <a:lnTo>
                  <a:pt x="14196" y="7258"/>
                </a:lnTo>
                <a:lnTo>
                  <a:pt x="14176" y="7272"/>
                </a:lnTo>
                <a:cubicBezTo>
                  <a:pt x="14152" y="6974"/>
                  <a:pt x="14182" y="7080"/>
                  <a:pt x="14111" y="7002"/>
                </a:cubicBezTo>
                <a:cubicBezTo>
                  <a:pt x="14122" y="6869"/>
                  <a:pt x="14132" y="6988"/>
                  <a:pt x="14097" y="6823"/>
                </a:cubicBezTo>
                <a:close/>
                <a:moveTo>
                  <a:pt x="13412" y="6655"/>
                </a:moveTo>
                <a:cubicBezTo>
                  <a:pt x="13509" y="6778"/>
                  <a:pt x="13458" y="6687"/>
                  <a:pt x="13523" y="6957"/>
                </a:cubicBezTo>
                <a:lnTo>
                  <a:pt x="13600" y="6842"/>
                </a:lnTo>
                <a:lnTo>
                  <a:pt x="13701" y="7025"/>
                </a:lnTo>
                <a:lnTo>
                  <a:pt x="13749" y="6805"/>
                </a:lnTo>
                <a:cubicBezTo>
                  <a:pt x="13815" y="6824"/>
                  <a:pt x="13744" y="6746"/>
                  <a:pt x="13815" y="6824"/>
                </a:cubicBezTo>
                <a:lnTo>
                  <a:pt x="13828" y="6864"/>
                </a:lnTo>
                <a:lnTo>
                  <a:pt x="13825" y="6943"/>
                </a:lnTo>
                <a:lnTo>
                  <a:pt x="13905" y="7140"/>
                </a:lnTo>
                <a:cubicBezTo>
                  <a:pt x="13978" y="6965"/>
                  <a:pt x="13917" y="7007"/>
                  <a:pt x="14019" y="6938"/>
                </a:cubicBezTo>
                <a:lnTo>
                  <a:pt x="14000" y="6700"/>
                </a:lnTo>
                <a:lnTo>
                  <a:pt x="14021" y="6686"/>
                </a:lnTo>
                <a:lnTo>
                  <a:pt x="14065" y="6970"/>
                </a:lnTo>
                <a:cubicBezTo>
                  <a:pt x="13972" y="7158"/>
                  <a:pt x="14015" y="6878"/>
                  <a:pt x="13977" y="7217"/>
                </a:cubicBezTo>
                <a:lnTo>
                  <a:pt x="14064" y="7222"/>
                </a:lnTo>
                <a:lnTo>
                  <a:pt x="14185" y="7391"/>
                </a:lnTo>
                <a:lnTo>
                  <a:pt x="14222" y="7304"/>
                </a:lnTo>
                <a:lnTo>
                  <a:pt x="14309" y="7309"/>
                </a:lnTo>
                <a:cubicBezTo>
                  <a:pt x="14306" y="6997"/>
                  <a:pt x="14306" y="6997"/>
                  <a:pt x="14388" y="6942"/>
                </a:cubicBezTo>
                <a:lnTo>
                  <a:pt x="14358" y="6837"/>
                </a:lnTo>
                <a:lnTo>
                  <a:pt x="14394" y="6750"/>
                </a:lnTo>
                <a:lnTo>
                  <a:pt x="14424" y="6855"/>
                </a:lnTo>
                <a:lnTo>
                  <a:pt x="14476" y="6694"/>
                </a:lnTo>
                <a:cubicBezTo>
                  <a:pt x="14500" y="6992"/>
                  <a:pt x="14596" y="7116"/>
                  <a:pt x="14688" y="7180"/>
                </a:cubicBezTo>
                <a:lnTo>
                  <a:pt x="14725" y="7093"/>
                </a:lnTo>
                <a:lnTo>
                  <a:pt x="14669" y="6942"/>
                </a:lnTo>
                <a:cubicBezTo>
                  <a:pt x="14726" y="6841"/>
                  <a:pt x="14664" y="6882"/>
                  <a:pt x="14731" y="6900"/>
                </a:cubicBezTo>
                <a:lnTo>
                  <a:pt x="14742" y="6767"/>
                </a:lnTo>
                <a:lnTo>
                  <a:pt x="14788" y="6799"/>
                </a:lnTo>
                <a:lnTo>
                  <a:pt x="14777" y="6932"/>
                </a:lnTo>
                <a:lnTo>
                  <a:pt x="14857" y="7129"/>
                </a:lnTo>
                <a:lnTo>
                  <a:pt x="14884" y="6923"/>
                </a:lnTo>
                <a:lnTo>
                  <a:pt x="14955" y="7001"/>
                </a:lnTo>
                <a:lnTo>
                  <a:pt x="14946" y="6882"/>
                </a:lnTo>
                <a:lnTo>
                  <a:pt x="15008" y="6840"/>
                </a:lnTo>
                <a:lnTo>
                  <a:pt x="15006" y="7092"/>
                </a:lnTo>
                <a:lnTo>
                  <a:pt x="15082" y="7230"/>
                </a:lnTo>
                <a:lnTo>
                  <a:pt x="15126" y="7514"/>
                </a:lnTo>
                <a:cubicBezTo>
                  <a:pt x="15126" y="7514"/>
                  <a:pt x="15163" y="7427"/>
                  <a:pt x="15163" y="7427"/>
                </a:cubicBezTo>
                <a:cubicBezTo>
                  <a:pt x="15265" y="7358"/>
                  <a:pt x="15178" y="7353"/>
                  <a:pt x="15229" y="7445"/>
                </a:cubicBezTo>
                <a:lnTo>
                  <a:pt x="15297" y="7211"/>
                </a:lnTo>
                <a:lnTo>
                  <a:pt x="15307" y="7330"/>
                </a:lnTo>
                <a:lnTo>
                  <a:pt x="15393" y="7335"/>
                </a:lnTo>
                <a:lnTo>
                  <a:pt x="15311" y="7390"/>
                </a:lnTo>
                <a:lnTo>
                  <a:pt x="15392" y="7587"/>
                </a:lnTo>
                <a:lnTo>
                  <a:pt x="15294" y="7715"/>
                </a:lnTo>
                <a:lnTo>
                  <a:pt x="15299" y="7775"/>
                </a:lnTo>
                <a:lnTo>
                  <a:pt x="15386" y="7779"/>
                </a:lnTo>
                <a:lnTo>
                  <a:pt x="15480" y="7339"/>
                </a:lnTo>
                <a:lnTo>
                  <a:pt x="15495" y="7518"/>
                </a:lnTo>
                <a:lnTo>
                  <a:pt x="15597" y="7449"/>
                </a:lnTo>
                <a:cubicBezTo>
                  <a:pt x="15583" y="7270"/>
                  <a:pt x="15593" y="7389"/>
                  <a:pt x="15624" y="7243"/>
                </a:cubicBezTo>
                <a:cubicBezTo>
                  <a:pt x="15628" y="7554"/>
                  <a:pt x="15602" y="7508"/>
                  <a:pt x="15550" y="7669"/>
                </a:cubicBezTo>
                <a:lnTo>
                  <a:pt x="15504" y="7637"/>
                </a:lnTo>
                <a:lnTo>
                  <a:pt x="15477" y="7843"/>
                </a:lnTo>
                <a:lnTo>
                  <a:pt x="15580" y="7774"/>
                </a:lnTo>
                <a:lnTo>
                  <a:pt x="15590" y="7893"/>
                </a:lnTo>
                <a:cubicBezTo>
                  <a:pt x="15642" y="7733"/>
                  <a:pt x="15605" y="7820"/>
                  <a:pt x="15631" y="7866"/>
                </a:cubicBezTo>
                <a:cubicBezTo>
                  <a:pt x="15681" y="7957"/>
                  <a:pt x="15662" y="7719"/>
                  <a:pt x="15640" y="7985"/>
                </a:cubicBezTo>
                <a:cubicBezTo>
                  <a:pt x="15743" y="7916"/>
                  <a:pt x="15702" y="7943"/>
                  <a:pt x="15770" y="7710"/>
                </a:cubicBezTo>
                <a:lnTo>
                  <a:pt x="15789" y="7948"/>
                </a:lnTo>
                <a:lnTo>
                  <a:pt x="15816" y="7883"/>
                </a:lnTo>
                <a:lnTo>
                  <a:pt x="15805" y="7875"/>
                </a:lnTo>
                <a:lnTo>
                  <a:pt x="15790" y="7696"/>
                </a:lnTo>
                <a:lnTo>
                  <a:pt x="15832" y="7668"/>
                </a:lnTo>
                <a:lnTo>
                  <a:pt x="15851" y="7907"/>
                </a:lnTo>
                <a:lnTo>
                  <a:pt x="15828" y="7891"/>
                </a:lnTo>
                <a:lnTo>
                  <a:pt x="15835" y="7980"/>
                </a:lnTo>
                <a:lnTo>
                  <a:pt x="15794" y="8008"/>
                </a:lnTo>
                <a:lnTo>
                  <a:pt x="15806" y="8156"/>
                </a:lnTo>
                <a:lnTo>
                  <a:pt x="15824" y="8113"/>
                </a:lnTo>
                <a:lnTo>
                  <a:pt x="15859" y="8278"/>
                </a:lnTo>
                <a:lnTo>
                  <a:pt x="15805" y="8219"/>
                </a:lnTo>
                <a:lnTo>
                  <a:pt x="15790" y="8363"/>
                </a:lnTo>
                <a:cubicBezTo>
                  <a:pt x="15796" y="8445"/>
                  <a:pt x="15813" y="8528"/>
                  <a:pt x="15836" y="8543"/>
                </a:cubicBezTo>
                <a:lnTo>
                  <a:pt x="15847" y="8411"/>
                </a:lnTo>
                <a:lnTo>
                  <a:pt x="15893" y="8443"/>
                </a:lnTo>
                <a:lnTo>
                  <a:pt x="15879" y="8264"/>
                </a:lnTo>
                <a:cubicBezTo>
                  <a:pt x="15964" y="8520"/>
                  <a:pt x="15942" y="8786"/>
                  <a:pt x="16036" y="8598"/>
                </a:cubicBezTo>
                <a:lnTo>
                  <a:pt x="16045" y="8717"/>
                </a:lnTo>
                <a:lnTo>
                  <a:pt x="16086" y="8690"/>
                </a:lnTo>
                <a:lnTo>
                  <a:pt x="16105" y="8928"/>
                </a:lnTo>
                <a:lnTo>
                  <a:pt x="16203" y="8800"/>
                </a:lnTo>
                <a:lnTo>
                  <a:pt x="16170" y="9198"/>
                </a:lnTo>
                <a:cubicBezTo>
                  <a:pt x="16216" y="9230"/>
                  <a:pt x="16211" y="9171"/>
                  <a:pt x="16226" y="9349"/>
                </a:cubicBezTo>
                <a:lnTo>
                  <a:pt x="16226" y="9350"/>
                </a:lnTo>
                <a:lnTo>
                  <a:pt x="16211" y="9171"/>
                </a:lnTo>
                <a:cubicBezTo>
                  <a:pt x="16349" y="9267"/>
                  <a:pt x="16226" y="9349"/>
                  <a:pt x="16358" y="9386"/>
                </a:cubicBezTo>
                <a:lnTo>
                  <a:pt x="16347" y="9519"/>
                </a:lnTo>
                <a:lnTo>
                  <a:pt x="16297" y="9427"/>
                </a:lnTo>
                <a:lnTo>
                  <a:pt x="16260" y="9514"/>
                </a:lnTo>
                <a:cubicBezTo>
                  <a:pt x="16311" y="9606"/>
                  <a:pt x="16320" y="9725"/>
                  <a:pt x="16368" y="9505"/>
                </a:cubicBezTo>
                <a:lnTo>
                  <a:pt x="16419" y="9596"/>
                </a:lnTo>
                <a:lnTo>
                  <a:pt x="16357" y="9638"/>
                </a:lnTo>
                <a:lnTo>
                  <a:pt x="16366" y="9757"/>
                </a:lnTo>
                <a:lnTo>
                  <a:pt x="16392" y="9803"/>
                </a:lnTo>
                <a:lnTo>
                  <a:pt x="16469" y="9688"/>
                </a:lnTo>
                <a:lnTo>
                  <a:pt x="16521" y="9528"/>
                </a:lnTo>
                <a:lnTo>
                  <a:pt x="16550" y="9885"/>
                </a:lnTo>
                <a:lnTo>
                  <a:pt x="16586" y="9798"/>
                </a:lnTo>
                <a:cubicBezTo>
                  <a:pt x="16615" y="10155"/>
                  <a:pt x="16555" y="9944"/>
                  <a:pt x="16651" y="10068"/>
                </a:cubicBezTo>
                <a:cubicBezTo>
                  <a:pt x="16624" y="10274"/>
                  <a:pt x="16635" y="10141"/>
                  <a:pt x="16661" y="10187"/>
                </a:cubicBezTo>
                <a:cubicBezTo>
                  <a:pt x="16711" y="10279"/>
                  <a:pt x="16629" y="10334"/>
                  <a:pt x="16702" y="10160"/>
                </a:cubicBezTo>
                <a:lnTo>
                  <a:pt x="16716" y="10338"/>
                </a:lnTo>
                <a:lnTo>
                  <a:pt x="16757" y="10311"/>
                </a:lnTo>
                <a:cubicBezTo>
                  <a:pt x="16730" y="10517"/>
                  <a:pt x="16767" y="10430"/>
                  <a:pt x="16700" y="10412"/>
                </a:cubicBezTo>
                <a:lnTo>
                  <a:pt x="16657" y="10691"/>
                </a:lnTo>
                <a:cubicBezTo>
                  <a:pt x="16692" y="10856"/>
                  <a:pt x="16678" y="10677"/>
                  <a:pt x="16672" y="10870"/>
                </a:cubicBezTo>
                <a:cubicBezTo>
                  <a:pt x="16729" y="10973"/>
                  <a:pt x="16723" y="10906"/>
                  <a:pt x="16727" y="10991"/>
                </a:cubicBezTo>
                <a:lnTo>
                  <a:pt x="16737" y="11140"/>
                </a:lnTo>
                <a:lnTo>
                  <a:pt x="16819" y="11085"/>
                </a:lnTo>
                <a:lnTo>
                  <a:pt x="16838" y="11323"/>
                </a:lnTo>
                <a:lnTo>
                  <a:pt x="16792" y="11291"/>
                </a:lnTo>
                <a:lnTo>
                  <a:pt x="16771" y="11341"/>
                </a:lnTo>
                <a:lnTo>
                  <a:pt x="16776" y="11364"/>
                </a:lnTo>
                <a:lnTo>
                  <a:pt x="16786" y="11483"/>
                </a:lnTo>
                <a:lnTo>
                  <a:pt x="16825" y="11708"/>
                </a:lnTo>
                <a:lnTo>
                  <a:pt x="16862" y="11621"/>
                </a:lnTo>
                <a:lnTo>
                  <a:pt x="16892" y="11726"/>
                </a:lnTo>
                <a:lnTo>
                  <a:pt x="16944" y="11566"/>
                </a:lnTo>
                <a:lnTo>
                  <a:pt x="16963" y="11804"/>
                </a:lnTo>
                <a:lnTo>
                  <a:pt x="17061" y="11676"/>
                </a:lnTo>
                <a:cubicBezTo>
                  <a:pt x="17085" y="11973"/>
                  <a:pt x="17085" y="11973"/>
                  <a:pt x="17018" y="11955"/>
                </a:cubicBezTo>
                <a:lnTo>
                  <a:pt x="16966" y="12115"/>
                </a:lnTo>
                <a:cubicBezTo>
                  <a:pt x="16906" y="11905"/>
                  <a:pt x="16915" y="12024"/>
                  <a:pt x="16835" y="11827"/>
                </a:cubicBezTo>
                <a:lnTo>
                  <a:pt x="16798" y="11914"/>
                </a:lnTo>
                <a:lnTo>
                  <a:pt x="16784" y="11735"/>
                </a:lnTo>
                <a:cubicBezTo>
                  <a:pt x="16721" y="12029"/>
                  <a:pt x="16784" y="11735"/>
                  <a:pt x="16767" y="12061"/>
                </a:cubicBezTo>
                <a:lnTo>
                  <a:pt x="16828" y="12019"/>
                </a:lnTo>
                <a:lnTo>
                  <a:pt x="16920" y="12083"/>
                </a:lnTo>
                <a:lnTo>
                  <a:pt x="16930" y="12203"/>
                </a:lnTo>
                <a:lnTo>
                  <a:pt x="16949" y="12441"/>
                </a:lnTo>
                <a:lnTo>
                  <a:pt x="16985" y="12354"/>
                </a:lnTo>
                <a:lnTo>
                  <a:pt x="17036" y="12445"/>
                </a:lnTo>
                <a:lnTo>
                  <a:pt x="17047" y="12312"/>
                </a:lnTo>
                <a:lnTo>
                  <a:pt x="17093" y="12344"/>
                </a:lnTo>
                <a:lnTo>
                  <a:pt x="17081" y="12477"/>
                </a:lnTo>
                <a:lnTo>
                  <a:pt x="17143" y="12436"/>
                </a:lnTo>
                <a:lnTo>
                  <a:pt x="17086" y="12537"/>
                </a:lnTo>
                <a:lnTo>
                  <a:pt x="17110" y="12835"/>
                </a:lnTo>
                <a:lnTo>
                  <a:pt x="17120" y="12954"/>
                </a:lnTo>
                <a:cubicBezTo>
                  <a:pt x="17134" y="13132"/>
                  <a:pt x="17205" y="13210"/>
                  <a:pt x="17251" y="13242"/>
                </a:cubicBezTo>
                <a:lnTo>
                  <a:pt x="17237" y="13063"/>
                </a:lnTo>
                <a:cubicBezTo>
                  <a:pt x="17282" y="13095"/>
                  <a:pt x="17241" y="13123"/>
                  <a:pt x="17319" y="13008"/>
                </a:cubicBezTo>
                <a:lnTo>
                  <a:pt x="17349" y="13114"/>
                </a:lnTo>
                <a:cubicBezTo>
                  <a:pt x="17343" y="13306"/>
                  <a:pt x="17369" y="13100"/>
                  <a:pt x="17343" y="13306"/>
                </a:cubicBezTo>
                <a:cubicBezTo>
                  <a:pt x="17306" y="13393"/>
                  <a:pt x="17322" y="13320"/>
                  <a:pt x="17245" y="13435"/>
                </a:cubicBezTo>
                <a:lnTo>
                  <a:pt x="17235" y="13315"/>
                </a:lnTo>
                <a:lnTo>
                  <a:pt x="17153" y="13371"/>
                </a:lnTo>
                <a:lnTo>
                  <a:pt x="17188" y="13535"/>
                </a:lnTo>
                <a:lnTo>
                  <a:pt x="17126" y="13577"/>
                </a:lnTo>
                <a:lnTo>
                  <a:pt x="17112" y="13398"/>
                </a:lnTo>
                <a:lnTo>
                  <a:pt x="17029" y="13453"/>
                </a:lnTo>
                <a:lnTo>
                  <a:pt x="17101" y="13531"/>
                </a:lnTo>
                <a:lnTo>
                  <a:pt x="17090" y="13664"/>
                </a:lnTo>
                <a:lnTo>
                  <a:pt x="17161" y="13742"/>
                </a:lnTo>
                <a:lnTo>
                  <a:pt x="17218" y="13641"/>
                </a:lnTo>
                <a:lnTo>
                  <a:pt x="17221" y="13952"/>
                </a:lnTo>
                <a:lnTo>
                  <a:pt x="17294" y="13778"/>
                </a:lnTo>
                <a:lnTo>
                  <a:pt x="17374" y="13975"/>
                </a:lnTo>
                <a:cubicBezTo>
                  <a:pt x="17426" y="13815"/>
                  <a:pt x="17390" y="13902"/>
                  <a:pt x="17415" y="13947"/>
                </a:cubicBezTo>
                <a:cubicBezTo>
                  <a:pt x="17466" y="14039"/>
                  <a:pt x="17447" y="13801"/>
                  <a:pt x="17425" y="14067"/>
                </a:cubicBezTo>
                <a:lnTo>
                  <a:pt x="17507" y="14011"/>
                </a:lnTo>
                <a:lnTo>
                  <a:pt x="17485" y="14277"/>
                </a:lnTo>
                <a:lnTo>
                  <a:pt x="17531" y="14309"/>
                </a:lnTo>
                <a:lnTo>
                  <a:pt x="17520" y="14442"/>
                </a:lnTo>
                <a:lnTo>
                  <a:pt x="17570" y="14534"/>
                </a:lnTo>
                <a:lnTo>
                  <a:pt x="17528" y="14813"/>
                </a:lnTo>
                <a:lnTo>
                  <a:pt x="17650" y="14983"/>
                </a:lnTo>
                <a:lnTo>
                  <a:pt x="17623" y="15189"/>
                </a:lnTo>
                <a:cubicBezTo>
                  <a:pt x="17556" y="15171"/>
                  <a:pt x="17536" y="15184"/>
                  <a:pt x="17495" y="15212"/>
                </a:cubicBezTo>
                <a:lnTo>
                  <a:pt x="17408" y="15207"/>
                </a:lnTo>
                <a:cubicBezTo>
                  <a:pt x="17468" y="15418"/>
                  <a:pt x="17454" y="15239"/>
                  <a:pt x="17477" y="15537"/>
                </a:cubicBezTo>
                <a:lnTo>
                  <a:pt x="17601" y="15454"/>
                </a:lnTo>
                <a:lnTo>
                  <a:pt x="17605" y="15514"/>
                </a:lnTo>
                <a:cubicBezTo>
                  <a:pt x="17661" y="15665"/>
                  <a:pt x="17631" y="15560"/>
                  <a:pt x="17615" y="15633"/>
                </a:cubicBezTo>
                <a:cubicBezTo>
                  <a:pt x="17583" y="15780"/>
                  <a:pt x="17666" y="15725"/>
                  <a:pt x="17574" y="15661"/>
                </a:cubicBezTo>
                <a:lnTo>
                  <a:pt x="17593" y="15899"/>
                </a:lnTo>
                <a:lnTo>
                  <a:pt x="17629" y="15812"/>
                </a:lnTo>
                <a:lnTo>
                  <a:pt x="17634" y="15871"/>
                </a:lnTo>
                <a:cubicBezTo>
                  <a:pt x="17686" y="15711"/>
                  <a:pt x="17624" y="15752"/>
                  <a:pt x="17691" y="15770"/>
                </a:cubicBezTo>
                <a:lnTo>
                  <a:pt x="17748" y="15670"/>
                </a:lnTo>
                <a:lnTo>
                  <a:pt x="17713" y="15505"/>
                </a:lnTo>
                <a:lnTo>
                  <a:pt x="17719" y="15312"/>
                </a:lnTo>
                <a:lnTo>
                  <a:pt x="17776" y="15211"/>
                </a:lnTo>
                <a:cubicBezTo>
                  <a:pt x="17847" y="15289"/>
                  <a:pt x="17801" y="15257"/>
                  <a:pt x="17858" y="15156"/>
                </a:cubicBezTo>
                <a:lnTo>
                  <a:pt x="17762" y="15033"/>
                </a:lnTo>
                <a:lnTo>
                  <a:pt x="17773" y="14900"/>
                </a:lnTo>
                <a:lnTo>
                  <a:pt x="17731" y="14901"/>
                </a:lnTo>
                <a:lnTo>
                  <a:pt x="17702" y="14822"/>
                </a:lnTo>
                <a:lnTo>
                  <a:pt x="17699" y="14511"/>
                </a:lnTo>
                <a:lnTo>
                  <a:pt x="17735" y="14423"/>
                </a:lnTo>
                <a:lnTo>
                  <a:pt x="17705" y="14318"/>
                </a:lnTo>
                <a:cubicBezTo>
                  <a:pt x="17778" y="14144"/>
                  <a:pt x="17736" y="14172"/>
                  <a:pt x="17814" y="14057"/>
                </a:cubicBezTo>
                <a:lnTo>
                  <a:pt x="17785" y="13700"/>
                </a:lnTo>
                <a:lnTo>
                  <a:pt x="17888" y="13631"/>
                </a:lnTo>
                <a:cubicBezTo>
                  <a:pt x="17888" y="13631"/>
                  <a:pt x="17838" y="13539"/>
                  <a:pt x="17833" y="13480"/>
                </a:cubicBezTo>
                <a:cubicBezTo>
                  <a:pt x="17819" y="13301"/>
                  <a:pt x="17823" y="13360"/>
                  <a:pt x="17880" y="13260"/>
                </a:cubicBezTo>
                <a:cubicBezTo>
                  <a:pt x="17924" y="13544"/>
                  <a:pt x="17926" y="13292"/>
                  <a:pt x="17955" y="13649"/>
                </a:cubicBezTo>
                <a:lnTo>
                  <a:pt x="18016" y="13608"/>
                </a:lnTo>
                <a:lnTo>
                  <a:pt x="18002" y="13429"/>
                </a:lnTo>
                <a:cubicBezTo>
                  <a:pt x="17978" y="13131"/>
                  <a:pt x="18018" y="13356"/>
                  <a:pt x="17962" y="13205"/>
                </a:cubicBezTo>
                <a:lnTo>
                  <a:pt x="18060" y="13076"/>
                </a:lnTo>
                <a:lnTo>
                  <a:pt x="18037" y="13594"/>
                </a:lnTo>
                <a:cubicBezTo>
                  <a:pt x="18062" y="13640"/>
                  <a:pt x="18062" y="13640"/>
                  <a:pt x="18103" y="13612"/>
                </a:cubicBezTo>
                <a:lnTo>
                  <a:pt x="18124" y="13598"/>
                </a:lnTo>
                <a:lnTo>
                  <a:pt x="18165" y="13571"/>
                </a:lnTo>
                <a:lnTo>
                  <a:pt x="18236" y="13649"/>
                </a:lnTo>
                <a:lnTo>
                  <a:pt x="18255" y="13887"/>
                </a:lnTo>
                <a:lnTo>
                  <a:pt x="18291" y="13800"/>
                </a:lnTo>
                <a:lnTo>
                  <a:pt x="18310" y="14038"/>
                </a:lnTo>
                <a:lnTo>
                  <a:pt x="18347" y="13951"/>
                </a:lnTo>
                <a:cubicBezTo>
                  <a:pt x="18397" y="14042"/>
                  <a:pt x="18372" y="13997"/>
                  <a:pt x="18407" y="14161"/>
                </a:cubicBezTo>
                <a:lnTo>
                  <a:pt x="18350" y="14262"/>
                </a:lnTo>
                <a:cubicBezTo>
                  <a:pt x="18385" y="14427"/>
                  <a:pt x="18371" y="14249"/>
                  <a:pt x="18364" y="14441"/>
                </a:cubicBezTo>
                <a:lnTo>
                  <a:pt x="18410" y="14473"/>
                </a:lnTo>
                <a:cubicBezTo>
                  <a:pt x="18404" y="14665"/>
                  <a:pt x="18390" y="14487"/>
                  <a:pt x="18424" y="14652"/>
                </a:cubicBezTo>
                <a:lnTo>
                  <a:pt x="18356" y="14885"/>
                </a:lnTo>
                <a:cubicBezTo>
                  <a:pt x="18391" y="15050"/>
                  <a:pt x="18391" y="15050"/>
                  <a:pt x="18390" y="15302"/>
                </a:cubicBezTo>
                <a:lnTo>
                  <a:pt x="18431" y="15275"/>
                </a:lnTo>
                <a:cubicBezTo>
                  <a:pt x="18436" y="15334"/>
                  <a:pt x="18440" y="15394"/>
                  <a:pt x="18399" y="15421"/>
                </a:cubicBezTo>
                <a:cubicBezTo>
                  <a:pt x="18338" y="15463"/>
                  <a:pt x="18338" y="15463"/>
                  <a:pt x="18292" y="15431"/>
                </a:cubicBezTo>
                <a:lnTo>
                  <a:pt x="18265" y="15637"/>
                </a:lnTo>
                <a:cubicBezTo>
                  <a:pt x="18198" y="15619"/>
                  <a:pt x="18260" y="15577"/>
                  <a:pt x="18203" y="15678"/>
                </a:cubicBezTo>
                <a:lnTo>
                  <a:pt x="18184" y="15440"/>
                </a:lnTo>
                <a:lnTo>
                  <a:pt x="18121" y="15733"/>
                </a:lnTo>
                <a:lnTo>
                  <a:pt x="18102" y="15495"/>
                </a:lnTo>
                <a:lnTo>
                  <a:pt x="18050" y="15655"/>
                </a:lnTo>
                <a:lnTo>
                  <a:pt x="18031" y="15417"/>
                </a:lnTo>
                <a:lnTo>
                  <a:pt x="17994" y="15504"/>
                </a:lnTo>
                <a:cubicBezTo>
                  <a:pt x="17928" y="15486"/>
                  <a:pt x="17990" y="15445"/>
                  <a:pt x="17887" y="15514"/>
                </a:cubicBezTo>
                <a:cubicBezTo>
                  <a:pt x="17892" y="16389"/>
                  <a:pt x="17718" y="15564"/>
                  <a:pt x="17770" y="16219"/>
                </a:cubicBezTo>
                <a:lnTo>
                  <a:pt x="17749" y="16233"/>
                </a:lnTo>
                <a:lnTo>
                  <a:pt x="17730" y="15995"/>
                </a:lnTo>
                <a:lnTo>
                  <a:pt x="17704" y="16201"/>
                </a:lnTo>
                <a:lnTo>
                  <a:pt x="17658" y="16169"/>
                </a:lnTo>
                <a:lnTo>
                  <a:pt x="17606" y="16330"/>
                </a:lnTo>
                <a:lnTo>
                  <a:pt x="17636" y="16435"/>
                </a:lnTo>
                <a:lnTo>
                  <a:pt x="17594" y="16462"/>
                </a:lnTo>
                <a:lnTo>
                  <a:pt x="17609" y="16641"/>
                </a:lnTo>
                <a:lnTo>
                  <a:pt x="17636" y="16435"/>
                </a:lnTo>
                <a:lnTo>
                  <a:pt x="17748" y="16485"/>
                </a:lnTo>
                <a:lnTo>
                  <a:pt x="17784" y="16398"/>
                </a:lnTo>
                <a:lnTo>
                  <a:pt x="17798" y="16577"/>
                </a:lnTo>
                <a:lnTo>
                  <a:pt x="17737" y="16618"/>
                </a:lnTo>
                <a:lnTo>
                  <a:pt x="17685" y="16778"/>
                </a:lnTo>
                <a:lnTo>
                  <a:pt x="17740" y="16930"/>
                </a:lnTo>
                <a:lnTo>
                  <a:pt x="17677" y="17223"/>
                </a:lnTo>
                <a:lnTo>
                  <a:pt x="17726" y="17566"/>
                </a:lnTo>
                <a:cubicBezTo>
                  <a:pt x="17593" y="17530"/>
                  <a:pt x="17792" y="17585"/>
                  <a:pt x="17650" y="17429"/>
                </a:cubicBezTo>
                <a:cubicBezTo>
                  <a:pt x="17648" y="17681"/>
                  <a:pt x="17634" y="17502"/>
                  <a:pt x="17669" y="17667"/>
                </a:cubicBezTo>
                <a:lnTo>
                  <a:pt x="17571" y="17796"/>
                </a:lnTo>
                <a:lnTo>
                  <a:pt x="17601" y="17901"/>
                </a:lnTo>
                <a:cubicBezTo>
                  <a:pt x="17583" y="17945"/>
                  <a:pt x="17574" y="17966"/>
                  <a:pt x="17576" y="17989"/>
                </a:cubicBezTo>
                <a:lnTo>
                  <a:pt x="17610" y="18067"/>
                </a:lnTo>
                <a:lnTo>
                  <a:pt x="17652" y="17992"/>
                </a:lnTo>
                <a:lnTo>
                  <a:pt x="17698" y="18025"/>
                </a:lnTo>
                <a:lnTo>
                  <a:pt x="17679" y="17786"/>
                </a:lnTo>
                <a:lnTo>
                  <a:pt x="17740" y="17745"/>
                </a:lnTo>
                <a:lnTo>
                  <a:pt x="17713" y="17951"/>
                </a:lnTo>
                <a:lnTo>
                  <a:pt x="17743" y="18057"/>
                </a:lnTo>
                <a:lnTo>
                  <a:pt x="17728" y="18130"/>
                </a:lnTo>
                <a:lnTo>
                  <a:pt x="17682" y="18098"/>
                </a:lnTo>
                <a:lnTo>
                  <a:pt x="17624" y="18184"/>
                </a:lnTo>
                <a:lnTo>
                  <a:pt x="17663" y="18675"/>
                </a:lnTo>
                <a:lnTo>
                  <a:pt x="17720" y="18574"/>
                </a:lnTo>
                <a:lnTo>
                  <a:pt x="17745" y="18620"/>
                </a:lnTo>
                <a:lnTo>
                  <a:pt x="17748" y="18932"/>
                </a:lnTo>
                <a:cubicBezTo>
                  <a:pt x="17707" y="18959"/>
                  <a:pt x="17652" y="18808"/>
                  <a:pt x="17631" y="18822"/>
                </a:cubicBezTo>
                <a:cubicBezTo>
                  <a:pt x="17570" y="18863"/>
                  <a:pt x="17595" y="18909"/>
                  <a:pt x="17584" y="19042"/>
                </a:cubicBezTo>
                <a:lnTo>
                  <a:pt x="17641" y="18941"/>
                </a:lnTo>
                <a:cubicBezTo>
                  <a:pt x="17639" y="19193"/>
                  <a:pt x="17630" y="19074"/>
                  <a:pt x="17664" y="19239"/>
                </a:cubicBezTo>
                <a:lnTo>
                  <a:pt x="17603" y="19280"/>
                </a:lnTo>
                <a:cubicBezTo>
                  <a:pt x="17601" y="19532"/>
                  <a:pt x="17617" y="19459"/>
                  <a:pt x="17544" y="19633"/>
                </a:cubicBezTo>
                <a:lnTo>
                  <a:pt x="17585" y="19605"/>
                </a:lnTo>
                <a:lnTo>
                  <a:pt x="17614" y="19963"/>
                </a:lnTo>
                <a:lnTo>
                  <a:pt x="17691" y="19848"/>
                </a:lnTo>
                <a:lnTo>
                  <a:pt x="17682" y="19729"/>
                </a:lnTo>
                <a:lnTo>
                  <a:pt x="17728" y="19761"/>
                </a:lnTo>
                <a:lnTo>
                  <a:pt x="17731" y="20072"/>
                </a:lnTo>
                <a:lnTo>
                  <a:pt x="17685" y="20040"/>
                </a:lnTo>
                <a:lnTo>
                  <a:pt x="17633" y="20201"/>
                </a:lnTo>
                <a:lnTo>
                  <a:pt x="17532" y="20018"/>
                </a:lnTo>
                <a:lnTo>
                  <a:pt x="17495" y="20105"/>
                </a:lnTo>
                <a:lnTo>
                  <a:pt x="17592" y="20228"/>
                </a:lnTo>
                <a:lnTo>
                  <a:pt x="17597" y="20288"/>
                </a:lnTo>
                <a:lnTo>
                  <a:pt x="17636" y="20512"/>
                </a:lnTo>
                <a:lnTo>
                  <a:pt x="17673" y="20425"/>
                </a:lnTo>
                <a:lnTo>
                  <a:pt x="17692" y="20663"/>
                </a:lnTo>
                <a:lnTo>
                  <a:pt x="17646" y="20631"/>
                </a:lnTo>
                <a:lnTo>
                  <a:pt x="17639" y="20824"/>
                </a:lnTo>
                <a:lnTo>
                  <a:pt x="17605" y="20659"/>
                </a:lnTo>
                <a:lnTo>
                  <a:pt x="17568" y="20746"/>
                </a:lnTo>
                <a:lnTo>
                  <a:pt x="17472" y="20622"/>
                </a:lnTo>
                <a:lnTo>
                  <a:pt x="17509" y="20859"/>
                </a:lnTo>
                <a:lnTo>
                  <a:pt x="17464" y="21067"/>
                </a:lnTo>
                <a:lnTo>
                  <a:pt x="17526" y="21026"/>
                </a:lnTo>
                <a:lnTo>
                  <a:pt x="17516" y="20906"/>
                </a:lnTo>
                <a:cubicBezTo>
                  <a:pt x="17592" y="21044"/>
                  <a:pt x="17557" y="20879"/>
                  <a:pt x="17581" y="21177"/>
                </a:cubicBezTo>
                <a:cubicBezTo>
                  <a:pt x="17602" y="21163"/>
                  <a:pt x="17647" y="21195"/>
                  <a:pt x="17657" y="21314"/>
                </a:cubicBezTo>
                <a:cubicBezTo>
                  <a:pt x="17666" y="21433"/>
                  <a:pt x="17646" y="21447"/>
                  <a:pt x="17635" y="21580"/>
                </a:cubicBezTo>
                <a:lnTo>
                  <a:pt x="17613" y="21600"/>
                </a:lnTo>
                <a:lnTo>
                  <a:pt x="10500" y="21600"/>
                </a:lnTo>
                <a:lnTo>
                  <a:pt x="10506" y="21525"/>
                </a:lnTo>
                <a:lnTo>
                  <a:pt x="10440" y="21507"/>
                </a:lnTo>
                <a:lnTo>
                  <a:pt x="10416" y="21209"/>
                </a:lnTo>
                <a:lnTo>
                  <a:pt x="10398" y="21341"/>
                </a:lnTo>
                <a:lnTo>
                  <a:pt x="10395" y="21321"/>
                </a:lnTo>
                <a:cubicBezTo>
                  <a:pt x="10387" y="21319"/>
                  <a:pt x="10372" y="21333"/>
                  <a:pt x="10344" y="21383"/>
                </a:cubicBezTo>
                <a:lnTo>
                  <a:pt x="10378" y="21548"/>
                </a:lnTo>
                <a:lnTo>
                  <a:pt x="10301" y="21600"/>
                </a:lnTo>
                <a:lnTo>
                  <a:pt x="10239" y="21600"/>
                </a:lnTo>
                <a:lnTo>
                  <a:pt x="10225" y="21526"/>
                </a:lnTo>
                <a:lnTo>
                  <a:pt x="10163" y="21567"/>
                </a:lnTo>
                <a:lnTo>
                  <a:pt x="10174" y="21434"/>
                </a:lnTo>
                <a:cubicBezTo>
                  <a:pt x="10154" y="21448"/>
                  <a:pt x="10133" y="21462"/>
                  <a:pt x="10124" y="21342"/>
                </a:cubicBezTo>
                <a:cubicBezTo>
                  <a:pt x="10110" y="21164"/>
                  <a:pt x="10130" y="21150"/>
                  <a:pt x="10162" y="21003"/>
                </a:cubicBezTo>
                <a:lnTo>
                  <a:pt x="10242" y="21200"/>
                </a:lnTo>
                <a:lnTo>
                  <a:pt x="10279" y="21113"/>
                </a:lnTo>
                <a:lnTo>
                  <a:pt x="10283" y="21173"/>
                </a:lnTo>
                <a:lnTo>
                  <a:pt x="10345" y="21131"/>
                </a:lnTo>
                <a:lnTo>
                  <a:pt x="10336" y="21012"/>
                </a:lnTo>
                <a:lnTo>
                  <a:pt x="10274" y="21054"/>
                </a:lnTo>
                <a:lnTo>
                  <a:pt x="10269" y="20994"/>
                </a:lnTo>
                <a:cubicBezTo>
                  <a:pt x="10347" y="20879"/>
                  <a:pt x="10310" y="20967"/>
                  <a:pt x="10362" y="20806"/>
                </a:cubicBezTo>
                <a:lnTo>
                  <a:pt x="10367" y="20866"/>
                </a:lnTo>
                <a:lnTo>
                  <a:pt x="10399" y="20719"/>
                </a:lnTo>
                <a:lnTo>
                  <a:pt x="10353" y="20687"/>
                </a:lnTo>
                <a:lnTo>
                  <a:pt x="10362" y="20806"/>
                </a:lnTo>
                <a:lnTo>
                  <a:pt x="10337" y="20760"/>
                </a:lnTo>
                <a:lnTo>
                  <a:pt x="10312" y="20715"/>
                </a:lnTo>
                <a:lnTo>
                  <a:pt x="10318" y="20522"/>
                </a:lnTo>
                <a:lnTo>
                  <a:pt x="10179" y="20678"/>
                </a:lnTo>
                <a:cubicBezTo>
                  <a:pt x="10206" y="20472"/>
                  <a:pt x="10190" y="20545"/>
                  <a:pt x="10196" y="20353"/>
                </a:cubicBezTo>
                <a:lnTo>
                  <a:pt x="10135" y="20394"/>
                </a:lnTo>
                <a:lnTo>
                  <a:pt x="10209" y="19968"/>
                </a:lnTo>
                <a:lnTo>
                  <a:pt x="10291" y="19913"/>
                </a:lnTo>
                <a:lnTo>
                  <a:pt x="10247" y="19629"/>
                </a:lnTo>
                <a:cubicBezTo>
                  <a:pt x="10313" y="19647"/>
                  <a:pt x="10252" y="19688"/>
                  <a:pt x="10308" y="19588"/>
                </a:cubicBezTo>
                <a:lnTo>
                  <a:pt x="10239" y="19258"/>
                </a:lnTo>
                <a:lnTo>
                  <a:pt x="10250" y="19125"/>
                </a:lnTo>
                <a:lnTo>
                  <a:pt x="10195" y="18974"/>
                </a:lnTo>
                <a:lnTo>
                  <a:pt x="10210" y="18900"/>
                </a:lnTo>
                <a:lnTo>
                  <a:pt x="10277" y="18919"/>
                </a:lnTo>
                <a:cubicBezTo>
                  <a:pt x="10291" y="19097"/>
                  <a:pt x="10282" y="18978"/>
                  <a:pt x="10332" y="19070"/>
                </a:cubicBezTo>
                <a:lnTo>
                  <a:pt x="10313" y="18832"/>
                </a:lnTo>
                <a:lnTo>
                  <a:pt x="10375" y="18790"/>
                </a:lnTo>
                <a:lnTo>
                  <a:pt x="10335" y="18566"/>
                </a:lnTo>
                <a:lnTo>
                  <a:pt x="10367" y="18419"/>
                </a:lnTo>
                <a:lnTo>
                  <a:pt x="10337" y="18314"/>
                </a:lnTo>
                <a:lnTo>
                  <a:pt x="10274" y="18607"/>
                </a:lnTo>
                <a:lnTo>
                  <a:pt x="10229" y="18323"/>
                </a:lnTo>
                <a:cubicBezTo>
                  <a:pt x="10332" y="18254"/>
                  <a:pt x="10307" y="18209"/>
                  <a:pt x="10384" y="18094"/>
                </a:cubicBezTo>
                <a:lnTo>
                  <a:pt x="10356" y="17737"/>
                </a:lnTo>
                <a:lnTo>
                  <a:pt x="10261" y="18177"/>
                </a:lnTo>
                <a:cubicBezTo>
                  <a:pt x="10194" y="18158"/>
                  <a:pt x="10256" y="18117"/>
                  <a:pt x="10199" y="18218"/>
                </a:cubicBezTo>
                <a:lnTo>
                  <a:pt x="10185" y="18039"/>
                </a:lnTo>
                <a:cubicBezTo>
                  <a:pt x="10166" y="17801"/>
                  <a:pt x="10185" y="18039"/>
                  <a:pt x="10150" y="17874"/>
                </a:cubicBezTo>
                <a:lnTo>
                  <a:pt x="10186" y="17787"/>
                </a:lnTo>
                <a:lnTo>
                  <a:pt x="10147" y="17563"/>
                </a:lnTo>
                <a:cubicBezTo>
                  <a:pt x="10234" y="17567"/>
                  <a:pt x="10209" y="17521"/>
                  <a:pt x="10232" y="17819"/>
                </a:cubicBezTo>
                <a:cubicBezTo>
                  <a:pt x="10326" y="17631"/>
                  <a:pt x="10288" y="17970"/>
                  <a:pt x="10326" y="17631"/>
                </a:cubicBezTo>
                <a:lnTo>
                  <a:pt x="10243" y="17686"/>
                </a:lnTo>
                <a:lnTo>
                  <a:pt x="10240" y="17375"/>
                </a:lnTo>
                <a:cubicBezTo>
                  <a:pt x="10235" y="17315"/>
                  <a:pt x="10273" y="16976"/>
                  <a:pt x="10273" y="16976"/>
                </a:cubicBezTo>
                <a:cubicBezTo>
                  <a:pt x="10269" y="16917"/>
                  <a:pt x="10188" y="16720"/>
                  <a:pt x="10183" y="16660"/>
                </a:cubicBezTo>
                <a:lnTo>
                  <a:pt x="10261" y="16546"/>
                </a:lnTo>
                <a:lnTo>
                  <a:pt x="10333" y="16371"/>
                </a:lnTo>
                <a:lnTo>
                  <a:pt x="10278" y="16220"/>
                </a:lnTo>
                <a:cubicBezTo>
                  <a:pt x="10185" y="16408"/>
                  <a:pt x="10273" y="16161"/>
                  <a:pt x="10180" y="16349"/>
                </a:cubicBezTo>
                <a:lnTo>
                  <a:pt x="10177" y="16037"/>
                </a:lnTo>
                <a:cubicBezTo>
                  <a:pt x="10243" y="16055"/>
                  <a:pt x="10202" y="16083"/>
                  <a:pt x="10259" y="15982"/>
                </a:cubicBezTo>
                <a:lnTo>
                  <a:pt x="10264" y="16042"/>
                </a:lnTo>
                <a:lnTo>
                  <a:pt x="10291" y="15835"/>
                </a:lnTo>
                <a:lnTo>
                  <a:pt x="10249" y="15863"/>
                </a:lnTo>
                <a:lnTo>
                  <a:pt x="10259" y="15982"/>
                </a:lnTo>
                <a:lnTo>
                  <a:pt x="10183" y="15845"/>
                </a:lnTo>
                <a:lnTo>
                  <a:pt x="10189" y="15652"/>
                </a:lnTo>
                <a:lnTo>
                  <a:pt x="10128" y="15694"/>
                </a:lnTo>
                <a:cubicBezTo>
                  <a:pt x="10170" y="15414"/>
                  <a:pt x="10107" y="15707"/>
                  <a:pt x="10200" y="15519"/>
                </a:cubicBezTo>
                <a:lnTo>
                  <a:pt x="10211" y="15387"/>
                </a:lnTo>
                <a:cubicBezTo>
                  <a:pt x="10268" y="15286"/>
                  <a:pt x="10166" y="15354"/>
                  <a:pt x="10252" y="15359"/>
                </a:cubicBezTo>
                <a:lnTo>
                  <a:pt x="10320" y="15125"/>
                </a:lnTo>
                <a:cubicBezTo>
                  <a:pt x="10376" y="15276"/>
                  <a:pt x="10350" y="15231"/>
                  <a:pt x="10385" y="15395"/>
                </a:cubicBezTo>
                <a:cubicBezTo>
                  <a:pt x="10463" y="15281"/>
                  <a:pt x="10447" y="15354"/>
                  <a:pt x="10418" y="14997"/>
                </a:cubicBezTo>
                <a:lnTo>
                  <a:pt x="10393" y="14951"/>
                </a:lnTo>
                <a:lnTo>
                  <a:pt x="10260" y="14915"/>
                </a:lnTo>
                <a:lnTo>
                  <a:pt x="10276" y="14841"/>
                </a:lnTo>
                <a:cubicBezTo>
                  <a:pt x="10221" y="14690"/>
                  <a:pt x="10251" y="14795"/>
                  <a:pt x="10267" y="14722"/>
                </a:cubicBezTo>
                <a:cubicBezTo>
                  <a:pt x="10285" y="14679"/>
                  <a:pt x="10295" y="14668"/>
                  <a:pt x="10300" y="14671"/>
                </a:cubicBezTo>
                <a:lnTo>
                  <a:pt x="10305" y="14701"/>
                </a:lnTo>
                <a:lnTo>
                  <a:pt x="10305" y="14705"/>
                </a:lnTo>
                <a:cubicBezTo>
                  <a:pt x="10304" y="14723"/>
                  <a:pt x="10305" y="14716"/>
                  <a:pt x="10306" y="14704"/>
                </a:cubicBezTo>
                <a:lnTo>
                  <a:pt x="10305" y="14701"/>
                </a:lnTo>
                <a:lnTo>
                  <a:pt x="10319" y="14562"/>
                </a:lnTo>
                <a:lnTo>
                  <a:pt x="10257" y="14603"/>
                </a:lnTo>
                <a:lnTo>
                  <a:pt x="10243" y="14424"/>
                </a:lnTo>
                <a:cubicBezTo>
                  <a:pt x="10309" y="14443"/>
                  <a:pt x="10248" y="14484"/>
                  <a:pt x="10305" y="14383"/>
                </a:cubicBezTo>
                <a:cubicBezTo>
                  <a:pt x="10194" y="14081"/>
                  <a:pt x="10298" y="14575"/>
                  <a:pt x="10229" y="14246"/>
                </a:cubicBezTo>
                <a:lnTo>
                  <a:pt x="10285" y="14145"/>
                </a:lnTo>
                <a:lnTo>
                  <a:pt x="10255" y="14040"/>
                </a:lnTo>
                <a:lnTo>
                  <a:pt x="10292" y="13952"/>
                </a:lnTo>
                <a:lnTo>
                  <a:pt x="10262" y="13847"/>
                </a:lnTo>
                <a:lnTo>
                  <a:pt x="10309" y="13627"/>
                </a:lnTo>
                <a:lnTo>
                  <a:pt x="10300" y="13508"/>
                </a:lnTo>
                <a:lnTo>
                  <a:pt x="10285" y="13329"/>
                </a:lnTo>
                <a:cubicBezTo>
                  <a:pt x="10377" y="13393"/>
                  <a:pt x="10347" y="13288"/>
                  <a:pt x="10434" y="13293"/>
                </a:cubicBezTo>
                <a:lnTo>
                  <a:pt x="10477" y="13013"/>
                </a:lnTo>
                <a:lnTo>
                  <a:pt x="10369" y="13022"/>
                </a:lnTo>
                <a:cubicBezTo>
                  <a:pt x="10345" y="12725"/>
                  <a:pt x="10339" y="12917"/>
                  <a:pt x="10382" y="12637"/>
                </a:cubicBezTo>
                <a:lnTo>
                  <a:pt x="10503" y="12807"/>
                </a:lnTo>
                <a:cubicBezTo>
                  <a:pt x="10488" y="12880"/>
                  <a:pt x="10477" y="13013"/>
                  <a:pt x="10538" y="12972"/>
                </a:cubicBezTo>
                <a:cubicBezTo>
                  <a:pt x="10621" y="12917"/>
                  <a:pt x="10570" y="12825"/>
                  <a:pt x="10576" y="12633"/>
                </a:cubicBezTo>
                <a:lnTo>
                  <a:pt x="10537" y="12408"/>
                </a:lnTo>
                <a:lnTo>
                  <a:pt x="10578" y="12381"/>
                </a:lnTo>
                <a:lnTo>
                  <a:pt x="10568" y="12261"/>
                </a:lnTo>
                <a:cubicBezTo>
                  <a:pt x="10639" y="12339"/>
                  <a:pt x="10594" y="12307"/>
                  <a:pt x="10609" y="12234"/>
                </a:cubicBezTo>
                <a:cubicBezTo>
                  <a:pt x="10641" y="12087"/>
                  <a:pt x="10660" y="12326"/>
                  <a:pt x="10600" y="12115"/>
                </a:cubicBezTo>
                <a:lnTo>
                  <a:pt x="10641" y="12087"/>
                </a:lnTo>
                <a:lnTo>
                  <a:pt x="10631" y="11968"/>
                </a:lnTo>
                <a:cubicBezTo>
                  <a:pt x="10744" y="12018"/>
                  <a:pt x="10668" y="11881"/>
                  <a:pt x="10707" y="12106"/>
                </a:cubicBezTo>
                <a:lnTo>
                  <a:pt x="10805" y="11977"/>
                </a:lnTo>
                <a:lnTo>
                  <a:pt x="10794" y="12110"/>
                </a:lnTo>
                <a:lnTo>
                  <a:pt x="10866" y="12188"/>
                </a:lnTo>
                <a:lnTo>
                  <a:pt x="10862" y="11876"/>
                </a:lnTo>
                <a:lnTo>
                  <a:pt x="10903" y="11849"/>
                </a:lnTo>
                <a:lnTo>
                  <a:pt x="10927" y="12146"/>
                </a:lnTo>
                <a:lnTo>
                  <a:pt x="10871" y="12184"/>
                </a:lnTo>
                <a:lnTo>
                  <a:pt x="10870" y="12247"/>
                </a:lnTo>
                <a:cubicBezTo>
                  <a:pt x="11025" y="12834"/>
                  <a:pt x="10885" y="12426"/>
                  <a:pt x="11063" y="12494"/>
                </a:cubicBezTo>
                <a:lnTo>
                  <a:pt x="11131" y="12261"/>
                </a:lnTo>
                <a:lnTo>
                  <a:pt x="11076" y="12110"/>
                </a:lnTo>
                <a:lnTo>
                  <a:pt x="11095" y="12348"/>
                </a:lnTo>
                <a:lnTo>
                  <a:pt x="11039" y="12197"/>
                </a:lnTo>
                <a:lnTo>
                  <a:pt x="11050" y="12064"/>
                </a:lnTo>
                <a:lnTo>
                  <a:pt x="11041" y="11945"/>
                </a:lnTo>
                <a:lnTo>
                  <a:pt x="11093" y="11784"/>
                </a:lnTo>
                <a:lnTo>
                  <a:pt x="11139" y="11816"/>
                </a:lnTo>
                <a:lnTo>
                  <a:pt x="11112" y="12023"/>
                </a:lnTo>
                <a:lnTo>
                  <a:pt x="11168" y="12174"/>
                </a:lnTo>
                <a:cubicBezTo>
                  <a:pt x="11261" y="11986"/>
                  <a:pt x="11172" y="12233"/>
                  <a:pt x="11266" y="12045"/>
                </a:cubicBezTo>
                <a:lnTo>
                  <a:pt x="11210" y="11894"/>
                </a:lnTo>
                <a:lnTo>
                  <a:pt x="11247" y="11807"/>
                </a:lnTo>
                <a:lnTo>
                  <a:pt x="11171" y="11670"/>
                </a:lnTo>
                <a:lnTo>
                  <a:pt x="11253" y="11615"/>
                </a:lnTo>
                <a:lnTo>
                  <a:pt x="11177" y="11477"/>
                </a:lnTo>
                <a:cubicBezTo>
                  <a:pt x="11229" y="11317"/>
                  <a:pt x="11167" y="11358"/>
                  <a:pt x="11234" y="11376"/>
                </a:cubicBezTo>
                <a:lnTo>
                  <a:pt x="11270" y="11289"/>
                </a:lnTo>
                <a:lnTo>
                  <a:pt x="11276" y="11097"/>
                </a:lnTo>
                <a:lnTo>
                  <a:pt x="11281" y="11156"/>
                </a:lnTo>
                <a:lnTo>
                  <a:pt x="11343" y="11115"/>
                </a:lnTo>
                <a:lnTo>
                  <a:pt x="11329" y="10936"/>
                </a:lnTo>
                <a:lnTo>
                  <a:pt x="11276" y="11097"/>
                </a:lnTo>
                <a:lnTo>
                  <a:pt x="11167" y="10543"/>
                </a:lnTo>
                <a:cubicBezTo>
                  <a:pt x="11275" y="10533"/>
                  <a:pt x="11275" y="10533"/>
                  <a:pt x="11294" y="10772"/>
                </a:cubicBezTo>
                <a:lnTo>
                  <a:pt x="11335" y="10744"/>
                </a:lnTo>
                <a:lnTo>
                  <a:pt x="11325" y="10625"/>
                </a:lnTo>
                <a:cubicBezTo>
                  <a:pt x="11397" y="10703"/>
                  <a:pt x="11351" y="10671"/>
                  <a:pt x="11367" y="10597"/>
                </a:cubicBezTo>
                <a:cubicBezTo>
                  <a:pt x="11393" y="10391"/>
                  <a:pt x="11404" y="10258"/>
                  <a:pt x="11281" y="10341"/>
                </a:cubicBezTo>
                <a:cubicBezTo>
                  <a:pt x="11340" y="9988"/>
                  <a:pt x="11373" y="10405"/>
                  <a:pt x="11355" y="9915"/>
                </a:cubicBezTo>
                <a:lnTo>
                  <a:pt x="11417" y="9873"/>
                </a:lnTo>
                <a:cubicBezTo>
                  <a:pt x="11499" y="9818"/>
                  <a:pt x="11479" y="9832"/>
                  <a:pt x="11509" y="9937"/>
                </a:cubicBezTo>
                <a:lnTo>
                  <a:pt x="11545" y="9850"/>
                </a:lnTo>
                <a:lnTo>
                  <a:pt x="11555" y="9969"/>
                </a:lnTo>
                <a:lnTo>
                  <a:pt x="11621" y="9988"/>
                </a:lnTo>
                <a:lnTo>
                  <a:pt x="11637" y="9914"/>
                </a:lnTo>
                <a:cubicBezTo>
                  <a:pt x="11581" y="9763"/>
                  <a:pt x="11627" y="9795"/>
                  <a:pt x="11570" y="9896"/>
                </a:cubicBezTo>
                <a:lnTo>
                  <a:pt x="11545" y="9850"/>
                </a:lnTo>
                <a:cubicBezTo>
                  <a:pt x="11494" y="9759"/>
                  <a:pt x="11464" y="9653"/>
                  <a:pt x="11414" y="9562"/>
                </a:cubicBezTo>
                <a:lnTo>
                  <a:pt x="11415" y="9310"/>
                </a:lnTo>
                <a:cubicBezTo>
                  <a:pt x="11322" y="9498"/>
                  <a:pt x="11415" y="9310"/>
                  <a:pt x="11317" y="9438"/>
                </a:cubicBezTo>
                <a:cubicBezTo>
                  <a:pt x="11313" y="9379"/>
                  <a:pt x="11333" y="9365"/>
                  <a:pt x="11292" y="9393"/>
                </a:cubicBezTo>
                <a:cubicBezTo>
                  <a:pt x="11210" y="9448"/>
                  <a:pt x="11292" y="9393"/>
                  <a:pt x="11297" y="9452"/>
                </a:cubicBezTo>
                <a:cubicBezTo>
                  <a:pt x="11230" y="9434"/>
                  <a:pt x="11210" y="9448"/>
                  <a:pt x="11173" y="9535"/>
                </a:cubicBezTo>
                <a:cubicBezTo>
                  <a:pt x="11150" y="9237"/>
                  <a:pt x="11143" y="9429"/>
                  <a:pt x="11186" y="9150"/>
                </a:cubicBezTo>
                <a:cubicBezTo>
                  <a:pt x="11252" y="9168"/>
                  <a:pt x="11191" y="9209"/>
                  <a:pt x="11248" y="9109"/>
                </a:cubicBezTo>
                <a:lnTo>
                  <a:pt x="11284" y="9181"/>
                </a:lnTo>
                <a:lnTo>
                  <a:pt x="11308" y="9319"/>
                </a:lnTo>
                <a:lnTo>
                  <a:pt x="11344" y="9232"/>
                </a:lnTo>
                <a:lnTo>
                  <a:pt x="11411" y="9250"/>
                </a:lnTo>
                <a:lnTo>
                  <a:pt x="11453" y="8971"/>
                </a:lnTo>
                <a:lnTo>
                  <a:pt x="11407" y="8939"/>
                </a:lnTo>
                <a:lnTo>
                  <a:pt x="11464" y="8838"/>
                </a:lnTo>
                <a:lnTo>
                  <a:pt x="11556" y="8902"/>
                </a:lnTo>
                <a:lnTo>
                  <a:pt x="11562" y="8710"/>
                </a:lnTo>
                <a:lnTo>
                  <a:pt x="11727" y="8599"/>
                </a:lnTo>
                <a:lnTo>
                  <a:pt x="11771" y="8883"/>
                </a:lnTo>
                <a:cubicBezTo>
                  <a:pt x="11839" y="8650"/>
                  <a:pt x="11776" y="8943"/>
                  <a:pt x="11793" y="8618"/>
                </a:cubicBezTo>
                <a:lnTo>
                  <a:pt x="11896" y="8549"/>
                </a:lnTo>
                <a:lnTo>
                  <a:pt x="11926" y="8654"/>
                </a:lnTo>
                <a:cubicBezTo>
                  <a:pt x="11978" y="8494"/>
                  <a:pt x="11978" y="8494"/>
                  <a:pt x="12002" y="8791"/>
                </a:cubicBezTo>
                <a:cubicBezTo>
                  <a:pt x="12059" y="8691"/>
                  <a:pt x="11997" y="8732"/>
                  <a:pt x="12064" y="8750"/>
                </a:cubicBezTo>
                <a:lnTo>
                  <a:pt x="12132" y="8516"/>
                </a:lnTo>
                <a:lnTo>
                  <a:pt x="12141" y="8636"/>
                </a:lnTo>
                <a:lnTo>
                  <a:pt x="12228" y="8640"/>
                </a:lnTo>
                <a:lnTo>
                  <a:pt x="12220" y="8269"/>
                </a:lnTo>
                <a:cubicBezTo>
                  <a:pt x="12277" y="8168"/>
                  <a:pt x="12277" y="8168"/>
                  <a:pt x="12318" y="8140"/>
                </a:cubicBezTo>
                <a:cubicBezTo>
                  <a:pt x="12339" y="8127"/>
                  <a:pt x="12343" y="8186"/>
                  <a:pt x="12369" y="8232"/>
                </a:cubicBezTo>
                <a:cubicBezTo>
                  <a:pt x="12426" y="8131"/>
                  <a:pt x="12364" y="8172"/>
                  <a:pt x="12430" y="8191"/>
                </a:cubicBezTo>
                <a:lnTo>
                  <a:pt x="12482" y="8030"/>
                </a:lnTo>
                <a:cubicBezTo>
                  <a:pt x="12448" y="7865"/>
                  <a:pt x="12437" y="7998"/>
                  <a:pt x="12489" y="7838"/>
                </a:cubicBezTo>
                <a:lnTo>
                  <a:pt x="12519" y="7943"/>
                </a:lnTo>
                <a:lnTo>
                  <a:pt x="12560" y="7916"/>
                </a:lnTo>
                <a:cubicBezTo>
                  <a:pt x="12561" y="7664"/>
                  <a:pt x="12546" y="7737"/>
                  <a:pt x="12598" y="7577"/>
                </a:cubicBezTo>
                <a:lnTo>
                  <a:pt x="12663" y="7847"/>
                </a:lnTo>
                <a:lnTo>
                  <a:pt x="12715" y="7686"/>
                </a:lnTo>
                <a:lnTo>
                  <a:pt x="12734" y="7925"/>
                </a:lnTo>
                <a:lnTo>
                  <a:pt x="12786" y="7764"/>
                </a:lnTo>
                <a:lnTo>
                  <a:pt x="12772" y="7586"/>
                </a:lnTo>
                <a:cubicBezTo>
                  <a:pt x="12864" y="7650"/>
                  <a:pt x="12827" y="7737"/>
                  <a:pt x="12930" y="7668"/>
                </a:cubicBezTo>
                <a:lnTo>
                  <a:pt x="12916" y="7489"/>
                </a:lnTo>
                <a:lnTo>
                  <a:pt x="12998" y="7434"/>
                </a:lnTo>
                <a:lnTo>
                  <a:pt x="12971" y="7640"/>
                </a:lnTo>
                <a:cubicBezTo>
                  <a:pt x="13074" y="7571"/>
                  <a:pt x="13012" y="7613"/>
                  <a:pt x="13129" y="7722"/>
                </a:cubicBezTo>
                <a:lnTo>
                  <a:pt x="13094" y="7558"/>
                </a:lnTo>
                <a:lnTo>
                  <a:pt x="13096" y="7306"/>
                </a:lnTo>
                <a:cubicBezTo>
                  <a:pt x="13009" y="7301"/>
                  <a:pt x="13009" y="7301"/>
                  <a:pt x="12954" y="7150"/>
                </a:cubicBezTo>
                <a:lnTo>
                  <a:pt x="12965" y="7017"/>
                </a:lnTo>
                <a:lnTo>
                  <a:pt x="13112" y="7232"/>
                </a:lnTo>
                <a:lnTo>
                  <a:pt x="13123" y="7099"/>
                </a:lnTo>
                <a:lnTo>
                  <a:pt x="13082" y="7127"/>
                </a:lnTo>
                <a:lnTo>
                  <a:pt x="13072" y="7008"/>
                </a:lnTo>
                <a:cubicBezTo>
                  <a:pt x="13139" y="7026"/>
                  <a:pt x="13077" y="7067"/>
                  <a:pt x="13134" y="6967"/>
                </a:cubicBezTo>
                <a:cubicBezTo>
                  <a:pt x="13164" y="7072"/>
                  <a:pt x="13139" y="7026"/>
                  <a:pt x="13205" y="7044"/>
                </a:cubicBezTo>
                <a:cubicBezTo>
                  <a:pt x="13240" y="7209"/>
                  <a:pt x="13210" y="7104"/>
                  <a:pt x="13265" y="7255"/>
                </a:cubicBezTo>
                <a:lnTo>
                  <a:pt x="13331" y="7273"/>
                </a:lnTo>
                <a:cubicBezTo>
                  <a:pt x="13388" y="7172"/>
                  <a:pt x="13347" y="7200"/>
                  <a:pt x="13414" y="7218"/>
                </a:cubicBezTo>
                <a:lnTo>
                  <a:pt x="13403" y="7351"/>
                </a:lnTo>
                <a:lnTo>
                  <a:pt x="13505" y="7282"/>
                </a:lnTo>
                <a:lnTo>
                  <a:pt x="13456" y="6939"/>
                </a:lnTo>
                <a:cubicBezTo>
                  <a:pt x="13436" y="6952"/>
                  <a:pt x="13415" y="6966"/>
                  <a:pt x="13406" y="6847"/>
                </a:cubicBezTo>
                <a:cubicBezTo>
                  <a:pt x="13387" y="6609"/>
                  <a:pt x="13385" y="6861"/>
                  <a:pt x="13412" y="6655"/>
                </a:cubicBezTo>
                <a:close/>
                <a:moveTo>
                  <a:pt x="13044" y="6651"/>
                </a:moveTo>
                <a:lnTo>
                  <a:pt x="13053" y="6770"/>
                </a:lnTo>
                <a:lnTo>
                  <a:pt x="12991" y="6811"/>
                </a:lnTo>
                <a:close/>
                <a:moveTo>
                  <a:pt x="15403" y="6638"/>
                </a:moveTo>
                <a:lnTo>
                  <a:pt x="15417" y="6817"/>
                </a:lnTo>
                <a:lnTo>
                  <a:pt x="15376" y="6844"/>
                </a:lnTo>
                <a:close/>
                <a:moveTo>
                  <a:pt x="8950" y="6633"/>
                </a:moveTo>
                <a:lnTo>
                  <a:pt x="9000" y="6725"/>
                </a:lnTo>
                <a:lnTo>
                  <a:pt x="8964" y="6812"/>
                </a:lnTo>
                <a:lnTo>
                  <a:pt x="8939" y="6766"/>
                </a:lnTo>
                <a:close/>
                <a:moveTo>
                  <a:pt x="15249" y="6615"/>
                </a:moveTo>
                <a:lnTo>
                  <a:pt x="15259" y="6735"/>
                </a:lnTo>
                <a:lnTo>
                  <a:pt x="15300" y="6707"/>
                </a:lnTo>
                <a:lnTo>
                  <a:pt x="15294" y="6899"/>
                </a:lnTo>
                <a:lnTo>
                  <a:pt x="15202" y="6835"/>
                </a:lnTo>
                <a:close/>
                <a:moveTo>
                  <a:pt x="14252" y="6594"/>
                </a:moveTo>
                <a:lnTo>
                  <a:pt x="14277" y="6640"/>
                </a:lnTo>
                <a:lnTo>
                  <a:pt x="14266" y="6773"/>
                </a:lnTo>
                <a:lnTo>
                  <a:pt x="14321" y="6924"/>
                </a:lnTo>
                <a:lnTo>
                  <a:pt x="14285" y="7011"/>
                </a:lnTo>
                <a:cubicBezTo>
                  <a:pt x="14245" y="6786"/>
                  <a:pt x="14264" y="7025"/>
                  <a:pt x="14245" y="6786"/>
                </a:cubicBezTo>
                <a:cubicBezTo>
                  <a:pt x="14236" y="6667"/>
                  <a:pt x="14211" y="6621"/>
                  <a:pt x="14252" y="6594"/>
                </a:cubicBezTo>
                <a:close/>
                <a:moveTo>
                  <a:pt x="14682" y="6557"/>
                </a:moveTo>
                <a:lnTo>
                  <a:pt x="14721" y="6781"/>
                </a:lnTo>
                <a:lnTo>
                  <a:pt x="14650" y="6703"/>
                </a:lnTo>
                <a:close/>
                <a:moveTo>
                  <a:pt x="14841" y="6544"/>
                </a:moveTo>
                <a:cubicBezTo>
                  <a:pt x="14837" y="6531"/>
                  <a:pt x="14830" y="6520"/>
                  <a:pt x="14876" y="6552"/>
                </a:cubicBezTo>
                <a:lnTo>
                  <a:pt x="14834" y="6831"/>
                </a:lnTo>
                <a:lnTo>
                  <a:pt x="14789" y="6547"/>
                </a:lnTo>
                <a:cubicBezTo>
                  <a:pt x="14845" y="6573"/>
                  <a:pt x="14844" y="6558"/>
                  <a:pt x="14841" y="6544"/>
                </a:cubicBezTo>
                <a:close/>
                <a:moveTo>
                  <a:pt x="14528" y="6534"/>
                </a:moveTo>
                <a:lnTo>
                  <a:pt x="14579" y="6626"/>
                </a:lnTo>
                <a:lnTo>
                  <a:pt x="14543" y="6713"/>
                </a:lnTo>
                <a:close/>
                <a:moveTo>
                  <a:pt x="13270" y="6499"/>
                </a:moveTo>
                <a:lnTo>
                  <a:pt x="13346" y="6636"/>
                </a:lnTo>
                <a:lnTo>
                  <a:pt x="13314" y="6783"/>
                </a:lnTo>
                <a:close/>
                <a:moveTo>
                  <a:pt x="11187" y="6451"/>
                </a:moveTo>
                <a:lnTo>
                  <a:pt x="11222" y="6616"/>
                </a:lnTo>
                <a:cubicBezTo>
                  <a:pt x="11222" y="6616"/>
                  <a:pt x="11186" y="6703"/>
                  <a:pt x="11186" y="6703"/>
                </a:cubicBezTo>
                <a:cubicBezTo>
                  <a:pt x="11103" y="6758"/>
                  <a:pt x="11190" y="6763"/>
                  <a:pt x="11099" y="6699"/>
                </a:cubicBezTo>
                <a:cubicBezTo>
                  <a:pt x="11141" y="6419"/>
                  <a:pt x="11135" y="6612"/>
                  <a:pt x="11187" y="6451"/>
                </a:cubicBezTo>
                <a:close/>
                <a:moveTo>
                  <a:pt x="13567" y="6425"/>
                </a:moveTo>
                <a:lnTo>
                  <a:pt x="13597" y="6531"/>
                </a:lnTo>
                <a:lnTo>
                  <a:pt x="13586" y="6664"/>
                </a:lnTo>
                <a:lnTo>
                  <a:pt x="13535" y="6572"/>
                </a:lnTo>
                <a:close/>
                <a:moveTo>
                  <a:pt x="14279" y="6388"/>
                </a:moveTo>
                <a:lnTo>
                  <a:pt x="14293" y="6566"/>
                </a:lnTo>
                <a:lnTo>
                  <a:pt x="14252" y="6594"/>
                </a:lnTo>
                <a:close/>
                <a:moveTo>
                  <a:pt x="14166" y="6337"/>
                </a:moveTo>
                <a:lnTo>
                  <a:pt x="14124" y="6617"/>
                </a:lnTo>
                <a:lnTo>
                  <a:pt x="14105" y="6379"/>
                </a:lnTo>
                <a:close/>
                <a:moveTo>
                  <a:pt x="6326" y="6321"/>
                </a:moveTo>
                <a:lnTo>
                  <a:pt x="6341" y="6499"/>
                </a:lnTo>
                <a:cubicBezTo>
                  <a:pt x="6274" y="6481"/>
                  <a:pt x="6336" y="6440"/>
                  <a:pt x="6279" y="6540"/>
                </a:cubicBezTo>
                <a:lnTo>
                  <a:pt x="6265" y="6362"/>
                </a:lnTo>
                <a:cubicBezTo>
                  <a:pt x="6331" y="6380"/>
                  <a:pt x="6269" y="6421"/>
                  <a:pt x="6326" y="6321"/>
                </a:cubicBezTo>
                <a:close/>
                <a:moveTo>
                  <a:pt x="9465" y="6037"/>
                </a:moveTo>
                <a:lnTo>
                  <a:pt x="9479" y="6215"/>
                </a:lnTo>
                <a:lnTo>
                  <a:pt x="9429" y="6124"/>
                </a:lnTo>
                <a:close/>
                <a:moveTo>
                  <a:pt x="12275" y="5974"/>
                </a:moveTo>
                <a:lnTo>
                  <a:pt x="12232" y="6253"/>
                </a:lnTo>
                <a:lnTo>
                  <a:pt x="12213" y="6015"/>
                </a:lnTo>
                <a:close/>
                <a:moveTo>
                  <a:pt x="14435" y="5906"/>
                </a:moveTo>
                <a:lnTo>
                  <a:pt x="14473" y="6383"/>
                </a:lnTo>
                <a:lnTo>
                  <a:pt x="14452" y="6397"/>
                </a:lnTo>
                <a:cubicBezTo>
                  <a:pt x="14429" y="6099"/>
                  <a:pt x="14438" y="6218"/>
                  <a:pt x="14383" y="6067"/>
                </a:cubicBezTo>
                <a:close/>
                <a:moveTo>
                  <a:pt x="13587" y="5596"/>
                </a:moveTo>
                <a:cubicBezTo>
                  <a:pt x="13679" y="5660"/>
                  <a:pt x="13638" y="5688"/>
                  <a:pt x="13730" y="5752"/>
                </a:cubicBezTo>
                <a:lnTo>
                  <a:pt x="13671" y="6104"/>
                </a:lnTo>
                <a:lnTo>
                  <a:pt x="13580" y="6040"/>
                </a:lnTo>
                <a:close/>
                <a:moveTo>
                  <a:pt x="11187" y="5401"/>
                </a:moveTo>
                <a:cubicBezTo>
                  <a:pt x="11201" y="5407"/>
                  <a:pt x="11214" y="5430"/>
                  <a:pt x="11219" y="5489"/>
                </a:cubicBezTo>
                <a:cubicBezTo>
                  <a:pt x="11233" y="5668"/>
                  <a:pt x="11228" y="5608"/>
                  <a:pt x="11222" y="5801"/>
                </a:cubicBezTo>
                <a:cubicBezTo>
                  <a:pt x="11114" y="5810"/>
                  <a:pt x="11171" y="5709"/>
                  <a:pt x="11089" y="5764"/>
                </a:cubicBezTo>
                <a:cubicBezTo>
                  <a:pt x="11080" y="5645"/>
                  <a:pt x="11086" y="5453"/>
                  <a:pt x="11147" y="5411"/>
                </a:cubicBezTo>
                <a:cubicBezTo>
                  <a:pt x="11158" y="5405"/>
                  <a:pt x="11173" y="5394"/>
                  <a:pt x="11187" y="5401"/>
                </a:cubicBezTo>
                <a:close/>
                <a:moveTo>
                  <a:pt x="5667" y="5382"/>
                </a:moveTo>
                <a:lnTo>
                  <a:pt x="5717" y="5474"/>
                </a:lnTo>
                <a:lnTo>
                  <a:pt x="5665" y="5634"/>
                </a:lnTo>
                <a:lnTo>
                  <a:pt x="5635" y="5529"/>
                </a:lnTo>
                <a:close/>
                <a:moveTo>
                  <a:pt x="4865" y="5104"/>
                </a:moveTo>
                <a:lnTo>
                  <a:pt x="4920" y="5255"/>
                </a:lnTo>
                <a:lnTo>
                  <a:pt x="4863" y="5356"/>
                </a:lnTo>
                <a:close/>
                <a:moveTo>
                  <a:pt x="17618" y="5091"/>
                </a:moveTo>
                <a:cubicBezTo>
                  <a:pt x="17623" y="5151"/>
                  <a:pt x="17648" y="5197"/>
                  <a:pt x="17653" y="5256"/>
                </a:cubicBezTo>
                <a:cubicBezTo>
                  <a:pt x="17653" y="5256"/>
                  <a:pt x="17642" y="5389"/>
                  <a:pt x="17642" y="5389"/>
                </a:cubicBezTo>
                <a:lnTo>
                  <a:pt x="17534" y="5398"/>
                </a:lnTo>
                <a:lnTo>
                  <a:pt x="17520" y="5220"/>
                </a:lnTo>
                <a:close/>
                <a:moveTo>
                  <a:pt x="13592" y="4840"/>
                </a:moveTo>
                <a:lnTo>
                  <a:pt x="13602" y="4959"/>
                </a:lnTo>
                <a:cubicBezTo>
                  <a:pt x="13535" y="4941"/>
                  <a:pt x="13586" y="5033"/>
                  <a:pt x="13530" y="4881"/>
                </a:cubicBezTo>
                <a:close/>
                <a:moveTo>
                  <a:pt x="13850" y="4753"/>
                </a:moveTo>
                <a:cubicBezTo>
                  <a:pt x="13862" y="4769"/>
                  <a:pt x="13871" y="4810"/>
                  <a:pt x="13878" y="4899"/>
                </a:cubicBezTo>
                <a:cubicBezTo>
                  <a:pt x="13883" y="4959"/>
                  <a:pt x="13862" y="4973"/>
                  <a:pt x="13847" y="5046"/>
                </a:cubicBezTo>
                <a:lnTo>
                  <a:pt x="13802" y="4762"/>
                </a:lnTo>
                <a:cubicBezTo>
                  <a:pt x="13823" y="4748"/>
                  <a:pt x="13838" y="4738"/>
                  <a:pt x="13850" y="4753"/>
                </a:cubicBezTo>
                <a:close/>
                <a:moveTo>
                  <a:pt x="13568" y="4542"/>
                </a:moveTo>
                <a:lnTo>
                  <a:pt x="13619" y="4634"/>
                </a:lnTo>
                <a:lnTo>
                  <a:pt x="13537" y="4689"/>
                </a:lnTo>
                <a:close/>
                <a:moveTo>
                  <a:pt x="18113" y="4509"/>
                </a:moveTo>
                <a:cubicBezTo>
                  <a:pt x="18133" y="4495"/>
                  <a:pt x="18138" y="4555"/>
                  <a:pt x="18163" y="4600"/>
                </a:cubicBezTo>
                <a:cubicBezTo>
                  <a:pt x="18216" y="4440"/>
                  <a:pt x="18179" y="4527"/>
                  <a:pt x="18205" y="4573"/>
                </a:cubicBezTo>
                <a:cubicBezTo>
                  <a:pt x="18260" y="4724"/>
                  <a:pt x="18214" y="4692"/>
                  <a:pt x="18279" y="4962"/>
                </a:cubicBezTo>
                <a:lnTo>
                  <a:pt x="18211" y="5196"/>
                </a:lnTo>
                <a:cubicBezTo>
                  <a:pt x="18145" y="5178"/>
                  <a:pt x="18124" y="5191"/>
                  <a:pt x="18088" y="5278"/>
                </a:cubicBezTo>
                <a:cubicBezTo>
                  <a:pt x="18058" y="5173"/>
                  <a:pt x="18037" y="5187"/>
                  <a:pt x="18023" y="5008"/>
                </a:cubicBezTo>
                <a:lnTo>
                  <a:pt x="18018" y="4949"/>
                </a:lnTo>
                <a:cubicBezTo>
                  <a:pt x="18004" y="4770"/>
                  <a:pt x="18051" y="4550"/>
                  <a:pt x="18113" y="4509"/>
                </a:cubicBezTo>
                <a:close/>
                <a:moveTo>
                  <a:pt x="6595" y="4259"/>
                </a:moveTo>
                <a:lnTo>
                  <a:pt x="6666" y="4336"/>
                </a:lnTo>
                <a:lnTo>
                  <a:pt x="6614" y="4497"/>
                </a:lnTo>
                <a:close/>
                <a:moveTo>
                  <a:pt x="12431" y="3861"/>
                </a:moveTo>
                <a:cubicBezTo>
                  <a:pt x="12431" y="3861"/>
                  <a:pt x="12461" y="3967"/>
                  <a:pt x="12461" y="3967"/>
                </a:cubicBezTo>
                <a:cubicBezTo>
                  <a:pt x="12485" y="4264"/>
                  <a:pt x="12466" y="4026"/>
                  <a:pt x="12439" y="4232"/>
                </a:cubicBezTo>
                <a:lnTo>
                  <a:pt x="12389" y="4141"/>
                </a:lnTo>
                <a:lnTo>
                  <a:pt x="12374" y="3962"/>
                </a:lnTo>
                <a:close/>
                <a:moveTo>
                  <a:pt x="5598" y="3169"/>
                </a:moveTo>
                <a:lnTo>
                  <a:pt x="5670" y="3247"/>
                </a:lnTo>
                <a:lnTo>
                  <a:pt x="5617" y="3408"/>
                </a:lnTo>
                <a:lnTo>
                  <a:pt x="5587" y="3302"/>
                </a:lnTo>
                <a:close/>
                <a:moveTo>
                  <a:pt x="19668" y="2839"/>
                </a:moveTo>
                <a:cubicBezTo>
                  <a:pt x="19657" y="2972"/>
                  <a:pt x="19648" y="2853"/>
                  <a:pt x="19683" y="3018"/>
                </a:cubicBezTo>
                <a:lnTo>
                  <a:pt x="19672" y="3151"/>
                </a:lnTo>
                <a:cubicBezTo>
                  <a:pt x="19610" y="3192"/>
                  <a:pt x="19544" y="3174"/>
                  <a:pt x="19534" y="3055"/>
                </a:cubicBezTo>
                <a:cubicBezTo>
                  <a:pt x="19529" y="2995"/>
                  <a:pt x="19545" y="2922"/>
                  <a:pt x="19586" y="2894"/>
                </a:cubicBezTo>
                <a:close/>
                <a:moveTo>
                  <a:pt x="10913" y="299"/>
                </a:moveTo>
                <a:cubicBezTo>
                  <a:pt x="10977" y="569"/>
                  <a:pt x="10974" y="258"/>
                  <a:pt x="11049" y="647"/>
                </a:cubicBezTo>
                <a:lnTo>
                  <a:pt x="11167" y="505"/>
                </a:lnTo>
                <a:lnTo>
                  <a:pt x="11208" y="477"/>
                </a:lnTo>
                <a:cubicBezTo>
                  <a:pt x="11291" y="422"/>
                  <a:pt x="11213" y="537"/>
                  <a:pt x="11265" y="376"/>
                </a:cubicBezTo>
                <a:lnTo>
                  <a:pt x="11299" y="793"/>
                </a:lnTo>
                <a:cubicBezTo>
                  <a:pt x="11318" y="1031"/>
                  <a:pt x="11299" y="793"/>
                  <a:pt x="11333" y="958"/>
                </a:cubicBezTo>
                <a:lnTo>
                  <a:pt x="11327" y="1151"/>
                </a:lnTo>
                <a:lnTo>
                  <a:pt x="11300" y="1357"/>
                </a:lnTo>
                <a:lnTo>
                  <a:pt x="11254" y="1325"/>
                </a:lnTo>
                <a:lnTo>
                  <a:pt x="11218" y="1412"/>
                </a:lnTo>
                <a:lnTo>
                  <a:pt x="11046" y="1151"/>
                </a:lnTo>
                <a:lnTo>
                  <a:pt x="11058" y="766"/>
                </a:lnTo>
                <a:lnTo>
                  <a:pt x="11028" y="661"/>
                </a:lnTo>
                <a:cubicBezTo>
                  <a:pt x="10941" y="656"/>
                  <a:pt x="10936" y="597"/>
                  <a:pt x="10876" y="386"/>
                </a:cubicBezTo>
                <a:close/>
                <a:moveTo>
                  <a:pt x="15198" y="0"/>
                </a:moveTo>
                <a:cubicBezTo>
                  <a:pt x="15285" y="4"/>
                  <a:pt x="15244" y="32"/>
                  <a:pt x="15294" y="124"/>
                </a:cubicBezTo>
                <a:lnTo>
                  <a:pt x="15236" y="476"/>
                </a:lnTo>
                <a:cubicBezTo>
                  <a:pt x="15196" y="252"/>
                  <a:pt x="15215" y="490"/>
                  <a:pt x="15201" y="312"/>
                </a:cubicBezTo>
                <a:cubicBezTo>
                  <a:pt x="15187" y="133"/>
                  <a:pt x="15192" y="192"/>
                  <a:pt x="15198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29" name="Freeform: Shape 7"/>
          <p:cNvSpPr/>
          <p:nvPr/>
        </p:nvSpPr>
        <p:spPr>
          <a:xfrm flipH="1">
            <a:off x="9850376" y="0"/>
            <a:ext cx="2282012" cy="4208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443" extrusionOk="0">
                <a:moveTo>
                  <a:pt x="14335" y="20889"/>
                </a:moveTo>
                <a:lnTo>
                  <a:pt x="14359" y="21443"/>
                </a:lnTo>
                <a:lnTo>
                  <a:pt x="14269" y="21262"/>
                </a:lnTo>
                <a:close/>
                <a:moveTo>
                  <a:pt x="10294" y="20814"/>
                </a:moveTo>
                <a:lnTo>
                  <a:pt x="10337" y="21197"/>
                </a:lnTo>
                <a:lnTo>
                  <a:pt x="10292" y="21400"/>
                </a:lnTo>
                <a:lnTo>
                  <a:pt x="10254" y="21155"/>
                </a:lnTo>
                <a:close/>
                <a:moveTo>
                  <a:pt x="11788" y="20266"/>
                </a:moveTo>
                <a:lnTo>
                  <a:pt x="11812" y="20820"/>
                </a:lnTo>
                <a:lnTo>
                  <a:pt x="11729" y="20778"/>
                </a:lnTo>
                <a:close/>
                <a:moveTo>
                  <a:pt x="14485" y="19972"/>
                </a:moveTo>
                <a:lnTo>
                  <a:pt x="14509" y="20526"/>
                </a:lnTo>
                <a:lnTo>
                  <a:pt x="14446" y="20313"/>
                </a:lnTo>
                <a:close/>
                <a:moveTo>
                  <a:pt x="7302" y="19286"/>
                </a:moveTo>
                <a:lnTo>
                  <a:pt x="7268" y="19766"/>
                </a:lnTo>
                <a:lnTo>
                  <a:pt x="7250" y="19350"/>
                </a:lnTo>
                <a:close/>
                <a:moveTo>
                  <a:pt x="9397" y="18865"/>
                </a:moveTo>
                <a:lnTo>
                  <a:pt x="9364" y="19345"/>
                </a:lnTo>
                <a:lnTo>
                  <a:pt x="9346" y="18929"/>
                </a:lnTo>
                <a:close/>
                <a:moveTo>
                  <a:pt x="17032" y="18697"/>
                </a:moveTo>
                <a:lnTo>
                  <a:pt x="17087" y="19358"/>
                </a:lnTo>
                <a:lnTo>
                  <a:pt x="16992" y="19038"/>
                </a:lnTo>
                <a:close/>
                <a:moveTo>
                  <a:pt x="8598" y="18547"/>
                </a:moveTo>
                <a:lnTo>
                  <a:pt x="8687" y="18728"/>
                </a:lnTo>
                <a:lnTo>
                  <a:pt x="8610" y="18825"/>
                </a:lnTo>
                <a:close/>
                <a:moveTo>
                  <a:pt x="10693" y="18126"/>
                </a:moveTo>
                <a:lnTo>
                  <a:pt x="10757" y="18340"/>
                </a:lnTo>
                <a:lnTo>
                  <a:pt x="10685" y="18574"/>
                </a:lnTo>
                <a:close/>
                <a:moveTo>
                  <a:pt x="16569" y="17376"/>
                </a:moveTo>
                <a:lnTo>
                  <a:pt x="16612" y="17760"/>
                </a:lnTo>
                <a:lnTo>
                  <a:pt x="16567" y="17963"/>
                </a:lnTo>
                <a:lnTo>
                  <a:pt x="16535" y="17856"/>
                </a:lnTo>
                <a:close/>
                <a:moveTo>
                  <a:pt x="7904" y="16719"/>
                </a:moveTo>
                <a:lnTo>
                  <a:pt x="7911" y="16738"/>
                </a:lnTo>
                <a:lnTo>
                  <a:pt x="7914" y="16774"/>
                </a:lnTo>
                <a:cubicBezTo>
                  <a:pt x="7915" y="16832"/>
                  <a:pt x="7891" y="16711"/>
                  <a:pt x="7904" y="16719"/>
                </a:cubicBezTo>
                <a:close/>
                <a:moveTo>
                  <a:pt x="13830" y="16701"/>
                </a:moveTo>
                <a:lnTo>
                  <a:pt x="13842" y="16978"/>
                </a:lnTo>
                <a:lnTo>
                  <a:pt x="13778" y="16765"/>
                </a:lnTo>
                <a:close/>
                <a:moveTo>
                  <a:pt x="11198" y="16622"/>
                </a:moveTo>
                <a:lnTo>
                  <a:pt x="11222" y="17177"/>
                </a:lnTo>
                <a:lnTo>
                  <a:pt x="11138" y="17134"/>
                </a:lnTo>
                <a:close/>
                <a:moveTo>
                  <a:pt x="9539" y="16499"/>
                </a:moveTo>
                <a:lnTo>
                  <a:pt x="9648" y="16509"/>
                </a:lnTo>
                <a:lnTo>
                  <a:pt x="9609" y="16850"/>
                </a:lnTo>
                <a:close/>
                <a:moveTo>
                  <a:pt x="17226" y="16266"/>
                </a:moveTo>
                <a:lnTo>
                  <a:pt x="17224" y="16853"/>
                </a:lnTo>
                <a:lnTo>
                  <a:pt x="17123" y="16394"/>
                </a:lnTo>
                <a:close/>
                <a:moveTo>
                  <a:pt x="11546" y="15897"/>
                </a:moveTo>
                <a:lnTo>
                  <a:pt x="11544" y="16483"/>
                </a:lnTo>
                <a:lnTo>
                  <a:pt x="11475" y="16131"/>
                </a:lnTo>
                <a:close/>
                <a:moveTo>
                  <a:pt x="11732" y="15811"/>
                </a:moveTo>
                <a:lnTo>
                  <a:pt x="11724" y="16259"/>
                </a:lnTo>
                <a:lnTo>
                  <a:pt x="11661" y="16046"/>
                </a:lnTo>
                <a:close/>
                <a:moveTo>
                  <a:pt x="8051" y="15287"/>
                </a:moveTo>
                <a:lnTo>
                  <a:pt x="8138" y="16054"/>
                </a:lnTo>
                <a:lnTo>
                  <a:pt x="8079" y="16566"/>
                </a:lnTo>
                <a:lnTo>
                  <a:pt x="7956" y="16865"/>
                </a:lnTo>
                <a:lnTo>
                  <a:pt x="7911" y="16738"/>
                </a:lnTo>
                <a:lnTo>
                  <a:pt x="7887" y="16513"/>
                </a:lnTo>
                <a:lnTo>
                  <a:pt x="7842" y="16716"/>
                </a:lnTo>
                <a:cubicBezTo>
                  <a:pt x="7820" y="15576"/>
                  <a:pt x="7907" y="16343"/>
                  <a:pt x="7923" y="15447"/>
                </a:cubicBezTo>
                <a:lnTo>
                  <a:pt x="8000" y="15351"/>
                </a:lnTo>
                <a:lnTo>
                  <a:pt x="8018" y="15767"/>
                </a:lnTo>
                <a:close/>
                <a:moveTo>
                  <a:pt x="10408" y="15271"/>
                </a:moveTo>
                <a:cubicBezTo>
                  <a:pt x="10497" y="15452"/>
                  <a:pt x="10466" y="15345"/>
                  <a:pt x="10515" y="15867"/>
                </a:cubicBezTo>
                <a:cubicBezTo>
                  <a:pt x="10400" y="15718"/>
                  <a:pt x="10483" y="15761"/>
                  <a:pt x="10408" y="15271"/>
                </a:cubicBezTo>
                <a:close/>
                <a:moveTo>
                  <a:pt x="12074" y="14947"/>
                </a:moveTo>
                <a:lnTo>
                  <a:pt x="12092" y="15362"/>
                </a:lnTo>
                <a:cubicBezTo>
                  <a:pt x="12009" y="15320"/>
                  <a:pt x="12086" y="15224"/>
                  <a:pt x="12015" y="15459"/>
                </a:cubicBezTo>
                <a:lnTo>
                  <a:pt x="11997" y="15043"/>
                </a:lnTo>
                <a:cubicBezTo>
                  <a:pt x="12080" y="15085"/>
                  <a:pt x="12003" y="15181"/>
                  <a:pt x="12074" y="14947"/>
                </a:cubicBezTo>
                <a:close/>
                <a:moveTo>
                  <a:pt x="10800" y="14929"/>
                </a:moveTo>
                <a:lnTo>
                  <a:pt x="10818" y="15344"/>
                </a:lnTo>
                <a:lnTo>
                  <a:pt x="10754" y="15131"/>
                </a:lnTo>
                <a:close/>
                <a:moveTo>
                  <a:pt x="10954" y="14736"/>
                </a:moveTo>
                <a:lnTo>
                  <a:pt x="11029" y="15226"/>
                </a:lnTo>
                <a:lnTo>
                  <a:pt x="10984" y="15429"/>
                </a:lnTo>
                <a:close/>
                <a:moveTo>
                  <a:pt x="17647" y="14720"/>
                </a:moveTo>
                <a:lnTo>
                  <a:pt x="17594" y="15370"/>
                </a:lnTo>
                <a:lnTo>
                  <a:pt x="17550" y="14986"/>
                </a:lnTo>
                <a:close/>
                <a:moveTo>
                  <a:pt x="17398" y="14592"/>
                </a:moveTo>
                <a:lnTo>
                  <a:pt x="17409" y="14869"/>
                </a:lnTo>
                <a:lnTo>
                  <a:pt x="17346" y="14656"/>
                </a:lnTo>
                <a:close/>
                <a:moveTo>
                  <a:pt x="7715" y="14393"/>
                </a:moveTo>
                <a:lnTo>
                  <a:pt x="7810" y="14712"/>
                </a:lnTo>
                <a:lnTo>
                  <a:pt x="7713" y="14979"/>
                </a:lnTo>
                <a:close/>
                <a:moveTo>
                  <a:pt x="11801" y="14265"/>
                </a:moveTo>
                <a:lnTo>
                  <a:pt x="11865" y="14478"/>
                </a:lnTo>
                <a:lnTo>
                  <a:pt x="11787" y="14574"/>
                </a:lnTo>
                <a:close/>
                <a:moveTo>
                  <a:pt x="7165" y="14202"/>
                </a:moveTo>
                <a:lnTo>
                  <a:pt x="7228" y="14415"/>
                </a:lnTo>
                <a:lnTo>
                  <a:pt x="7188" y="14756"/>
                </a:lnTo>
                <a:lnTo>
                  <a:pt x="7131" y="14682"/>
                </a:lnTo>
                <a:close/>
                <a:moveTo>
                  <a:pt x="10816" y="14033"/>
                </a:moveTo>
                <a:lnTo>
                  <a:pt x="10839" y="14587"/>
                </a:lnTo>
                <a:lnTo>
                  <a:pt x="10782" y="14513"/>
                </a:lnTo>
                <a:close/>
                <a:moveTo>
                  <a:pt x="8132" y="14019"/>
                </a:moveTo>
                <a:lnTo>
                  <a:pt x="8176" y="14402"/>
                </a:lnTo>
                <a:lnTo>
                  <a:pt x="8061" y="14253"/>
                </a:lnTo>
                <a:close/>
                <a:moveTo>
                  <a:pt x="9240" y="13952"/>
                </a:moveTo>
                <a:lnTo>
                  <a:pt x="9310" y="14303"/>
                </a:lnTo>
                <a:lnTo>
                  <a:pt x="9239" y="14538"/>
                </a:lnTo>
                <a:lnTo>
                  <a:pt x="9207" y="14432"/>
                </a:lnTo>
                <a:close/>
                <a:moveTo>
                  <a:pt x="10649" y="13948"/>
                </a:moveTo>
                <a:lnTo>
                  <a:pt x="10584" y="14322"/>
                </a:lnTo>
                <a:lnTo>
                  <a:pt x="10547" y="14077"/>
                </a:lnTo>
                <a:close/>
                <a:moveTo>
                  <a:pt x="11732" y="13914"/>
                </a:moveTo>
                <a:lnTo>
                  <a:pt x="11815" y="13956"/>
                </a:lnTo>
                <a:lnTo>
                  <a:pt x="11801" y="14265"/>
                </a:lnTo>
                <a:cubicBezTo>
                  <a:pt x="11738" y="14052"/>
                  <a:pt x="11775" y="14297"/>
                  <a:pt x="11732" y="13914"/>
                </a:cubicBezTo>
                <a:close/>
                <a:moveTo>
                  <a:pt x="13992" y="13763"/>
                </a:moveTo>
                <a:cubicBezTo>
                  <a:pt x="13995" y="13759"/>
                  <a:pt x="13990" y="13801"/>
                  <a:pt x="14012" y="13993"/>
                </a:cubicBezTo>
                <a:lnTo>
                  <a:pt x="13940" y="14228"/>
                </a:lnTo>
                <a:lnTo>
                  <a:pt x="13923" y="13812"/>
                </a:lnTo>
                <a:cubicBezTo>
                  <a:pt x="13977" y="13817"/>
                  <a:pt x="13988" y="13767"/>
                  <a:pt x="13992" y="13763"/>
                </a:cubicBezTo>
                <a:close/>
                <a:moveTo>
                  <a:pt x="12917" y="13751"/>
                </a:moveTo>
                <a:lnTo>
                  <a:pt x="12878" y="14092"/>
                </a:lnTo>
                <a:lnTo>
                  <a:pt x="12866" y="13815"/>
                </a:lnTo>
                <a:close/>
                <a:moveTo>
                  <a:pt x="10093" y="13619"/>
                </a:moveTo>
                <a:lnTo>
                  <a:pt x="10157" y="13832"/>
                </a:lnTo>
                <a:lnTo>
                  <a:pt x="10111" y="14035"/>
                </a:lnTo>
                <a:close/>
                <a:moveTo>
                  <a:pt x="8031" y="13560"/>
                </a:moveTo>
                <a:lnTo>
                  <a:pt x="8061" y="14253"/>
                </a:lnTo>
                <a:lnTo>
                  <a:pt x="7934" y="13827"/>
                </a:lnTo>
                <a:close/>
                <a:moveTo>
                  <a:pt x="10757" y="13540"/>
                </a:moveTo>
                <a:cubicBezTo>
                  <a:pt x="10793" y="13514"/>
                  <a:pt x="10836" y="13570"/>
                  <a:pt x="10881" y="13660"/>
                </a:cubicBezTo>
                <a:lnTo>
                  <a:pt x="10810" y="13895"/>
                </a:lnTo>
                <a:cubicBezTo>
                  <a:pt x="10695" y="13746"/>
                  <a:pt x="10841" y="14001"/>
                  <a:pt x="10675" y="13916"/>
                </a:cubicBezTo>
                <a:cubicBezTo>
                  <a:pt x="10692" y="13676"/>
                  <a:pt x="10721" y="13567"/>
                  <a:pt x="10757" y="13540"/>
                </a:cubicBezTo>
                <a:close/>
                <a:moveTo>
                  <a:pt x="9377" y="13344"/>
                </a:moveTo>
                <a:lnTo>
                  <a:pt x="9337" y="13685"/>
                </a:lnTo>
                <a:lnTo>
                  <a:pt x="9325" y="13408"/>
                </a:lnTo>
                <a:close/>
                <a:moveTo>
                  <a:pt x="8506" y="13261"/>
                </a:moveTo>
                <a:lnTo>
                  <a:pt x="8570" y="13474"/>
                </a:lnTo>
                <a:lnTo>
                  <a:pt x="8524" y="13677"/>
                </a:lnTo>
                <a:lnTo>
                  <a:pt x="8486" y="13431"/>
                </a:lnTo>
                <a:close/>
                <a:moveTo>
                  <a:pt x="10972" y="13255"/>
                </a:moveTo>
                <a:lnTo>
                  <a:pt x="11035" y="13468"/>
                </a:lnTo>
                <a:lnTo>
                  <a:pt x="10932" y="13596"/>
                </a:lnTo>
                <a:close/>
                <a:moveTo>
                  <a:pt x="9070" y="13142"/>
                </a:moveTo>
                <a:cubicBezTo>
                  <a:pt x="9062" y="13590"/>
                  <a:pt x="9108" y="13387"/>
                  <a:pt x="9025" y="13345"/>
                </a:cubicBezTo>
                <a:cubicBezTo>
                  <a:pt x="9086" y="14144"/>
                  <a:pt x="9120" y="13664"/>
                  <a:pt x="9009" y="14240"/>
                </a:cubicBezTo>
                <a:lnTo>
                  <a:pt x="8953" y="13580"/>
                </a:lnTo>
                <a:cubicBezTo>
                  <a:pt x="8999" y="13377"/>
                  <a:pt x="8993" y="13238"/>
                  <a:pt x="9070" y="13142"/>
                </a:cubicBezTo>
                <a:close/>
                <a:moveTo>
                  <a:pt x="9448" y="13109"/>
                </a:moveTo>
                <a:lnTo>
                  <a:pt x="9512" y="13322"/>
                </a:lnTo>
                <a:lnTo>
                  <a:pt x="9466" y="13525"/>
                </a:lnTo>
                <a:lnTo>
                  <a:pt x="9428" y="13280"/>
                </a:lnTo>
                <a:close/>
                <a:moveTo>
                  <a:pt x="10070" y="13065"/>
                </a:moveTo>
                <a:lnTo>
                  <a:pt x="10081" y="13342"/>
                </a:lnTo>
                <a:cubicBezTo>
                  <a:pt x="9973" y="13332"/>
                  <a:pt x="9992" y="13161"/>
                  <a:pt x="9992" y="13161"/>
                </a:cubicBezTo>
                <a:close/>
                <a:moveTo>
                  <a:pt x="10416" y="12926"/>
                </a:moveTo>
                <a:lnTo>
                  <a:pt x="10408" y="13373"/>
                </a:lnTo>
                <a:lnTo>
                  <a:pt x="10497" y="13554"/>
                </a:lnTo>
                <a:cubicBezTo>
                  <a:pt x="10368" y="13715"/>
                  <a:pt x="10343" y="13747"/>
                  <a:pt x="10313" y="13054"/>
                </a:cubicBezTo>
                <a:close/>
                <a:moveTo>
                  <a:pt x="8809" y="12738"/>
                </a:moveTo>
                <a:lnTo>
                  <a:pt x="8827" y="13153"/>
                </a:lnTo>
                <a:cubicBezTo>
                  <a:pt x="8738" y="12972"/>
                  <a:pt x="8718" y="13143"/>
                  <a:pt x="8674" y="12759"/>
                </a:cubicBezTo>
                <a:lnTo>
                  <a:pt x="8783" y="12770"/>
                </a:lnTo>
                <a:close/>
                <a:moveTo>
                  <a:pt x="9725" y="12618"/>
                </a:moveTo>
                <a:lnTo>
                  <a:pt x="9686" y="12959"/>
                </a:lnTo>
                <a:lnTo>
                  <a:pt x="9674" y="12682"/>
                </a:lnTo>
                <a:close/>
                <a:moveTo>
                  <a:pt x="10699" y="12573"/>
                </a:moveTo>
                <a:lnTo>
                  <a:pt x="10723" y="13127"/>
                </a:lnTo>
                <a:cubicBezTo>
                  <a:pt x="10582" y="13011"/>
                  <a:pt x="10683" y="13469"/>
                  <a:pt x="10576" y="12872"/>
                </a:cubicBezTo>
                <a:close/>
                <a:moveTo>
                  <a:pt x="7580" y="12517"/>
                </a:moveTo>
                <a:lnTo>
                  <a:pt x="7598" y="12933"/>
                </a:lnTo>
                <a:lnTo>
                  <a:pt x="7540" y="12858"/>
                </a:lnTo>
                <a:close/>
                <a:moveTo>
                  <a:pt x="15246" y="12455"/>
                </a:moveTo>
                <a:lnTo>
                  <a:pt x="15310" y="12668"/>
                </a:lnTo>
                <a:lnTo>
                  <a:pt x="15213" y="12935"/>
                </a:lnTo>
                <a:close/>
                <a:moveTo>
                  <a:pt x="19064" y="12371"/>
                </a:moveTo>
                <a:lnTo>
                  <a:pt x="19024" y="12712"/>
                </a:lnTo>
                <a:lnTo>
                  <a:pt x="18961" y="12499"/>
                </a:lnTo>
                <a:close/>
                <a:moveTo>
                  <a:pt x="17328" y="12343"/>
                </a:moveTo>
                <a:lnTo>
                  <a:pt x="17455" y="12770"/>
                </a:lnTo>
                <a:lnTo>
                  <a:pt x="17352" y="12898"/>
                </a:lnTo>
                <a:close/>
                <a:moveTo>
                  <a:pt x="8330" y="12313"/>
                </a:moveTo>
                <a:lnTo>
                  <a:pt x="8366" y="13144"/>
                </a:lnTo>
                <a:lnTo>
                  <a:pt x="8340" y="13176"/>
                </a:lnTo>
                <a:lnTo>
                  <a:pt x="8279" y="12377"/>
                </a:lnTo>
                <a:close/>
                <a:moveTo>
                  <a:pt x="11059" y="12125"/>
                </a:moveTo>
                <a:lnTo>
                  <a:pt x="11083" y="12679"/>
                </a:lnTo>
                <a:lnTo>
                  <a:pt x="11019" y="12466"/>
                </a:lnTo>
                <a:close/>
                <a:moveTo>
                  <a:pt x="11924" y="12069"/>
                </a:moveTo>
                <a:lnTo>
                  <a:pt x="11967" y="12453"/>
                </a:lnTo>
                <a:lnTo>
                  <a:pt x="11884" y="12410"/>
                </a:lnTo>
                <a:close/>
                <a:moveTo>
                  <a:pt x="9311" y="11820"/>
                </a:moveTo>
                <a:lnTo>
                  <a:pt x="9407" y="12139"/>
                </a:lnTo>
                <a:lnTo>
                  <a:pt x="9335" y="12374"/>
                </a:lnTo>
                <a:close/>
                <a:moveTo>
                  <a:pt x="8684" y="11725"/>
                </a:moveTo>
                <a:lnTo>
                  <a:pt x="8696" y="12003"/>
                </a:lnTo>
                <a:lnTo>
                  <a:pt x="8607" y="11822"/>
                </a:lnTo>
                <a:close/>
                <a:moveTo>
                  <a:pt x="17055" y="11662"/>
                </a:moveTo>
                <a:lnTo>
                  <a:pt x="17124" y="12014"/>
                </a:lnTo>
                <a:lnTo>
                  <a:pt x="17073" y="12078"/>
                </a:lnTo>
                <a:close/>
                <a:moveTo>
                  <a:pt x="8870" y="11640"/>
                </a:moveTo>
                <a:cubicBezTo>
                  <a:pt x="8870" y="11640"/>
                  <a:pt x="8856" y="11949"/>
                  <a:pt x="9011" y="11757"/>
                </a:cubicBezTo>
                <a:close/>
                <a:moveTo>
                  <a:pt x="9165" y="11564"/>
                </a:moveTo>
                <a:lnTo>
                  <a:pt x="9165" y="11565"/>
                </a:lnTo>
                <a:close/>
                <a:moveTo>
                  <a:pt x="12252" y="11514"/>
                </a:moveTo>
                <a:lnTo>
                  <a:pt x="12310" y="11589"/>
                </a:lnTo>
                <a:lnTo>
                  <a:pt x="12276" y="12068"/>
                </a:lnTo>
                <a:cubicBezTo>
                  <a:pt x="12135" y="11951"/>
                  <a:pt x="12242" y="12548"/>
                  <a:pt x="12135" y="11951"/>
                </a:cubicBezTo>
                <a:cubicBezTo>
                  <a:pt x="12207" y="11717"/>
                  <a:pt x="12129" y="11813"/>
                  <a:pt x="12213" y="11855"/>
                </a:cubicBezTo>
                <a:close/>
                <a:moveTo>
                  <a:pt x="8237" y="11407"/>
                </a:moveTo>
                <a:lnTo>
                  <a:pt x="8172" y="11780"/>
                </a:lnTo>
                <a:lnTo>
                  <a:pt x="8160" y="11503"/>
                </a:lnTo>
                <a:close/>
                <a:moveTo>
                  <a:pt x="6656" y="11187"/>
                </a:moveTo>
                <a:lnTo>
                  <a:pt x="6719" y="11400"/>
                </a:lnTo>
                <a:lnTo>
                  <a:pt x="6674" y="11603"/>
                </a:lnTo>
                <a:lnTo>
                  <a:pt x="6616" y="11528"/>
                </a:lnTo>
                <a:close/>
                <a:moveTo>
                  <a:pt x="10109" y="10827"/>
                </a:moveTo>
                <a:lnTo>
                  <a:pt x="10178" y="11178"/>
                </a:lnTo>
                <a:lnTo>
                  <a:pt x="10101" y="11274"/>
                </a:lnTo>
                <a:close/>
                <a:moveTo>
                  <a:pt x="8265" y="10789"/>
                </a:moveTo>
                <a:lnTo>
                  <a:pt x="8282" y="11204"/>
                </a:lnTo>
                <a:lnTo>
                  <a:pt x="8219" y="10991"/>
                </a:lnTo>
                <a:close/>
                <a:moveTo>
                  <a:pt x="13817" y="10732"/>
                </a:moveTo>
                <a:lnTo>
                  <a:pt x="13881" y="10945"/>
                </a:lnTo>
                <a:lnTo>
                  <a:pt x="13861" y="11116"/>
                </a:lnTo>
                <a:lnTo>
                  <a:pt x="13778" y="11073"/>
                </a:lnTo>
                <a:close/>
                <a:moveTo>
                  <a:pt x="9559" y="10636"/>
                </a:moveTo>
                <a:cubicBezTo>
                  <a:pt x="9525" y="11116"/>
                  <a:pt x="9507" y="10700"/>
                  <a:pt x="9545" y="10945"/>
                </a:cubicBezTo>
                <a:cubicBezTo>
                  <a:pt x="9517" y="11564"/>
                  <a:pt x="9583" y="11190"/>
                  <a:pt x="9498" y="11734"/>
                </a:cubicBezTo>
                <a:lnTo>
                  <a:pt x="9454" y="11351"/>
                </a:lnTo>
                <a:cubicBezTo>
                  <a:pt x="9462" y="10903"/>
                  <a:pt x="9480" y="11319"/>
                  <a:pt x="9436" y="10935"/>
                </a:cubicBezTo>
                <a:close/>
                <a:moveTo>
                  <a:pt x="10046" y="10614"/>
                </a:moveTo>
                <a:lnTo>
                  <a:pt x="10081" y="11445"/>
                </a:lnTo>
                <a:cubicBezTo>
                  <a:pt x="9992" y="11264"/>
                  <a:pt x="9998" y="11402"/>
                  <a:pt x="9968" y="10710"/>
                </a:cubicBezTo>
                <a:close/>
                <a:moveTo>
                  <a:pt x="11506" y="10546"/>
                </a:moveTo>
                <a:lnTo>
                  <a:pt x="11575" y="10898"/>
                </a:lnTo>
                <a:lnTo>
                  <a:pt x="11561" y="11207"/>
                </a:lnTo>
                <a:lnTo>
                  <a:pt x="11472" y="11026"/>
                </a:lnTo>
                <a:lnTo>
                  <a:pt x="11484" y="11303"/>
                </a:lnTo>
                <a:lnTo>
                  <a:pt x="11433" y="11367"/>
                </a:lnTo>
                <a:cubicBezTo>
                  <a:pt x="11463" y="12060"/>
                  <a:pt x="11445" y="11644"/>
                  <a:pt x="11520" y="12134"/>
                </a:cubicBezTo>
                <a:lnTo>
                  <a:pt x="11500" y="12305"/>
                </a:lnTo>
                <a:lnTo>
                  <a:pt x="11391" y="12294"/>
                </a:lnTo>
                <a:lnTo>
                  <a:pt x="11381" y="11431"/>
                </a:lnTo>
                <a:lnTo>
                  <a:pt x="11336" y="11634"/>
                </a:lnTo>
                <a:lnTo>
                  <a:pt x="11312" y="11079"/>
                </a:lnTo>
                <a:lnTo>
                  <a:pt x="11370" y="11154"/>
                </a:lnTo>
                <a:lnTo>
                  <a:pt x="11429" y="10642"/>
                </a:lnTo>
                <a:cubicBezTo>
                  <a:pt x="11512" y="10685"/>
                  <a:pt x="11435" y="10781"/>
                  <a:pt x="11506" y="10546"/>
                </a:cubicBezTo>
                <a:close/>
                <a:moveTo>
                  <a:pt x="12697" y="10522"/>
                </a:moveTo>
                <a:cubicBezTo>
                  <a:pt x="12695" y="11108"/>
                  <a:pt x="12709" y="10799"/>
                  <a:pt x="12664" y="11001"/>
                </a:cubicBezTo>
                <a:lnTo>
                  <a:pt x="12646" y="10586"/>
                </a:lnTo>
                <a:close/>
                <a:moveTo>
                  <a:pt x="12127" y="10502"/>
                </a:moveTo>
                <a:lnTo>
                  <a:pt x="12139" y="10779"/>
                </a:lnTo>
                <a:lnTo>
                  <a:pt x="12076" y="10566"/>
                </a:lnTo>
                <a:close/>
                <a:moveTo>
                  <a:pt x="9579" y="10466"/>
                </a:moveTo>
                <a:lnTo>
                  <a:pt x="9648" y="10817"/>
                </a:lnTo>
                <a:lnTo>
                  <a:pt x="9602" y="11020"/>
                </a:lnTo>
                <a:close/>
                <a:moveTo>
                  <a:pt x="11583" y="10450"/>
                </a:moveTo>
                <a:lnTo>
                  <a:pt x="11672" y="10631"/>
                </a:lnTo>
                <a:lnTo>
                  <a:pt x="11601" y="10866"/>
                </a:lnTo>
                <a:close/>
                <a:moveTo>
                  <a:pt x="20197" y="10375"/>
                </a:moveTo>
                <a:cubicBezTo>
                  <a:pt x="20275" y="10279"/>
                  <a:pt x="20255" y="10450"/>
                  <a:pt x="20286" y="10556"/>
                </a:cubicBezTo>
                <a:lnTo>
                  <a:pt x="20209" y="10652"/>
                </a:lnTo>
                <a:close/>
                <a:moveTo>
                  <a:pt x="17649" y="10339"/>
                </a:moveTo>
                <a:lnTo>
                  <a:pt x="17615" y="10819"/>
                </a:lnTo>
                <a:lnTo>
                  <a:pt x="17597" y="10403"/>
                </a:lnTo>
                <a:close/>
                <a:moveTo>
                  <a:pt x="12769" y="10287"/>
                </a:moveTo>
                <a:lnTo>
                  <a:pt x="12858" y="10468"/>
                </a:lnTo>
                <a:lnTo>
                  <a:pt x="12792" y="10841"/>
                </a:lnTo>
                <a:lnTo>
                  <a:pt x="12761" y="10735"/>
                </a:lnTo>
                <a:close/>
                <a:moveTo>
                  <a:pt x="10375" y="10240"/>
                </a:moveTo>
                <a:lnTo>
                  <a:pt x="10382" y="10250"/>
                </a:lnTo>
                <a:lnTo>
                  <a:pt x="10379" y="10267"/>
                </a:lnTo>
                <a:cubicBezTo>
                  <a:pt x="10372" y="10289"/>
                  <a:pt x="10373" y="10261"/>
                  <a:pt x="10375" y="10240"/>
                </a:cubicBezTo>
                <a:close/>
                <a:moveTo>
                  <a:pt x="9893" y="10220"/>
                </a:moveTo>
                <a:cubicBezTo>
                  <a:pt x="9969" y="10417"/>
                  <a:pt x="9976" y="10409"/>
                  <a:pt x="9967" y="10438"/>
                </a:cubicBezTo>
                <a:cubicBezTo>
                  <a:pt x="9958" y="10467"/>
                  <a:pt x="9934" y="10534"/>
                  <a:pt x="9949" y="10880"/>
                </a:cubicBezTo>
                <a:lnTo>
                  <a:pt x="9961" y="11157"/>
                </a:lnTo>
                <a:lnTo>
                  <a:pt x="9883" y="11254"/>
                </a:lnTo>
                <a:cubicBezTo>
                  <a:pt x="9939" y="11914"/>
                  <a:pt x="9972" y="11435"/>
                  <a:pt x="9887" y="11978"/>
                </a:cubicBezTo>
                <a:cubicBezTo>
                  <a:pt x="9858" y="11286"/>
                  <a:pt x="9870" y="11563"/>
                  <a:pt x="9800" y="11211"/>
                </a:cubicBezTo>
                <a:lnTo>
                  <a:pt x="9923" y="10912"/>
                </a:lnTo>
                <a:lnTo>
                  <a:pt x="9911" y="10635"/>
                </a:lnTo>
                <a:close/>
                <a:moveTo>
                  <a:pt x="14498" y="10176"/>
                </a:moveTo>
                <a:lnTo>
                  <a:pt x="14522" y="10730"/>
                </a:lnTo>
                <a:lnTo>
                  <a:pt x="14453" y="10379"/>
                </a:lnTo>
                <a:close/>
                <a:moveTo>
                  <a:pt x="12161" y="10022"/>
                </a:moveTo>
                <a:lnTo>
                  <a:pt x="12179" y="10438"/>
                </a:lnTo>
                <a:lnTo>
                  <a:pt x="12127" y="10502"/>
                </a:lnTo>
                <a:close/>
                <a:moveTo>
                  <a:pt x="10425" y="9994"/>
                </a:moveTo>
                <a:lnTo>
                  <a:pt x="10303" y="10293"/>
                </a:lnTo>
                <a:lnTo>
                  <a:pt x="10372" y="10645"/>
                </a:lnTo>
                <a:cubicBezTo>
                  <a:pt x="10382" y="10413"/>
                  <a:pt x="10384" y="10301"/>
                  <a:pt x="10383" y="10252"/>
                </a:cubicBezTo>
                <a:lnTo>
                  <a:pt x="10382" y="10250"/>
                </a:lnTo>
                <a:close/>
                <a:moveTo>
                  <a:pt x="8447" y="9978"/>
                </a:moveTo>
                <a:lnTo>
                  <a:pt x="8436" y="9991"/>
                </a:lnTo>
                <a:lnTo>
                  <a:pt x="8448" y="10013"/>
                </a:lnTo>
                <a:close/>
                <a:moveTo>
                  <a:pt x="8825" y="9945"/>
                </a:moveTo>
                <a:lnTo>
                  <a:pt x="8765" y="10457"/>
                </a:lnTo>
                <a:cubicBezTo>
                  <a:pt x="8708" y="10382"/>
                  <a:pt x="8759" y="10318"/>
                  <a:pt x="8688" y="10553"/>
                </a:cubicBezTo>
                <a:cubicBezTo>
                  <a:pt x="8777" y="10734"/>
                  <a:pt x="8860" y="10776"/>
                  <a:pt x="8825" y="9945"/>
                </a:cubicBezTo>
                <a:close/>
                <a:moveTo>
                  <a:pt x="12373" y="9904"/>
                </a:moveTo>
                <a:lnTo>
                  <a:pt x="12422" y="10426"/>
                </a:lnTo>
                <a:lnTo>
                  <a:pt x="12339" y="10384"/>
                </a:lnTo>
                <a:close/>
                <a:moveTo>
                  <a:pt x="8532" y="9434"/>
                </a:moveTo>
                <a:lnTo>
                  <a:pt x="8633" y="9892"/>
                </a:lnTo>
                <a:lnTo>
                  <a:pt x="8524" y="9882"/>
                </a:lnTo>
                <a:lnTo>
                  <a:pt x="8532" y="9434"/>
                </a:lnTo>
                <a:close/>
                <a:moveTo>
                  <a:pt x="12054" y="9425"/>
                </a:moveTo>
                <a:cubicBezTo>
                  <a:pt x="11995" y="9937"/>
                  <a:pt x="12066" y="9703"/>
                  <a:pt x="11937" y="9863"/>
                </a:cubicBezTo>
                <a:cubicBezTo>
                  <a:pt x="11991" y="9212"/>
                  <a:pt x="11900" y="9618"/>
                  <a:pt x="12054" y="9425"/>
                </a:cubicBezTo>
                <a:close/>
                <a:moveTo>
                  <a:pt x="10542" y="9393"/>
                </a:moveTo>
                <a:cubicBezTo>
                  <a:pt x="10540" y="9341"/>
                  <a:pt x="10533" y="9349"/>
                  <a:pt x="10485" y="9483"/>
                </a:cubicBezTo>
                <a:lnTo>
                  <a:pt x="10402" y="9440"/>
                </a:lnTo>
                <a:lnTo>
                  <a:pt x="10477" y="9930"/>
                </a:lnTo>
                <a:lnTo>
                  <a:pt x="10574" y="9664"/>
                </a:lnTo>
                <a:cubicBezTo>
                  <a:pt x="10542" y="9557"/>
                  <a:pt x="10544" y="9445"/>
                  <a:pt x="10542" y="9393"/>
                </a:cubicBezTo>
                <a:close/>
                <a:moveTo>
                  <a:pt x="11427" y="9331"/>
                </a:moveTo>
                <a:lnTo>
                  <a:pt x="11484" y="9406"/>
                </a:lnTo>
                <a:lnTo>
                  <a:pt x="11445" y="9747"/>
                </a:lnTo>
                <a:close/>
                <a:moveTo>
                  <a:pt x="17819" y="9251"/>
                </a:moveTo>
                <a:lnTo>
                  <a:pt x="17785" y="9731"/>
                </a:lnTo>
                <a:lnTo>
                  <a:pt x="17767" y="9315"/>
                </a:lnTo>
                <a:close/>
                <a:moveTo>
                  <a:pt x="10338" y="9227"/>
                </a:moveTo>
                <a:lnTo>
                  <a:pt x="10279" y="9739"/>
                </a:lnTo>
                <a:lnTo>
                  <a:pt x="10356" y="9643"/>
                </a:lnTo>
                <a:close/>
                <a:moveTo>
                  <a:pt x="8468" y="9221"/>
                </a:moveTo>
                <a:lnTo>
                  <a:pt x="8532" y="9434"/>
                </a:lnTo>
                <a:lnTo>
                  <a:pt x="8454" y="9530"/>
                </a:lnTo>
                <a:close/>
                <a:moveTo>
                  <a:pt x="12119" y="9052"/>
                </a:moveTo>
                <a:lnTo>
                  <a:pt x="12175" y="9713"/>
                </a:lnTo>
                <a:lnTo>
                  <a:pt x="12129" y="9916"/>
                </a:lnTo>
                <a:lnTo>
                  <a:pt x="12098" y="9809"/>
                </a:lnTo>
                <a:lnTo>
                  <a:pt x="12094" y="9084"/>
                </a:lnTo>
                <a:close/>
                <a:moveTo>
                  <a:pt x="12952" y="8890"/>
                </a:moveTo>
                <a:lnTo>
                  <a:pt x="12956" y="9615"/>
                </a:lnTo>
                <a:lnTo>
                  <a:pt x="12855" y="9157"/>
                </a:lnTo>
                <a:close/>
                <a:moveTo>
                  <a:pt x="8081" y="8882"/>
                </a:moveTo>
                <a:cubicBezTo>
                  <a:pt x="8096" y="8918"/>
                  <a:pt x="8094" y="9030"/>
                  <a:pt x="8090" y="9254"/>
                </a:cubicBezTo>
                <a:lnTo>
                  <a:pt x="8160" y="9606"/>
                </a:lnTo>
                <a:lnTo>
                  <a:pt x="8108" y="9670"/>
                </a:lnTo>
                <a:lnTo>
                  <a:pt x="8120" y="9947"/>
                </a:lnTo>
                <a:lnTo>
                  <a:pt x="8063" y="9872"/>
                </a:lnTo>
                <a:lnTo>
                  <a:pt x="8059" y="9148"/>
                </a:lnTo>
                <a:lnTo>
                  <a:pt x="7981" y="9244"/>
                </a:lnTo>
                <a:lnTo>
                  <a:pt x="7970" y="8967"/>
                </a:lnTo>
                <a:cubicBezTo>
                  <a:pt x="8034" y="8886"/>
                  <a:pt x="8066" y="8846"/>
                  <a:pt x="8081" y="8882"/>
                </a:cubicBezTo>
                <a:close/>
                <a:moveTo>
                  <a:pt x="9616" y="8813"/>
                </a:moveTo>
                <a:lnTo>
                  <a:pt x="9551" y="9187"/>
                </a:lnTo>
                <a:lnTo>
                  <a:pt x="9691" y="9303"/>
                </a:lnTo>
                <a:lnTo>
                  <a:pt x="9646" y="9134"/>
                </a:lnTo>
                <a:close/>
                <a:moveTo>
                  <a:pt x="10346" y="8779"/>
                </a:moveTo>
                <a:lnTo>
                  <a:pt x="10370" y="9334"/>
                </a:lnTo>
                <a:lnTo>
                  <a:pt x="10441" y="9099"/>
                </a:lnTo>
                <a:close/>
                <a:moveTo>
                  <a:pt x="10687" y="8502"/>
                </a:moveTo>
                <a:lnTo>
                  <a:pt x="10653" y="8981"/>
                </a:lnTo>
                <a:lnTo>
                  <a:pt x="10710" y="9056"/>
                </a:lnTo>
                <a:close/>
                <a:moveTo>
                  <a:pt x="11526" y="8478"/>
                </a:moveTo>
                <a:cubicBezTo>
                  <a:pt x="11587" y="9277"/>
                  <a:pt x="11627" y="8936"/>
                  <a:pt x="11724" y="8669"/>
                </a:cubicBezTo>
                <a:lnTo>
                  <a:pt x="11741" y="9085"/>
                </a:lnTo>
                <a:lnTo>
                  <a:pt x="11793" y="9021"/>
                </a:lnTo>
                <a:lnTo>
                  <a:pt x="11805" y="9298"/>
                </a:lnTo>
                <a:lnTo>
                  <a:pt x="11856" y="9234"/>
                </a:lnTo>
                <a:cubicBezTo>
                  <a:pt x="11848" y="9682"/>
                  <a:pt x="11830" y="9266"/>
                  <a:pt x="11874" y="9650"/>
                </a:cubicBezTo>
                <a:lnTo>
                  <a:pt x="11823" y="9714"/>
                </a:lnTo>
                <a:lnTo>
                  <a:pt x="11834" y="9991"/>
                </a:lnTo>
                <a:lnTo>
                  <a:pt x="11777" y="9916"/>
                </a:lnTo>
                <a:lnTo>
                  <a:pt x="11789" y="10194"/>
                </a:lnTo>
                <a:cubicBezTo>
                  <a:pt x="11680" y="10183"/>
                  <a:pt x="11674" y="10045"/>
                  <a:pt x="11605" y="9693"/>
                </a:cubicBezTo>
                <a:lnTo>
                  <a:pt x="11534" y="9928"/>
                </a:lnTo>
                <a:lnTo>
                  <a:pt x="11530" y="9203"/>
                </a:lnTo>
                <a:cubicBezTo>
                  <a:pt x="11492" y="8958"/>
                  <a:pt x="11510" y="9374"/>
                  <a:pt x="11480" y="8681"/>
                </a:cubicBezTo>
                <a:close/>
                <a:moveTo>
                  <a:pt x="8842" y="8464"/>
                </a:moveTo>
                <a:lnTo>
                  <a:pt x="8783" y="8975"/>
                </a:lnTo>
                <a:lnTo>
                  <a:pt x="8866" y="9018"/>
                </a:lnTo>
                <a:close/>
                <a:moveTo>
                  <a:pt x="11846" y="8371"/>
                </a:moveTo>
                <a:lnTo>
                  <a:pt x="11832" y="8680"/>
                </a:lnTo>
                <a:lnTo>
                  <a:pt x="11813" y="8850"/>
                </a:lnTo>
                <a:lnTo>
                  <a:pt x="11743" y="8499"/>
                </a:lnTo>
                <a:close/>
                <a:moveTo>
                  <a:pt x="12487" y="8156"/>
                </a:moveTo>
                <a:lnTo>
                  <a:pt x="12491" y="8881"/>
                </a:lnTo>
                <a:cubicBezTo>
                  <a:pt x="12371" y="8593"/>
                  <a:pt x="12499" y="8433"/>
                  <a:pt x="12410" y="8252"/>
                </a:cubicBezTo>
                <a:close/>
                <a:moveTo>
                  <a:pt x="8163" y="8139"/>
                </a:moveTo>
                <a:lnTo>
                  <a:pt x="8163" y="8151"/>
                </a:lnTo>
                <a:lnTo>
                  <a:pt x="8151" y="8223"/>
                </a:lnTo>
                <a:cubicBezTo>
                  <a:pt x="8138" y="8262"/>
                  <a:pt x="8155" y="8090"/>
                  <a:pt x="8163" y="8139"/>
                </a:cubicBezTo>
                <a:close/>
                <a:moveTo>
                  <a:pt x="6376" y="8069"/>
                </a:moveTo>
                <a:cubicBezTo>
                  <a:pt x="6412" y="8025"/>
                  <a:pt x="6439" y="8027"/>
                  <a:pt x="6448" y="8235"/>
                </a:cubicBezTo>
                <a:cubicBezTo>
                  <a:pt x="6472" y="8789"/>
                  <a:pt x="6466" y="8651"/>
                  <a:pt x="6420" y="8853"/>
                </a:cubicBezTo>
                <a:lnTo>
                  <a:pt x="6432" y="9130"/>
                </a:lnTo>
                <a:cubicBezTo>
                  <a:pt x="6278" y="9323"/>
                  <a:pt x="6369" y="8917"/>
                  <a:pt x="6315" y="9568"/>
                </a:cubicBezTo>
                <a:cubicBezTo>
                  <a:pt x="6232" y="9525"/>
                  <a:pt x="6309" y="9429"/>
                  <a:pt x="6238" y="9664"/>
                </a:cubicBezTo>
                <a:cubicBezTo>
                  <a:pt x="6238" y="9664"/>
                  <a:pt x="6175" y="9451"/>
                  <a:pt x="6169" y="9312"/>
                </a:cubicBezTo>
                <a:cubicBezTo>
                  <a:pt x="6151" y="8897"/>
                  <a:pt x="6222" y="8662"/>
                  <a:pt x="6256" y="8182"/>
                </a:cubicBezTo>
                <a:cubicBezTo>
                  <a:pt x="6297" y="8203"/>
                  <a:pt x="6341" y="8113"/>
                  <a:pt x="6376" y="8069"/>
                </a:cubicBezTo>
                <a:close/>
                <a:moveTo>
                  <a:pt x="12699" y="8038"/>
                </a:moveTo>
                <a:lnTo>
                  <a:pt x="12703" y="8763"/>
                </a:lnTo>
                <a:lnTo>
                  <a:pt x="12640" y="8550"/>
                </a:lnTo>
                <a:close/>
                <a:moveTo>
                  <a:pt x="10554" y="7937"/>
                </a:moveTo>
                <a:lnTo>
                  <a:pt x="10578" y="8491"/>
                </a:lnTo>
                <a:lnTo>
                  <a:pt x="10681" y="8363"/>
                </a:lnTo>
                <a:close/>
                <a:moveTo>
                  <a:pt x="8870" y="7845"/>
                </a:moveTo>
                <a:lnTo>
                  <a:pt x="8818" y="7909"/>
                </a:lnTo>
                <a:lnTo>
                  <a:pt x="8830" y="8186"/>
                </a:lnTo>
                <a:close/>
                <a:moveTo>
                  <a:pt x="7662" y="7726"/>
                </a:moveTo>
                <a:cubicBezTo>
                  <a:pt x="7679" y="7723"/>
                  <a:pt x="7701" y="7768"/>
                  <a:pt x="7756" y="7773"/>
                </a:cubicBezTo>
                <a:lnTo>
                  <a:pt x="7671" y="8317"/>
                </a:lnTo>
                <a:lnTo>
                  <a:pt x="7601" y="7966"/>
                </a:lnTo>
                <a:cubicBezTo>
                  <a:pt x="7634" y="7779"/>
                  <a:pt x="7645" y="7728"/>
                  <a:pt x="7662" y="7726"/>
                </a:cubicBezTo>
                <a:close/>
                <a:moveTo>
                  <a:pt x="10977" y="7701"/>
                </a:moveTo>
                <a:lnTo>
                  <a:pt x="10938" y="8043"/>
                </a:lnTo>
                <a:lnTo>
                  <a:pt x="11021" y="8085"/>
                </a:lnTo>
                <a:close/>
                <a:moveTo>
                  <a:pt x="8211" y="7644"/>
                </a:moveTo>
                <a:lnTo>
                  <a:pt x="8229" y="8060"/>
                </a:lnTo>
                <a:cubicBezTo>
                  <a:pt x="8365" y="7452"/>
                  <a:pt x="8326" y="7793"/>
                  <a:pt x="8363" y="8038"/>
                </a:cubicBezTo>
                <a:lnTo>
                  <a:pt x="8266" y="8305"/>
                </a:lnTo>
                <a:lnTo>
                  <a:pt x="8209" y="8231"/>
                </a:lnTo>
                <a:lnTo>
                  <a:pt x="8163" y="8433"/>
                </a:lnTo>
                <a:lnTo>
                  <a:pt x="8163" y="8151"/>
                </a:lnTo>
                <a:lnTo>
                  <a:pt x="8197" y="7953"/>
                </a:lnTo>
                <a:lnTo>
                  <a:pt x="8094" y="8082"/>
                </a:lnTo>
                <a:cubicBezTo>
                  <a:pt x="8173" y="7399"/>
                  <a:pt x="8094" y="8082"/>
                  <a:pt x="8211" y="7644"/>
                </a:cubicBezTo>
                <a:close/>
                <a:moveTo>
                  <a:pt x="11080" y="7573"/>
                </a:moveTo>
                <a:lnTo>
                  <a:pt x="11065" y="8469"/>
                </a:lnTo>
                <a:lnTo>
                  <a:pt x="11059" y="8330"/>
                </a:lnTo>
                <a:lnTo>
                  <a:pt x="11045" y="8639"/>
                </a:lnTo>
                <a:lnTo>
                  <a:pt x="10936" y="8629"/>
                </a:lnTo>
                <a:cubicBezTo>
                  <a:pt x="10985" y="9151"/>
                  <a:pt x="10942" y="8767"/>
                  <a:pt x="10985" y="9151"/>
                </a:cubicBezTo>
                <a:cubicBezTo>
                  <a:pt x="11043" y="9225"/>
                  <a:pt x="11094" y="9161"/>
                  <a:pt x="11165" y="8927"/>
                </a:cubicBezTo>
                <a:cubicBezTo>
                  <a:pt x="11096" y="8575"/>
                  <a:pt x="11148" y="8511"/>
                  <a:pt x="11082" y="8884"/>
                </a:cubicBezTo>
                <a:lnTo>
                  <a:pt x="11065" y="8469"/>
                </a:lnTo>
                <a:lnTo>
                  <a:pt x="11142" y="8373"/>
                </a:lnTo>
                <a:lnTo>
                  <a:pt x="11136" y="8234"/>
                </a:lnTo>
                <a:cubicBezTo>
                  <a:pt x="11199" y="8447"/>
                  <a:pt x="11211" y="8724"/>
                  <a:pt x="11282" y="8489"/>
                </a:cubicBezTo>
                <a:cubicBezTo>
                  <a:pt x="11282" y="8489"/>
                  <a:pt x="11328" y="8287"/>
                  <a:pt x="11328" y="8287"/>
                </a:cubicBezTo>
                <a:lnTo>
                  <a:pt x="11284" y="7903"/>
                </a:lnTo>
                <a:cubicBezTo>
                  <a:pt x="11213" y="8138"/>
                  <a:pt x="11264" y="8074"/>
                  <a:pt x="11181" y="8031"/>
                </a:cubicBezTo>
                <a:lnTo>
                  <a:pt x="11136" y="8234"/>
                </a:lnTo>
                <a:lnTo>
                  <a:pt x="11098" y="7989"/>
                </a:lnTo>
                <a:lnTo>
                  <a:pt x="11150" y="7925"/>
                </a:lnTo>
                <a:cubicBezTo>
                  <a:pt x="11106" y="7541"/>
                  <a:pt x="11138" y="7648"/>
                  <a:pt x="11080" y="7573"/>
                </a:cubicBezTo>
                <a:close/>
                <a:moveTo>
                  <a:pt x="9210" y="7567"/>
                </a:moveTo>
                <a:cubicBezTo>
                  <a:pt x="9184" y="7599"/>
                  <a:pt x="9145" y="7940"/>
                  <a:pt x="9145" y="7940"/>
                </a:cubicBezTo>
                <a:lnTo>
                  <a:pt x="9183" y="8186"/>
                </a:lnTo>
                <a:lnTo>
                  <a:pt x="9078" y="8900"/>
                </a:lnTo>
                <a:lnTo>
                  <a:pt x="9127" y="9422"/>
                </a:lnTo>
                <a:lnTo>
                  <a:pt x="9153" y="9390"/>
                </a:lnTo>
                <a:lnTo>
                  <a:pt x="9149" y="8665"/>
                </a:lnTo>
                <a:lnTo>
                  <a:pt x="9218" y="9017"/>
                </a:lnTo>
                <a:lnTo>
                  <a:pt x="9204" y="9326"/>
                </a:lnTo>
                <a:cubicBezTo>
                  <a:pt x="9345" y="9443"/>
                  <a:pt x="9198" y="9187"/>
                  <a:pt x="9339" y="9304"/>
                </a:cubicBezTo>
                <a:lnTo>
                  <a:pt x="9321" y="8889"/>
                </a:lnTo>
                <a:lnTo>
                  <a:pt x="9250" y="9123"/>
                </a:lnTo>
                <a:lnTo>
                  <a:pt x="9218" y="9017"/>
                </a:lnTo>
                <a:lnTo>
                  <a:pt x="9252" y="8537"/>
                </a:lnTo>
                <a:lnTo>
                  <a:pt x="9183" y="8186"/>
                </a:lnTo>
                <a:lnTo>
                  <a:pt x="9228" y="7983"/>
                </a:lnTo>
                <a:lnTo>
                  <a:pt x="9317" y="8164"/>
                </a:lnTo>
                <a:lnTo>
                  <a:pt x="9331" y="7855"/>
                </a:lnTo>
                <a:cubicBezTo>
                  <a:pt x="9293" y="7610"/>
                  <a:pt x="9287" y="7471"/>
                  <a:pt x="9210" y="7567"/>
                </a:cubicBezTo>
                <a:close/>
                <a:moveTo>
                  <a:pt x="12380" y="7559"/>
                </a:moveTo>
                <a:lnTo>
                  <a:pt x="12444" y="7772"/>
                </a:lnTo>
                <a:lnTo>
                  <a:pt x="12367" y="7868"/>
                </a:lnTo>
                <a:close/>
                <a:moveTo>
                  <a:pt x="9640" y="7470"/>
                </a:moveTo>
                <a:cubicBezTo>
                  <a:pt x="9523" y="7908"/>
                  <a:pt x="9634" y="7332"/>
                  <a:pt x="9517" y="7769"/>
                </a:cubicBezTo>
                <a:cubicBezTo>
                  <a:pt x="9644" y="8195"/>
                  <a:pt x="9517" y="7769"/>
                  <a:pt x="9657" y="7886"/>
                </a:cubicBezTo>
                <a:close/>
                <a:moveTo>
                  <a:pt x="16006" y="7422"/>
                </a:moveTo>
                <a:lnTo>
                  <a:pt x="16024" y="7838"/>
                </a:lnTo>
                <a:lnTo>
                  <a:pt x="15960" y="7625"/>
                </a:lnTo>
                <a:close/>
                <a:moveTo>
                  <a:pt x="16710" y="7421"/>
                </a:moveTo>
                <a:lnTo>
                  <a:pt x="16754" y="7804"/>
                </a:lnTo>
                <a:lnTo>
                  <a:pt x="16625" y="7964"/>
                </a:lnTo>
                <a:close/>
                <a:moveTo>
                  <a:pt x="12048" y="7390"/>
                </a:moveTo>
                <a:lnTo>
                  <a:pt x="12084" y="8221"/>
                </a:lnTo>
                <a:lnTo>
                  <a:pt x="11975" y="8211"/>
                </a:lnTo>
                <a:lnTo>
                  <a:pt x="11935" y="8552"/>
                </a:lnTo>
                <a:lnTo>
                  <a:pt x="11846" y="8371"/>
                </a:lnTo>
                <a:lnTo>
                  <a:pt x="11880" y="7891"/>
                </a:lnTo>
                <a:lnTo>
                  <a:pt x="11937" y="7965"/>
                </a:lnTo>
                <a:lnTo>
                  <a:pt x="11971" y="7486"/>
                </a:lnTo>
                <a:cubicBezTo>
                  <a:pt x="12054" y="7528"/>
                  <a:pt x="11977" y="7624"/>
                  <a:pt x="12048" y="7390"/>
                </a:cubicBezTo>
                <a:close/>
                <a:moveTo>
                  <a:pt x="10012" y="7299"/>
                </a:moveTo>
                <a:lnTo>
                  <a:pt x="9909" y="7427"/>
                </a:lnTo>
                <a:lnTo>
                  <a:pt x="9972" y="7640"/>
                </a:lnTo>
                <a:close/>
                <a:moveTo>
                  <a:pt x="13208" y="7259"/>
                </a:moveTo>
                <a:lnTo>
                  <a:pt x="13168" y="7600"/>
                </a:lnTo>
                <a:lnTo>
                  <a:pt x="13156" y="7323"/>
                </a:lnTo>
                <a:close/>
                <a:moveTo>
                  <a:pt x="12177" y="7229"/>
                </a:moveTo>
                <a:lnTo>
                  <a:pt x="12226" y="7752"/>
                </a:lnTo>
                <a:lnTo>
                  <a:pt x="12224" y="8338"/>
                </a:lnTo>
                <a:lnTo>
                  <a:pt x="12115" y="8327"/>
                </a:lnTo>
                <a:lnTo>
                  <a:pt x="12187" y="8093"/>
                </a:lnTo>
                <a:cubicBezTo>
                  <a:pt x="12137" y="7571"/>
                  <a:pt x="12175" y="7816"/>
                  <a:pt x="12105" y="7464"/>
                </a:cubicBezTo>
                <a:close/>
                <a:moveTo>
                  <a:pt x="8104" y="7048"/>
                </a:moveTo>
                <a:lnTo>
                  <a:pt x="8148" y="7431"/>
                </a:lnTo>
                <a:lnTo>
                  <a:pt x="8090" y="7357"/>
                </a:lnTo>
                <a:close/>
                <a:moveTo>
                  <a:pt x="13388" y="7034"/>
                </a:moveTo>
                <a:lnTo>
                  <a:pt x="13372" y="7930"/>
                </a:lnTo>
                <a:lnTo>
                  <a:pt x="13283" y="7749"/>
                </a:lnTo>
                <a:close/>
                <a:moveTo>
                  <a:pt x="14367" y="6957"/>
                </a:moveTo>
                <a:lnTo>
                  <a:pt x="14368" y="6959"/>
                </a:lnTo>
                <a:lnTo>
                  <a:pt x="14367" y="6964"/>
                </a:lnTo>
                <a:cubicBezTo>
                  <a:pt x="14363" y="6959"/>
                  <a:pt x="14361" y="6948"/>
                  <a:pt x="14367" y="6957"/>
                </a:cubicBezTo>
                <a:close/>
                <a:moveTo>
                  <a:pt x="9269" y="6892"/>
                </a:moveTo>
                <a:cubicBezTo>
                  <a:pt x="9265" y="6870"/>
                  <a:pt x="9260" y="6863"/>
                  <a:pt x="9265" y="6894"/>
                </a:cubicBezTo>
                <a:lnTo>
                  <a:pt x="9269" y="6908"/>
                </a:lnTo>
                <a:lnTo>
                  <a:pt x="9267" y="6979"/>
                </a:lnTo>
                <a:cubicBezTo>
                  <a:pt x="9257" y="7007"/>
                  <a:pt x="9234" y="7026"/>
                  <a:pt x="9186" y="7013"/>
                </a:cubicBezTo>
                <a:lnTo>
                  <a:pt x="9204" y="7429"/>
                </a:lnTo>
                <a:cubicBezTo>
                  <a:pt x="9321" y="6991"/>
                  <a:pt x="9210" y="7567"/>
                  <a:pt x="9327" y="7130"/>
                </a:cubicBezTo>
                <a:lnTo>
                  <a:pt x="9269" y="6908"/>
                </a:lnTo>
                <a:close/>
                <a:moveTo>
                  <a:pt x="8963" y="6854"/>
                </a:moveTo>
                <a:lnTo>
                  <a:pt x="8937" y="6886"/>
                </a:lnTo>
                <a:lnTo>
                  <a:pt x="8955" y="7301"/>
                </a:lnTo>
                <a:lnTo>
                  <a:pt x="8903" y="7365"/>
                </a:lnTo>
                <a:lnTo>
                  <a:pt x="8953" y="7888"/>
                </a:lnTo>
                <a:lnTo>
                  <a:pt x="8945" y="8335"/>
                </a:lnTo>
                <a:lnTo>
                  <a:pt x="8991" y="8133"/>
                </a:lnTo>
                <a:lnTo>
                  <a:pt x="9014" y="8687"/>
                </a:lnTo>
                <a:lnTo>
                  <a:pt x="9125" y="8111"/>
                </a:lnTo>
                <a:lnTo>
                  <a:pt x="8993" y="7546"/>
                </a:lnTo>
                <a:lnTo>
                  <a:pt x="8981" y="7269"/>
                </a:lnTo>
                <a:close/>
                <a:moveTo>
                  <a:pt x="8046" y="6792"/>
                </a:moveTo>
                <a:cubicBezTo>
                  <a:pt x="8060" y="6811"/>
                  <a:pt x="8069" y="6872"/>
                  <a:pt x="8104" y="7048"/>
                </a:cubicBezTo>
                <a:lnTo>
                  <a:pt x="8007" y="7314"/>
                </a:lnTo>
                <a:lnTo>
                  <a:pt x="7993" y="7624"/>
                </a:lnTo>
                <a:lnTo>
                  <a:pt x="7957" y="6792"/>
                </a:lnTo>
                <a:cubicBezTo>
                  <a:pt x="8012" y="6797"/>
                  <a:pt x="8031" y="6773"/>
                  <a:pt x="8046" y="6792"/>
                </a:cubicBezTo>
                <a:close/>
                <a:moveTo>
                  <a:pt x="12428" y="6770"/>
                </a:moveTo>
                <a:lnTo>
                  <a:pt x="12426" y="7357"/>
                </a:lnTo>
                <a:cubicBezTo>
                  <a:pt x="12343" y="7314"/>
                  <a:pt x="12374" y="7421"/>
                  <a:pt x="12305" y="7069"/>
                </a:cubicBezTo>
                <a:close/>
                <a:moveTo>
                  <a:pt x="13158" y="6737"/>
                </a:moveTo>
                <a:lnTo>
                  <a:pt x="13124" y="7216"/>
                </a:lnTo>
                <a:lnTo>
                  <a:pt x="13107" y="6801"/>
                </a:lnTo>
                <a:close/>
                <a:moveTo>
                  <a:pt x="8252" y="6717"/>
                </a:moveTo>
                <a:lnTo>
                  <a:pt x="8276" y="7271"/>
                </a:lnTo>
                <a:lnTo>
                  <a:pt x="8193" y="7229"/>
                </a:lnTo>
                <a:close/>
                <a:moveTo>
                  <a:pt x="11096" y="6678"/>
                </a:moveTo>
                <a:lnTo>
                  <a:pt x="11017" y="7360"/>
                </a:lnTo>
                <a:lnTo>
                  <a:pt x="11120" y="7232"/>
                </a:lnTo>
                <a:close/>
                <a:moveTo>
                  <a:pt x="14401" y="6648"/>
                </a:moveTo>
                <a:lnTo>
                  <a:pt x="14419" y="7064"/>
                </a:lnTo>
                <a:lnTo>
                  <a:pt x="14368" y="6959"/>
                </a:lnTo>
                <a:lnTo>
                  <a:pt x="14375" y="6934"/>
                </a:lnTo>
                <a:cubicBezTo>
                  <a:pt x="14374" y="6900"/>
                  <a:pt x="14368" y="6835"/>
                  <a:pt x="14349" y="6712"/>
                </a:cubicBezTo>
                <a:close/>
                <a:moveTo>
                  <a:pt x="9956" y="6638"/>
                </a:moveTo>
                <a:lnTo>
                  <a:pt x="9885" y="6873"/>
                </a:lnTo>
                <a:lnTo>
                  <a:pt x="9954" y="7224"/>
                </a:lnTo>
                <a:close/>
                <a:moveTo>
                  <a:pt x="16188" y="6612"/>
                </a:moveTo>
                <a:lnTo>
                  <a:pt x="16231" y="6995"/>
                </a:lnTo>
                <a:lnTo>
                  <a:pt x="16148" y="6953"/>
                </a:lnTo>
                <a:close/>
                <a:moveTo>
                  <a:pt x="8816" y="6598"/>
                </a:moveTo>
                <a:lnTo>
                  <a:pt x="8717" y="7451"/>
                </a:lnTo>
                <a:lnTo>
                  <a:pt x="8775" y="7526"/>
                </a:lnTo>
                <a:cubicBezTo>
                  <a:pt x="8814" y="7184"/>
                  <a:pt x="8820" y="7323"/>
                  <a:pt x="8816" y="6598"/>
                </a:cubicBezTo>
                <a:close/>
                <a:moveTo>
                  <a:pt x="8624" y="6545"/>
                </a:moveTo>
                <a:lnTo>
                  <a:pt x="8648" y="7100"/>
                </a:lnTo>
                <a:lnTo>
                  <a:pt x="8700" y="7036"/>
                </a:lnTo>
                <a:close/>
                <a:moveTo>
                  <a:pt x="10033" y="6542"/>
                </a:moveTo>
                <a:lnTo>
                  <a:pt x="9994" y="6883"/>
                </a:lnTo>
                <a:lnTo>
                  <a:pt x="10057" y="7096"/>
                </a:lnTo>
                <a:close/>
                <a:moveTo>
                  <a:pt x="11680" y="6389"/>
                </a:moveTo>
                <a:cubicBezTo>
                  <a:pt x="11672" y="6836"/>
                  <a:pt x="11654" y="6421"/>
                  <a:pt x="11698" y="6804"/>
                </a:cubicBezTo>
                <a:lnTo>
                  <a:pt x="11638" y="7316"/>
                </a:lnTo>
                <a:lnTo>
                  <a:pt x="11555" y="7274"/>
                </a:lnTo>
                <a:lnTo>
                  <a:pt x="11450" y="7988"/>
                </a:lnTo>
                <a:cubicBezTo>
                  <a:pt x="11421" y="7295"/>
                  <a:pt x="11438" y="7711"/>
                  <a:pt x="11466" y="7093"/>
                </a:cubicBezTo>
                <a:lnTo>
                  <a:pt x="11486" y="6922"/>
                </a:lnTo>
                <a:lnTo>
                  <a:pt x="11543" y="6996"/>
                </a:lnTo>
                <a:cubicBezTo>
                  <a:pt x="11577" y="6517"/>
                  <a:pt x="11551" y="6549"/>
                  <a:pt x="11680" y="6389"/>
                </a:cubicBezTo>
                <a:close/>
                <a:moveTo>
                  <a:pt x="8970" y="6315"/>
                </a:moveTo>
                <a:cubicBezTo>
                  <a:pt x="8952" y="6283"/>
                  <a:pt x="8926" y="6316"/>
                  <a:pt x="8862" y="6396"/>
                </a:cubicBezTo>
                <a:cubicBezTo>
                  <a:pt x="8899" y="6641"/>
                  <a:pt x="8957" y="6715"/>
                  <a:pt x="9034" y="6619"/>
                </a:cubicBezTo>
                <a:cubicBezTo>
                  <a:pt x="8999" y="6443"/>
                  <a:pt x="8988" y="6347"/>
                  <a:pt x="8970" y="6315"/>
                </a:cubicBezTo>
                <a:close/>
                <a:moveTo>
                  <a:pt x="11725" y="6186"/>
                </a:moveTo>
                <a:lnTo>
                  <a:pt x="11789" y="6399"/>
                </a:lnTo>
                <a:lnTo>
                  <a:pt x="11749" y="6740"/>
                </a:lnTo>
                <a:close/>
                <a:moveTo>
                  <a:pt x="12212" y="6163"/>
                </a:moveTo>
                <a:lnTo>
                  <a:pt x="12256" y="6547"/>
                </a:lnTo>
                <a:lnTo>
                  <a:pt x="12204" y="6611"/>
                </a:lnTo>
                <a:lnTo>
                  <a:pt x="12228" y="7165"/>
                </a:lnTo>
                <a:lnTo>
                  <a:pt x="12279" y="7101"/>
                </a:lnTo>
                <a:lnTo>
                  <a:pt x="12291" y="7378"/>
                </a:lnTo>
                <a:lnTo>
                  <a:pt x="12228" y="7165"/>
                </a:lnTo>
                <a:lnTo>
                  <a:pt x="12177" y="7229"/>
                </a:lnTo>
                <a:lnTo>
                  <a:pt x="12159" y="6814"/>
                </a:lnTo>
                <a:lnTo>
                  <a:pt x="12204" y="6611"/>
                </a:lnTo>
                <a:lnTo>
                  <a:pt x="12167" y="6366"/>
                </a:lnTo>
                <a:close/>
                <a:moveTo>
                  <a:pt x="11963" y="6036"/>
                </a:moveTo>
                <a:cubicBezTo>
                  <a:pt x="11929" y="6516"/>
                  <a:pt x="11975" y="6313"/>
                  <a:pt x="11892" y="6271"/>
                </a:cubicBezTo>
                <a:lnTo>
                  <a:pt x="11915" y="6825"/>
                </a:lnTo>
                <a:lnTo>
                  <a:pt x="11961" y="6622"/>
                </a:lnTo>
                <a:cubicBezTo>
                  <a:pt x="11971" y="7486"/>
                  <a:pt x="11953" y="7070"/>
                  <a:pt x="11842" y="7646"/>
                </a:cubicBezTo>
                <a:lnTo>
                  <a:pt x="11818" y="7092"/>
                </a:lnTo>
                <a:lnTo>
                  <a:pt x="11771" y="7570"/>
                </a:lnTo>
                <a:cubicBezTo>
                  <a:pt x="11773" y="7622"/>
                  <a:pt x="11775" y="7657"/>
                  <a:pt x="11719" y="7945"/>
                </a:cubicBezTo>
                <a:lnTo>
                  <a:pt x="11749" y="6740"/>
                </a:lnTo>
                <a:lnTo>
                  <a:pt x="11818" y="7092"/>
                </a:lnTo>
                <a:lnTo>
                  <a:pt x="11870" y="7028"/>
                </a:lnTo>
                <a:cubicBezTo>
                  <a:pt x="11826" y="6644"/>
                  <a:pt x="11826" y="6644"/>
                  <a:pt x="11814" y="6367"/>
                </a:cubicBezTo>
                <a:cubicBezTo>
                  <a:pt x="11802" y="6090"/>
                  <a:pt x="11795" y="6537"/>
                  <a:pt x="11828" y="6058"/>
                </a:cubicBezTo>
                <a:close/>
                <a:moveTo>
                  <a:pt x="8492" y="5981"/>
                </a:moveTo>
                <a:lnTo>
                  <a:pt x="8464" y="6599"/>
                </a:lnTo>
                <a:lnTo>
                  <a:pt x="8593" y="6439"/>
                </a:lnTo>
                <a:close/>
                <a:moveTo>
                  <a:pt x="7678" y="5972"/>
                </a:moveTo>
                <a:lnTo>
                  <a:pt x="7746" y="6910"/>
                </a:lnTo>
                <a:lnTo>
                  <a:pt x="7720" y="6942"/>
                </a:lnTo>
                <a:cubicBezTo>
                  <a:pt x="7702" y="6526"/>
                  <a:pt x="7696" y="6388"/>
                  <a:pt x="7633" y="6175"/>
                </a:cubicBezTo>
                <a:close/>
                <a:moveTo>
                  <a:pt x="8889" y="5777"/>
                </a:moveTo>
                <a:lnTo>
                  <a:pt x="8830" y="6289"/>
                </a:lnTo>
                <a:lnTo>
                  <a:pt x="8907" y="6193"/>
                </a:lnTo>
                <a:close/>
                <a:moveTo>
                  <a:pt x="17312" y="5650"/>
                </a:moveTo>
                <a:lnTo>
                  <a:pt x="17330" y="6065"/>
                </a:lnTo>
                <a:cubicBezTo>
                  <a:pt x="17272" y="5991"/>
                  <a:pt x="17304" y="6097"/>
                  <a:pt x="17260" y="5714"/>
                </a:cubicBezTo>
                <a:close/>
                <a:moveTo>
                  <a:pt x="3978" y="5619"/>
                </a:moveTo>
                <a:lnTo>
                  <a:pt x="3996" y="6035"/>
                </a:lnTo>
                <a:lnTo>
                  <a:pt x="3944" y="6099"/>
                </a:lnTo>
                <a:close/>
                <a:moveTo>
                  <a:pt x="10095" y="5444"/>
                </a:moveTo>
                <a:lnTo>
                  <a:pt x="10023" y="5679"/>
                </a:lnTo>
                <a:lnTo>
                  <a:pt x="10150" y="6105"/>
                </a:lnTo>
                <a:close/>
                <a:moveTo>
                  <a:pt x="7219" y="5376"/>
                </a:moveTo>
                <a:lnTo>
                  <a:pt x="7283" y="5589"/>
                </a:lnTo>
                <a:lnTo>
                  <a:pt x="7231" y="5654"/>
                </a:lnTo>
                <a:close/>
                <a:moveTo>
                  <a:pt x="7597" y="5343"/>
                </a:moveTo>
                <a:lnTo>
                  <a:pt x="7641" y="5727"/>
                </a:lnTo>
                <a:lnTo>
                  <a:pt x="7621" y="5898"/>
                </a:lnTo>
                <a:lnTo>
                  <a:pt x="7558" y="5685"/>
                </a:lnTo>
                <a:close/>
                <a:moveTo>
                  <a:pt x="7892" y="5268"/>
                </a:moveTo>
                <a:cubicBezTo>
                  <a:pt x="7863" y="5378"/>
                  <a:pt x="7846" y="5408"/>
                  <a:pt x="7836" y="5405"/>
                </a:cubicBezTo>
                <a:lnTo>
                  <a:pt x="7829" y="5367"/>
                </a:lnTo>
                <a:lnTo>
                  <a:pt x="7830" y="5325"/>
                </a:lnTo>
                <a:cubicBezTo>
                  <a:pt x="7828" y="5289"/>
                  <a:pt x="7824" y="5307"/>
                  <a:pt x="7824" y="5335"/>
                </a:cubicBezTo>
                <a:lnTo>
                  <a:pt x="7829" y="5367"/>
                </a:lnTo>
                <a:lnTo>
                  <a:pt x="7827" y="5641"/>
                </a:lnTo>
                <a:lnTo>
                  <a:pt x="7910" y="5684"/>
                </a:lnTo>
                <a:close/>
                <a:moveTo>
                  <a:pt x="11088" y="5228"/>
                </a:moveTo>
                <a:cubicBezTo>
                  <a:pt x="11054" y="5708"/>
                  <a:pt x="11060" y="5847"/>
                  <a:pt x="10995" y="6220"/>
                </a:cubicBezTo>
                <a:lnTo>
                  <a:pt x="11118" y="5921"/>
                </a:lnTo>
                <a:lnTo>
                  <a:pt x="11130" y="6198"/>
                </a:lnTo>
                <a:lnTo>
                  <a:pt x="11143" y="5889"/>
                </a:lnTo>
                <a:cubicBezTo>
                  <a:pt x="11233" y="6070"/>
                  <a:pt x="11195" y="5825"/>
                  <a:pt x="11187" y="6273"/>
                </a:cubicBezTo>
                <a:lnTo>
                  <a:pt x="11276" y="6454"/>
                </a:lnTo>
                <a:lnTo>
                  <a:pt x="11252" y="5899"/>
                </a:lnTo>
                <a:cubicBezTo>
                  <a:pt x="11393" y="6016"/>
                  <a:pt x="11246" y="5761"/>
                  <a:pt x="11387" y="5878"/>
                </a:cubicBezTo>
                <a:lnTo>
                  <a:pt x="11395" y="5430"/>
                </a:lnTo>
                <a:lnTo>
                  <a:pt x="11343" y="5494"/>
                </a:lnTo>
                <a:lnTo>
                  <a:pt x="11355" y="5771"/>
                </a:lnTo>
                <a:cubicBezTo>
                  <a:pt x="11201" y="5963"/>
                  <a:pt x="11209" y="5516"/>
                  <a:pt x="11088" y="5228"/>
                </a:cubicBezTo>
                <a:close/>
                <a:moveTo>
                  <a:pt x="12400" y="5198"/>
                </a:moveTo>
                <a:lnTo>
                  <a:pt x="12400" y="5209"/>
                </a:lnTo>
                <a:lnTo>
                  <a:pt x="12387" y="5282"/>
                </a:lnTo>
                <a:cubicBezTo>
                  <a:pt x="12374" y="5320"/>
                  <a:pt x="12392" y="5148"/>
                  <a:pt x="12400" y="5198"/>
                </a:cubicBezTo>
                <a:close/>
                <a:moveTo>
                  <a:pt x="16801" y="5118"/>
                </a:moveTo>
                <a:cubicBezTo>
                  <a:pt x="16823" y="5310"/>
                  <a:pt x="16842" y="5432"/>
                  <a:pt x="16840" y="5544"/>
                </a:cubicBezTo>
                <a:cubicBezTo>
                  <a:pt x="16838" y="5656"/>
                  <a:pt x="16815" y="5757"/>
                  <a:pt x="16754" y="5907"/>
                </a:cubicBezTo>
                <a:lnTo>
                  <a:pt x="16698" y="5246"/>
                </a:lnTo>
                <a:cubicBezTo>
                  <a:pt x="16744" y="5044"/>
                  <a:pt x="16744" y="5044"/>
                  <a:pt x="16801" y="5118"/>
                </a:cubicBezTo>
                <a:close/>
                <a:moveTo>
                  <a:pt x="11300" y="5110"/>
                </a:moveTo>
                <a:lnTo>
                  <a:pt x="11223" y="5207"/>
                </a:lnTo>
                <a:lnTo>
                  <a:pt x="11266" y="5590"/>
                </a:lnTo>
                <a:close/>
                <a:moveTo>
                  <a:pt x="7611" y="5034"/>
                </a:moveTo>
                <a:lnTo>
                  <a:pt x="7597" y="5343"/>
                </a:lnTo>
                <a:lnTo>
                  <a:pt x="7534" y="5130"/>
                </a:lnTo>
                <a:close/>
                <a:moveTo>
                  <a:pt x="11672" y="4939"/>
                </a:moveTo>
                <a:lnTo>
                  <a:pt x="11755" y="4981"/>
                </a:lnTo>
                <a:lnTo>
                  <a:pt x="11767" y="5258"/>
                </a:lnTo>
                <a:lnTo>
                  <a:pt x="11709" y="5184"/>
                </a:lnTo>
                <a:lnTo>
                  <a:pt x="11733" y="5738"/>
                </a:lnTo>
                <a:lnTo>
                  <a:pt x="11767" y="5258"/>
                </a:lnTo>
                <a:lnTo>
                  <a:pt x="11907" y="5375"/>
                </a:lnTo>
                <a:lnTo>
                  <a:pt x="11874" y="5855"/>
                </a:lnTo>
                <a:cubicBezTo>
                  <a:pt x="11874" y="5855"/>
                  <a:pt x="11816" y="5781"/>
                  <a:pt x="11816" y="5781"/>
                </a:cubicBezTo>
                <a:cubicBezTo>
                  <a:pt x="11713" y="5909"/>
                  <a:pt x="11816" y="5781"/>
                  <a:pt x="11745" y="6015"/>
                </a:cubicBezTo>
                <a:lnTo>
                  <a:pt x="11656" y="5834"/>
                </a:lnTo>
                <a:cubicBezTo>
                  <a:pt x="11684" y="5216"/>
                  <a:pt x="11701" y="5632"/>
                  <a:pt x="11672" y="4939"/>
                </a:cubicBezTo>
                <a:close/>
                <a:moveTo>
                  <a:pt x="12075" y="4874"/>
                </a:moveTo>
                <a:lnTo>
                  <a:pt x="12202" y="5300"/>
                </a:lnTo>
                <a:lnTo>
                  <a:pt x="12068" y="5322"/>
                </a:lnTo>
                <a:close/>
                <a:moveTo>
                  <a:pt x="5838" y="4762"/>
                </a:moveTo>
                <a:lnTo>
                  <a:pt x="5824" y="5071"/>
                </a:lnTo>
                <a:lnTo>
                  <a:pt x="5735" y="4890"/>
                </a:lnTo>
                <a:close/>
                <a:moveTo>
                  <a:pt x="15695" y="4598"/>
                </a:moveTo>
                <a:cubicBezTo>
                  <a:pt x="15695" y="4598"/>
                  <a:pt x="15758" y="4812"/>
                  <a:pt x="15764" y="4950"/>
                </a:cubicBezTo>
                <a:cubicBezTo>
                  <a:pt x="15776" y="5227"/>
                  <a:pt x="15744" y="5121"/>
                  <a:pt x="15762" y="5536"/>
                </a:cubicBezTo>
                <a:lnTo>
                  <a:pt x="15614" y="5867"/>
                </a:lnTo>
                <a:cubicBezTo>
                  <a:pt x="15614" y="5867"/>
                  <a:pt x="15550" y="5654"/>
                  <a:pt x="15545" y="5516"/>
                </a:cubicBezTo>
                <a:cubicBezTo>
                  <a:pt x="15533" y="5238"/>
                  <a:pt x="15558" y="5206"/>
                  <a:pt x="15572" y="4897"/>
                </a:cubicBezTo>
                <a:close/>
                <a:moveTo>
                  <a:pt x="14145" y="4485"/>
                </a:moveTo>
                <a:cubicBezTo>
                  <a:pt x="14151" y="4624"/>
                  <a:pt x="14189" y="4869"/>
                  <a:pt x="14189" y="4869"/>
                </a:cubicBezTo>
                <a:cubicBezTo>
                  <a:pt x="14195" y="5007"/>
                  <a:pt x="14198" y="5077"/>
                  <a:pt x="14199" y="5109"/>
                </a:cubicBezTo>
                <a:lnTo>
                  <a:pt x="14200" y="5122"/>
                </a:lnTo>
                <a:cubicBezTo>
                  <a:pt x="14199" y="5107"/>
                  <a:pt x="14200" y="5120"/>
                  <a:pt x="14200" y="5128"/>
                </a:cubicBezTo>
                <a:lnTo>
                  <a:pt x="14207" y="5284"/>
                </a:lnTo>
                <a:lnTo>
                  <a:pt x="14086" y="4997"/>
                </a:lnTo>
                <a:close/>
                <a:moveTo>
                  <a:pt x="11814" y="4470"/>
                </a:moveTo>
                <a:lnTo>
                  <a:pt x="11832" y="4885"/>
                </a:lnTo>
                <a:lnTo>
                  <a:pt x="11878" y="4683"/>
                </a:lnTo>
                <a:lnTo>
                  <a:pt x="11901" y="5237"/>
                </a:lnTo>
                <a:lnTo>
                  <a:pt x="11832" y="4885"/>
                </a:lnTo>
                <a:lnTo>
                  <a:pt x="11711" y="4598"/>
                </a:lnTo>
                <a:close/>
                <a:moveTo>
                  <a:pt x="13467" y="4455"/>
                </a:moveTo>
                <a:lnTo>
                  <a:pt x="13510" y="4838"/>
                </a:lnTo>
                <a:lnTo>
                  <a:pt x="13524" y="4529"/>
                </a:lnTo>
                <a:cubicBezTo>
                  <a:pt x="13539" y="4876"/>
                  <a:pt x="13548" y="4937"/>
                  <a:pt x="13547" y="4993"/>
                </a:cubicBezTo>
                <a:cubicBezTo>
                  <a:pt x="13546" y="5049"/>
                  <a:pt x="13535" y="5100"/>
                  <a:pt x="13508" y="5425"/>
                </a:cubicBezTo>
                <a:lnTo>
                  <a:pt x="13419" y="5244"/>
                </a:lnTo>
                <a:cubicBezTo>
                  <a:pt x="13453" y="4764"/>
                  <a:pt x="13465" y="5041"/>
                  <a:pt x="13467" y="4455"/>
                </a:cubicBezTo>
                <a:close/>
                <a:moveTo>
                  <a:pt x="8209" y="4436"/>
                </a:moveTo>
                <a:cubicBezTo>
                  <a:pt x="8080" y="4596"/>
                  <a:pt x="8080" y="4596"/>
                  <a:pt x="8124" y="4980"/>
                </a:cubicBezTo>
                <a:lnTo>
                  <a:pt x="8027" y="5247"/>
                </a:lnTo>
                <a:cubicBezTo>
                  <a:pt x="7944" y="5204"/>
                  <a:pt x="7995" y="5140"/>
                  <a:pt x="7961" y="5620"/>
                </a:cubicBezTo>
                <a:cubicBezTo>
                  <a:pt x="8110" y="5289"/>
                  <a:pt x="8027" y="5247"/>
                  <a:pt x="8096" y="5598"/>
                </a:cubicBezTo>
                <a:lnTo>
                  <a:pt x="8088" y="6046"/>
                </a:lnTo>
                <a:lnTo>
                  <a:pt x="8134" y="5843"/>
                </a:lnTo>
                <a:lnTo>
                  <a:pt x="8096" y="5598"/>
                </a:lnTo>
                <a:lnTo>
                  <a:pt x="8147" y="5534"/>
                </a:lnTo>
                <a:lnTo>
                  <a:pt x="8130" y="5118"/>
                </a:lnTo>
                <a:lnTo>
                  <a:pt x="8181" y="5054"/>
                </a:lnTo>
                <a:lnTo>
                  <a:pt x="8143" y="4809"/>
                </a:lnTo>
                <a:close/>
                <a:moveTo>
                  <a:pt x="7773" y="4394"/>
                </a:moveTo>
                <a:lnTo>
                  <a:pt x="7791" y="4810"/>
                </a:lnTo>
                <a:lnTo>
                  <a:pt x="7734" y="4736"/>
                </a:lnTo>
                <a:close/>
                <a:moveTo>
                  <a:pt x="7581" y="4342"/>
                </a:moveTo>
                <a:lnTo>
                  <a:pt x="7579" y="4928"/>
                </a:lnTo>
                <a:lnTo>
                  <a:pt x="7516" y="4715"/>
                </a:lnTo>
                <a:close/>
                <a:moveTo>
                  <a:pt x="11917" y="4341"/>
                </a:moveTo>
                <a:lnTo>
                  <a:pt x="11878" y="4683"/>
                </a:lnTo>
                <a:lnTo>
                  <a:pt x="11840" y="4438"/>
                </a:lnTo>
                <a:close/>
                <a:moveTo>
                  <a:pt x="8312" y="4308"/>
                </a:moveTo>
                <a:lnTo>
                  <a:pt x="8252" y="4820"/>
                </a:lnTo>
                <a:lnTo>
                  <a:pt x="8335" y="4862"/>
                </a:lnTo>
                <a:lnTo>
                  <a:pt x="8405" y="5214"/>
                </a:lnTo>
                <a:lnTo>
                  <a:pt x="8381" y="4659"/>
                </a:lnTo>
                <a:lnTo>
                  <a:pt x="8335" y="4862"/>
                </a:lnTo>
                <a:close/>
                <a:moveTo>
                  <a:pt x="12673" y="4276"/>
                </a:moveTo>
                <a:lnTo>
                  <a:pt x="12697" y="4830"/>
                </a:lnTo>
                <a:lnTo>
                  <a:pt x="12594" y="4958"/>
                </a:lnTo>
                <a:close/>
                <a:moveTo>
                  <a:pt x="21588" y="4264"/>
                </a:moveTo>
                <a:lnTo>
                  <a:pt x="21523" y="4637"/>
                </a:lnTo>
                <a:lnTo>
                  <a:pt x="21485" y="4392"/>
                </a:lnTo>
                <a:close/>
                <a:moveTo>
                  <a:pt x="8036" y="4213"/>
                </a:moveTo>
                <a:lnTo>
                  <a:pt x="7902" y="4234"/>
                </a:lnTo>
                <a:lnTo>
                  <a:pt x="7997" y="4554"/>
                </a:lnTo>
                <a:lnTo>
                  <a:pt x="7945" y="4618"/>
                </a:lnTo>
                <a:lnTo>
                  <a:pt x="7957" y="4895"/>
                </a:lnTo>
                <a:lnTo>
                  <a:pt x="8029" y="4660"/>
                </a:lnTo>
                <a:close/>
                <a:moveTo>
                  <a:pt x="11450" y="4193"/>
                </a:moveTo>
                <a:lnTo>
                  <a:pt x="11391" y="4705"/>
                </a:lnTo>
                <a:lnTo>
                  <a:pt x="11474" y="4748"/>
                </a:lnTo>
                <a:close/>
                <a:moveTo>
                  <a:pt x="12366" y="4074"/>
                </a:moveTo>
                <a:lnTo>
                  <a:pt x="12447" y="4703"/>
                </a:lnTo>
                <a:lnTo>
                  <a:pt x="12434" y="5012"/>
                </a:lnTo>
                <a:lnTo>
                  <a:pt x="12503" y="5363"/>
                </a:lnTo>
                <a:lnTo>
                  <a:pt x="12446" y="5289"/>
                </a:lnTo>
                <a:lnTo>
                  <a:pt x="12463" y="5704"/>
                </a:lnTo>
                <a:cubicBezTo>
                  <a:pt x="12323" y="5588"/>
                  <a:pt x="12469" y="5843"/>
                  <a:pt x="12329" y="5726"/>
                </a:cubicBezTo>
                <a:cubicBezTo>
                  <a:pt x="12362" y="5246"/>
                  <a:pt x="12317" y="5449"/>
                  <a:pt x="12400" y="5491"/>
                </a:cubicBezTo>
                <a:lnTo>
                  <a:pt x="12400" y="5209"/>
                </a:lnTo>
                <a:lnTo>
                  <a:pt x="12434" y="5012"/>
                </a:lnTo>
                <a:lnTo>
                  <a:pt x="12351" y="4969"/>
                </a:lnTo>
                <a:lnTo>
                  <a:pt x="12362" y="5246"/>
                </a:lnTo>
                <a:cubicBezTo>
                  <a:pt x="12337" y="5278"/>
                  <a:pt x="12311" y="5310"/>
                  <a:pt x="12299" y="5033"/>
                </a:cubicBezTo>
                <a:cubicBezTo>
                  <a:pt x="12275" y="4479"/>
                  <a:pt x="12307" y="4586"/>
                  <a:pt x="12364" y="4660"/>
                </a:cubicBezTo>
                <a:close/>
                <a:moveTo>
                  <a:pt x="7647" y="3968"/>
                </a:moveTo>
                <a:lnTo>
                  <a:pt x="7710" y="4181"/>
                </a:lnTo>
                <a:lnTo>
                  <a:pt x="7607" y="4310"/>
                </a:lnTo>
                <a:close/>
                <a:moveTo>
                  <a:pt x="11952" y="3958"/>
                </a:moveTo>
                <a:lnTo>
                  <a:pt x="11959" y="3969"/>
                </a:lnTo>
                <a:lnTo>
                  <a:pt x="11957" y="4000"/>
                </a:lnTo>
                <a:close/>
                <a:moveTo>
                  <a:pt x="12226" y="3957"/>
                </a:moveTo>
                <a:lnTo>
                  <a:pt x="12295" y="4308"/>
                </a:lnTo>
                <a:lnTo>
                  <a:pt x="12218" y="4405"/>
                </a:lnTo>
                <a:close/>
                <a:moveTo>
                  <a:pt x="7211" y="3927"/>
                </a:moveTo>
                <a:lnTo>
                  <a:pt x="7306" y="4246"/>
                </a:lnTo>
                <a:lnTo>
                  <a:pt x="7229" y="4342"/>
                </a:lnTo>
                <a:close/>
                <a:moveTo>
                  <a:pt x="9133" y="3869"/>
                </a:moveTo>
                <a:lnTo>
                  <a:pt x="9081" y="3933"/>
                </a:lnTo>
                <a:lnTo>
                  <a:pt x="9093" y="4210"/>
                </a:lnTo>
                <a:close/>
                <a:moveTo>
                  <a:pt x="5848" y="3728"/>
                </a:moveTo>
                <a:lnTo>
                  <a:pt x="5866" y="4143"/>
                </a:lnTo>
                <a:lnTo>
                  <a:pt x="5808" y="4069"/>
                </a:lnTo>
                <a:close/>
                <a:moveTo>
                  <a:pt x="12893" y="3710"/>
                </a:moveTo>
                <a:lnTo>
                  <a:pt x="12930" y="3955"/>
                </a:lnTo>
                <a:lnTo>
                  <a:pt x="12833" y="4222"/>
                </a:lnTo>
                <a:close/>
                <a:moveTo>
                  <a:pt x="12701" y="3657"/>
                </a:moveTo>
                <a:cubicBezTo>
                  <a:pt x="12734" y="3652"/>
                  <a:pt x="12771" y="3716"/>
                  <a:pt x="12810" y="3668"/>
                </a:cubicBezTo>
                <a:lnTo>
                  <a:pt x="12814" y="4392"/>
                </a:lnTo>
                <a:cubicBezTo>
                  <a:pt x="12719" y="4073"/>
                  <a:pt x="12730" y="4350"/>
                  <a:pt x="12738" y="3902"/>
                </a:cubicBezTo>
                <a:lnTo>
                  <a:pt x="12641" y="4169"/>
                </a:lnTo>
                <a:lnTo>
                  <a:pt x="12610" y="4063"/>
                </a:lnTo>
                <a:cubicBezTo>
                  <a:pt x="12636" y="3737"/>
                  <a:pt x="12667" y="3663"/>
                  <a:pt x="12701" y="3657"/>
                </a:cubicBezTo>
                <a:close/>
                <a:moveTo>
                  <a:pt x="13098" y="3454"/>
                </a:moveTo>
                <a:lnTo>
                  <a:pt x="13096" y="4040"/>
                </a:lnTo>
                <a:lnTo>
                  <a:pt x="13027" y="3688"/>
                </a:lnTo>
                <a:close/>
                <a:moveTo>
                  <a:pt x="11331" y="3320"/>
                </a:moveTo>
                <a:lnTo>
                  <a:pt x="11323" y="3767"/>
                </a:lnTo>
                <a:lnTo>
                  <a:pt x="11395" y="3533"/>
                </a:lnTo>
                <a:close/>
                <a:moveTo>
                  <a:pt x="7367" y="3148"/>
                </a:moveTo>
                <a:lnTo>
                  <a:pt x="7457" y="3329"/>
                </a:lnTo>
                <a:lnTo>
                  <a:pt x="7379" y="3425"/>
                </a:lnTo>
                <a:close/>
                <a:moveTo>
                  <a:pt x="7931" y="3030"/>
                </a:moveTo>
                <a:cubicBezTo>
                  <a:pt x="8007" y="3520"/>
                  <a:pt x="7918" y="3339"/>
                  <a:pt x="8026" y="3349"/>
                </a:cubicBezTo>
                <a:close/>
                <a:moveTo>
                  <a:pt x="6439" y="2991"/>
                </a:moveTo>
                <a:lnTo>
                  <a:pt x="6503" y="3204"/>
                </a:lnTo>
                <a:lnTo>
                  <a:pt x="6431" y="3438"/>
                </a:lnTo>
                <a:close/>
                <a:moveTo>
                  <a:pt x="7548" y="2924"/>
                </a:moveTo>
                <a:lnTo>
                  <a:pt x="7637" y="3105"/>
                </a:lnTo>
                <a:lnTo>
                  <a:pt x="7534" y="3233"/>
                </a:lnTo>
                <a:close/>
                <a:moveTo>
                  <a:pt x="16540" y="2816"/>
                </a:moveTo>
                <a:cubicBezTo>
                  <a:pt x="16575" y="3648"/>
                  <a:pt x="16526" y="3125"/>
                  <a:pt x="16530" y="3850"/>
                </a:cubicBezTo>
                <a:cubicBezTo>
                  <a:pt x="16401" y="4010"/>
                  <a:pt x="16427" y="3978"/>
                  <a:pt x="16338" y="3797"/>
                </a:cubicBezTo>
                <a:cubicBezTo>
                  <a:pt x="16346" y="3350"/>
                  <a:pt x="16312" y="3829"/>
                  <a:pt x="16346" y="3350"/>
                </a:cubicBezTo>
                <a:cubicBezTo>
                  <a:pt x="16385" y="3009"/>
                  <a:pt x="16282" y="3137"/>
                  <a:pt x="16397" y="3286"/>
                </a:cubicBezTo>
                <a:cubicBezTo>
                  <a:pt x="16391" y="3147"/>
                  <a:pt x="16366" y="3179"/>
                  <a:pt x="16417" y="3115"/>
                </a:cubicBezTo>
                <a:cubicBezTo>
                  <a:pt x="16520" y="2987"/>
                  <a:pt x="16417" y="3115"/>
                  <a:pt x="16474" y="3189"/>
                </a:cubicBezTo>
                <a:close/>
                <a:moveTo>
                  <a:pt x="12986" y="2719"/>
                </a:moveTo>
                <a:lnTo>
                  <a:pt x="13049" y="2932"/>
                </a:lnTo>
                <a:lnTo>
                  <a:pt x="12990" y="3443"/>
                </a:lnTo>
                <a:close/>
                <a:moveTo>
                  <a:pt x="11982" y="2703"/>
                </a:moveTo>
                <a:lnTo>
                  <a:pt x="11992" y="2934"/>
                </a:lnTo>
                <a:lnTo>
                  <a:pt x="12018" y="2902"/>
                </a:lnTo>
                <a:lnTo>
                  <a:pt x="12021" y="2723"/>
                </a:lnTo>
                <a:close/>
                <a:moveTo>
                  <a:pt x="15394" y="2638"/>
                </a:moveTo>
                <a:lnTo>
                  <a:pt x="15406" y="2915"/>
                </a:lnTo>
                <a:lnTo>
                  <a:pt x="15457" y="2851"/>
                </a:lnTo>
                <a:lnTo>
                  <a:pt x="15493" y="3682"/>
                </a:lnTo>
                <a:cubicBezTo>
                  <a:pt x="15511" y="4098"/>
                  <a:pt x="15465" y="4301"/>
                  <a:pt x="15426" y="4642"/>
                </a:cubicBezTo>
                <a:lnTo>
                  <a:pt x="15329" y="4908"/>
                </a:lnTo>
                <a:lnTo>
                  <a:pt x="15246" y="4866"/>
                </a:lnTo>
                <a:lnTo>
                  <a:pt x="15182" y="4653"/>
                </a:lnTo>
                <a:lnTo>
                  <a:pt x="15127" y="3992"/>
                </a:lnTo>
                <a:cubicBezTo>
                  <a:pt x="15226" y="3139"/>
                  <a:pt x="15115" y="3715"/>
                  <a:pt x="15265" y="2798"/>
                </a:cubicBezTo>
                <a:cubicBezTo>
                  <a:pt x="15265" y="2798"/>
                  <a:pt x="15323" y="2873"/>
                  <a:pt x="15323" y="2873"/>
                </a:cubicBezTo>
                <a:cubicBezTo>
                  <a:pt x="15426" y="2744"/>
                  <a:pt x="15329" y="3011"/>
                  <a:pt x="15394" y="2638"/>
                </a:cubicBezTo>
                <a:close/>
                <a:moveTo>
                  <a:pt x="12066" y="2638"/>
                </a:moveTo>
                <a:lnTo>
                  <a:pt x="12038" y="2732"/>
                </a:lnTo>
                <a:lnTo>
                  <a:pt x="12050" y="3009"/>
                </a:lnTo>
                <a:close/>
                <a:moveTo>
                  <a:pt x="3386" y="2561"/>
                </a:moveTo>
                <a:lnTo>
                  <a:pt x="3346" y="2903"/>
                </a:lnTo>
                <a:lnTo>
                  <a:pt x="3334" y="2625"/>
                </a:lnTo>
                <a:close/>
                <a:moveTo>
                  <a:pt x="639" y="2334"/>
                </a:moveTo>
                <a:lnTo>
                  <a:pt x="708" y="2685"/>
                </a:lnTo>
                <a:cubicBezTo>
                  <a:pt x="701" y="3133"/>
                  <a:pt x="683" y="2717"/>
                  <a:pt x="726" y="3101"/>
                </a:cubicBezTo>
                <a:lnTo>
                  <a:pt x="687" y="3442"/>
                </a:lnTo>
                <a:cubicBezTo>
                  <a:pt x="604" y="3400"/>
                  <a:pt x="578" y="3432"/>
                  <a:pt x="532" y="3634"/>
                </a:cubicBezTo>
                <a:cubicBezTo>
                  <a:pt x="501" y="3528"/>
                  <a:pt x="443" y="3453"/>
                  <a:pt x="437" y="3315"/>
                </a:cubicBezTo>
                <a:cubicBezTo>
                  <a:pt x="431" y="3176"/>
                  <a:pt x="465" y="2697"/>
                  <a:pt x="485" y="2526"/>
                </a:cubicBezTo>
                <a:cubicBezTo>
                  <a:pt x="568" y="2568"/>
                  <a:pt x="594" y="2536"/>
                  <a:pt x="639" y="2334"/>
                </a:cubicBezTo>
                <a:close/>
                <a:moveTo>
                  <a:pt x="12424" y="2251"/>
                </a:moveTo>
                <a:lnTo>
                  <a:pt x="12513" y="2432"/>
                </a:lnTo>
                <a:lnTo>
                  <a:pt x="12441" y="2667"/>
                </a:lnTo>
                <a:close/>
                <a:moveTo>
                  <a:pt x="7569" y="2167"/>
                </a:moveTo>
                <a:lnTo>
                  <a:pt x="7684" y="2316"/>
                </a:lnTo>
                <a:lnTo>
                  <a:pt x="7656" y="2934"/>
                </a:lnTo>
                <a:close/>
                <a:moveTo>
                  <a:pt x="16375" y="2145"/>
                </a:moveTo>
                <a:lnTo>
                  <a:pt x="16310" y="2518"/>
                </a:lnTo>
                <a:lnTo>
                  <a:pt x="16272" y="2273"/>
                </a:lnTo>
                <a:close/>
                <a:moveTo>
                  <a:pt x="11931" y="2135"/>
                </a:moveTo>
                <a:lnTo>
                  <a:pt x="11826" y="2849"/>
                </a:lnTo>
                <a:lnTo>
                  <a:pt x="11864" y="3094"/>
                </a:lnTo>
                <a:lnTo>
                  <a:pt x="11840" y="3173"/>
                </a:lnTo>
                <a:lnTo>
                  <a:pt x="11869" y="3233"/>
                </a:lnTo>
                <a:lnTo>
                  <a:pt x="11956" y="2646"/>
                </a:lnTo>
                <a:lnTo>
                  <a:pt x="11962" y="2388"/>
                </a:lnTo>
                <a:cubicBezTo>
                  <a:pt x="11960" y="2353"/>
                  <a:pt x="11953" y="2327"/>
                  <a:pt x="11931" y="2135"/>
                </a:cubicBezTo>
                <a:close/>
                <a:moveTo>
                  <a:pt x="11361" y="2115"/>
                </a:moveTo>
                <a:lnTo>
                  <a:pt x="11347" y="2424"/>
                </a:lnTo>
                <a:lnTo>
                  <a:pt x="11353" y="2563"/>
                </a:lnTo>
                <a:lnTo>
                  <a:pt x="11424" y="2328"/>
                </a:lnTo>
                <a:close/>
                <a:moveTo>
                  <a:pt x="7741" y="2097"/>
                </a:moveTo>
                <a:lnTo>
                  <a:pt x="7745" y="2125"/>
                </a:lnTo>
                <a:lnTo>
                  <a:pt x="7744" y="2180"/>
                </a:lnTo>
                <a:cubicBezTo>
                  <a:pt x="7739" y="2227"/>
                  <a:pt x="7734" y="2101"/>
                  <a:pt x="7741" y="2097"/>
                </a:cubicBezTo>
                <a:close/>
                <a:moveTo>
                  <a:pt x="12796" y="2080"/>
                </a:moveTo>
                <a:lnTo>
                  <a:pt x="12891" y="2399"/>
                </a:lnTo>
                <a:lnTo>
                  <a:pt x="12819" y="2634"/>
                </a:lnTo>
                <a:close/>
                <a:moveTo>
                  <a:pt x="12386" y="2006"/>
                </a:moveTo>
                <a:lnTo>
                  <a:pt x="12384" y="2592"/>
                </a:lnTo>
                <a:lnTo>
                  <a:pt x="12453" y="2944"/>
                </a:lnTo>
                <a:lnTo>
                  <a:pt x="12465" y="3221"/>
                </a:lnTo>
                <a:lnTo>
                  <a:pt x="12554" y="3402"/>
                </a:lnTo>
                <a:lnTo>
                  <a:pt x="12489" y="3775"/>
                </a:lnTo>
                <a:lnTo>
                  <a:pt x="12465" y="3221"/>
                </a:lnTo>
                <a:lnTo>
                  <a:pt x="12366" y="4074"/>
                </a:lnTo>
                <a:lnTo>
                  <a:pt x="12297" y="3722"/>
                </a:lnTo>
                <a:lnTo>
                  <a:pt x="12285" y="3445"/>
                </a:lnTo>
                <a:lnTo>
                  <a:pt x="12408" y="3146"/>
                </a:lnTo>
                <a:lnTo>
                  <a:pt x="12319" y="2965"/>
                </a:lnTo>
                <a:cubicBezTo>
                  <a:pt x="12340" y="2209"/>
                  <a:pt x="12301" y="2550"/>
                  <a:pt x="12386" y="2006"/>
                </a:cubicBezTo>
                <a:close/>
                <a:moveTo>
                  <a:pt x="13168" y="1908"/>
                </a:moveTo>
                <a:lnTo>
                  <a:pt x="13185" y="2324"/>
                </a:lnTo>
                <a:lnTo>
                  <a:pt x="13134" y="2388"/>
                </a:lnTo>
                <a:cubicBezTo>
                  <a:pt x="13116" y="1972"/>
                  <a:pt x="13128" y="2249"/>
                  <a:pt x="13168" y="1908"/>
                </a:cubicBezTo>
                <a:close/>
                <a:moveTo>
                  <a:pt x="16472" y="1878"/>
                </a:moveTo>
                <a:lnTo>
                  <a:pt x="16484" y="2156"/>
                </a:lnTo>
                <a:lnTo>
                  <a:pt x="16395" y="1975"/>
                </a:lnTo>
                <a:close/>
                <a:moveTo>
                  <a:pt x="7474" y="1848"/>
                </a:moveTo>
                <a:cubicBezTo>
                  <a:pt x="7563" y="2029"/>
                  <a:pt x="7532" y="1922"/>
                  <a:pt x="7581" y="2444"/>
                </a:cubicBezTo>
                <a:cubicBezTo>
                  <a:pt x="7421" y="2498"/>
                  <a:pt x="7530" y="2508"/>
                  <a:pt x="7435" y="2189"/>
                </a:cubicBezTo>
                <a:close/>
                <a:moveTo>
                  <a:pt x="12566" y="1782"/>
                </a:moveTo>
                <a:lnTo>
                  <a:pt x="12590" y="2336"/>
                </a:lnTo>
                <a:lnTo>
                  <a:pt x="12489" y="1878"/>
                </a:lnTo>
                <a:close/>
                <a:moveTo>
                  <a:pt x="7946" y="1552"/>
                </a:moveTo>
                <a:cubicBezTo>
                  <a:pt x="7943" y="1556"/>
                  <a:pt x="7939" y="1633"/>
                  <a:pt x="7904" y="1751"/>
                </a:cubicBezTo>
                <a:lnTo>
                  <a:pt x="7872" y="1644"/>
                </a:lnTo>
                <a:lnTo>
                  <a:pt x="7884" y="1921"/>
                </a:lnTo>
                <a:lnTo>
                  <a:pt x="7967" y="1964"/>
                </a:lnTo>
                <a:lnTo>
                  <a:pt x="7987" y="1793"/>
                </a:lnTo>
                <a:cubicBezTo>
                  <a:pt x="7952" y="1617"/>
                  <a:pt x="7949" y="1548"/>
                  <a:pt x="7946" y="1552"/>
                </a:cubicBezTo>
                <a:close/>
                <a:moveTo>
                  <a:pt x="5851" y="1516"/>
                </a:moveTo>
                <a:cubicBezTo>
                  <a:pt x="5855" y="1529"/>
                  <a:pt x="5851" y="1607"/>
                  <a:pt x="5873" y="1798"/>
                </a:cubicBezTo>
                <a:lnTo>
                  <a:pt x="5796" y="1894"/>
                </a:lnTo>
                <a:lnTo>
                  <a:pt x="5784" y="1617"/>
                </a:lnTo>
                <a:cubicBezTo>
                  <a:pt x="5836" y="1553"/>
                  <a:pt x="5847" y="1503"/>
                  <a:pt x="5851" y="1516"/>
                </a:cubicBezTo>
                <a:close/>
                <a:moveTo>
                  <a:pt x="11497" y="1507"/>
                </a:moveTo>
                <a:cubicBezTo>
                  <a:pt x="11420" y="1603"/>
                  <a:pt x="11497" y="1507"/>
                  <a:pt x="11426" y="1742"/>
                </a:cubicBezTo>
                <a:cubicBezTo>
                  <a:pt x="11553" y="2168"/>
                  <a:pt x="11426" y="1742"/>
                  <a:pt x="11567" y="1859"/>
                </a:cubicBezTo>
                <a:cubicBezTo>
                  <a:pt x="11561" y="1720"/>
                  <a:pt x="11549" y="1443"/>
                  <a:pt x="11497" y="1507"/>
                </a:cubicBezTo>
                <a:close/>
                <a:moveTo>
                  <a:pt x="11088" y="1434"/>
                </a:moveTo>
                <a:lnTo>
                  <a:pt x="11036" y="1498"/>
                </a:lnTo>
                <a:lnTo>
                  <a:pt x="11100" y="1711"/>
                </a:lnTo>
                <a:close/>
                <a:moveTo>
                  <a:pt x="16832" y="1430"/>
                </a:moveTo>
                <a:lnTo>
                  <a:pt x="16850" y="1846"/>
                </a:lnTo>
                <a:lnTo>
                  <a:pt x="16773" y="1942"/>
                </a:lnTo>
                <a:close/>
                <a:moveTo>
                  <a:pt x="7239" y="1411"/>
                </a:moveTo>
                <a:lnTo>
                  <a:pt x="7314" y="1901"/>
                </a:lnTo>
                <a:lnTo>
                  <a:pt x="7268" y="2104"/>
                </a:lnTo>
                <a:close/>
                <a:moveTo>
                  <a:pt x="7021" y="1390"/>
                </a:moveTo>
                <a:lnTo>
                  <a:pt x="7078" y="1465"/>
                </a:lnTo>
                <a:lnTo>
                  <a:pt x="7039" y="1806"/>
                </a:lnTo>
                <a:lnTo>
                  <a:pt x="7007" y="1700"/>
                </a:lnTo>
                <a:close/>
                <a:moveTo>
                  <a:pt x="12151" y="1309"/>
                </a:moveTo>
                <a:lnTo>
                  <a:pt x="12150" y="1569"/>
                </a:lnTo>
                <a:lnTo>
                  <a:pt x="12131" y="1740"/>
                </a:lnTo>
                <a:lnTo>
                  <a:pt x="12156" y="1708"/>
                </a:lnTo>
                <a:lnTo>
                  <a:pt x="12208" y="1644"/>
                </a:lnTo>
                <a:lnTo>
                  <a:pt x="12196" y="1367"/>
                </a:lnTo>
                <a:close/>
                <a:moveTo>
                  <a:pt x="12485" y="1153"/>
                </a:moveTo>
                <a:lnTo>
                  <a:pt x="12489" y="1878"/>
                </a:lnTo>
                <a:lnTo>
                  <a:pt x="12400" y="1697"/>
                </a:lnTo>
                <a:close/>
                <a:moveTo>
                  <a:pt x="208" y="1120"/>
                </a:moveTo>
                <a:lnTo>
                  <a:pt x="263" y="1780"/>
                </a:lnTo>
                <a:lnTo>
                  <a:pt x="261" y="2367"/>
                </a:lnTo>
                <a:lnTo>
                  <a:pt x="107" y="2559"/>
                </a:lnTo>
                <a:cubicBezTo>
                  <a:pt x="55" y="2623"/>
                  <a:pt x="-8" y="2410"/>
                  <a:pt x="6" y="2101"/>
                </a:cubicBezTo>
                <a:cubicBezTo>
                  <a:pt x="-12" y="1685"/>
                  <a:pt x="14" y="1653"/>
                  <a:pt x="28" y="1344"/>
                </a:cubicBezTo>
                <a:lnTo>
                  <a:pt x="85" y="1418"/>
                </a:lnTo>
                <a:cubicBezTo>
                  <a:pt x="79" y="1280"/>
                  <a:pt x="53" y="1312"/>
                  <a:pt x="105" y="1248"/>
                </a:cubicBezTo>
                <a:cubicBezTo>
                  <a:pt x="208" y="1120"/>
                  <a:pt x="105" y="1248"/>
                  <a:pt x="162" y="1322"/>
                </a:cubicBezTo>
                <a:close/>
                <a:moveTo>
                  <a:pt x="11749" y="1048"/>
                </a:moveTo>
                <a:lnTo>
                  <a:pt x="11671" y="1144"/>
                </a:lnTo>
                <a:lnTo>
                  <a:pt x="11766" y="1464"/>
                </a:lnTo>
                <a:close/>
                <a:moveTo>
                  <a:pt x="13670" y="990"/>
                </a:moveTo>
                <a:lnTo>
                  <a:pt x="13708" y="1235"/>
                </a:lnTo>
                <a:lnTo>
                  <a:pt x="13712" y="1960"/>
                </a:lnTo>
                <a:lnTo>
                  <a:pt x="13591" y="1673"/>
                </a:lnTo>
                <a:close/>
                <a:moveTo>
                  <a:pt x="6760" y="986"/>
                </a:moveTo>
                <a:lnTo>
                  <a:pt x="6823" y="1199"/>
                </a:lnTo>
                <a:lnTo>
                  <a:pt x="6726" y="1466"/>
                </a:lnTo>
                <a:close/>
                <a:moveTo>
                  <a:pt x="11935" y="963"/>
                </a:moveTo>
                <a:lnTo>
                  <a:pt x="11844" y="1368"/>
                </a:lnTo>
                <a:lnTo>
                  <a:pt x="11976" y="1932"/>
                </a:lnTo>
                <a:cubicBezTo>
                  <a:pt x="11984" y="1485"/>
                  <a:pt x="11984" y="1485"/>
                  <a:pt x="11972" y="1208"/>
                </a:cubicBezTo>
                <a:cubicBezTo>
                  <a:pt x="11972" y="1208"/>
                  <a:pt x="11935" y="963"/>
                  <a:pt x="11935" y="963"/>
                </a:cubicBezTo>
                <a:close/>
                <a:moveTo>
                  <a:pt x="7945" y="823"/>
                </a:moveTo>
                <a:lnTo>
                  <a:pt x="7906" y="1164"/>
                </a:lnTo>
                <a:lnTo>
                  <a:pt x="8008" y="1036"/>
                </a:lnTo>
                <a:close/>
                <a:moveTo>
                  <a:pt x="12633" y="822"/>
                </a:moveTo>
                <a:lnTo>
                  <a:pt x="12568" y="1195"/>
                </a:lnTo>
                <a:lnTo>
                  <a:pt x="12556" y="918"/>
                </a:lnTo>
                <a:close/>
                <a:moveTo>
                  <a:pt x="12902" y="779"/>
                </a:moveTo>
                <a:lnTo>
                  <a:pt x="12997" y="1098"/>
                </a:lnTo>
                <a:lnTo>
                  <a:pt x="12894" y="1227"/>
                </a:lnTo>
                <a:close/>
                <a:moveTo>
                  <a:pt x="3956" y="684"/>
                </a:moveTo>
                <a:cubicBezTo>
                  <a:pt x="4051" y="1003"/>
                  <a:pt x="4013" y="758"/>
                  <a:pt x="4063" y="1281"/>
                </a:cubicBezTo>
                <a:lnTo>
                  <a:pt x="3896" y="1196"/>
                </a:lnTo>
                <a:close/>
                <a:moveTo>
                  <a:pt x="12667" y="342"/>
                </a:moveTo>
                <a:lnTo>
                  <a:pt x="12793" y="768"/>
                </a:lnTo>
                <a:cubicBezTo>
                  <a:pt x="12702" y="1174"/>
                  <a:pt x="12813" y="598"/>
                  <a:pt x="12696" y="1035"/>
                </a:cubicBezTo>
                <a:lnTo>
                  <a:pt x="12647" y="513"/>
                </a:lnTo>
                <a:close/>
                <a:moveTo>
                  <a:pt x="11501" y="335"/>
                </a:moveTo>
                <a:lnTo>
                  <a:pt x="11487" y="644"/>
                </a:lnTo>
                <a:lnTo>
                  <a:pt x="11493" y="782"/>
                </a:lnTo>
                <a:lnTo>
                  <a:pt x="11565" y="548"/>
                </a:lnTo>
                <a:close/>
                <a:moveTo>
                  <a:pt x="14806" y="305"/>
                </a:moveTo>
                <a:lnTo>
                  <a:pt x="14901" y="625"/>
                </a:lnTo>
                <a:lnTo>
                  <a:pt x="14887" y="934"/>
                </a:lnTo>
                <a:lnTo>
                  <a:pt x="14766" y="646"/>
                </a:lnTo>
                <a:close/>
                <a:moveTo>
                  <a:pt x="3099" y="292"/>
                </a:moveTo>
                <a:cubicBezTo>
                  <a:pt x="3176" y="196"/>
                  <a:pt x="3156" y="366"/>
                  <a:pt x="3194" y="611"/>
                </a:cubicBezTo>
                <a:lnTo>
                  <a:pt x="3148" y="814"/>
                </a:lnTo>
                <a:cubicBezTo>
                  <a:pt x="3008" y="697"/>
                  <a:pt x="3180" y="920"/>
                  <a:pt x="3071" y="910"/>
                </a:cubicBezTo>
                <a:cubicBezTo>
                  <a:pt x="3059" y="633"/>
                  <a:pt x="3041" y="217"/>
                  <a:pt x="3099" y="292"/>
                </a:cubicBezTo>
                <a:close/>
                <a:moveTo>
                  <a:pt x="16061" y="278"/>
                </a:moveTo>
                <a:lnTo>
                  <a:pt x="16086" y="462"/>
                </a:lnTo>
                <a:lnTo>
                  <a:pt x="16015" y="696"/>
                </a:lnTo>
                <a:lnTo>
                  <a:pt x="15997" y="281"/>
                </a:lnTo>
                <a:close/>
                <a:moveTo>
                  <a:pt x="11739" y="185"/>
                </a:moveTo>
                <a:cubicBezTo>
                  <a:pt x="11622" y="622"/>
                  <a:pt x="11733" y="46"/>
                  <a:pt x="11616" y="484"/>
                </a:cubicBezTo>
                <a:cubicBezTo>
                  <a:pt x="11685" y="835"/>
                  <a:pt x="11628" y="761"/>
                  <a:pt x="11699" y="526"/>
                </a:cubicBezTo>
                <a:lnTo>
                  <a:pt x="11731" y="633"/>
                </a:lnTo>
                <a:lnTo>
                  <a:pt x="11794" y="846"/>
                </a:lnTo>
                <a:lnTo>
                  <a:pt x="11782" y="568"/>
                </a:lnTo>
                <a:lnTo>
                  <a:pt x="11756" y="601"/>
                </a:lnTo>
                <a:close/>
                <a:moveTo>
                  <a:pt x="16045" y="159"/>
                </a:moveTo>
                <a:cubicBezTo>
                  <a:pt x="16051" y="84"/>
                  <a:pt x="16102" y="216"/>
                  <a:pt x="16086" y="277"/>
                </a:cubicBezTo>
                <a:lnTo>
                  <a:pt x="16061" y="278"/>
                </a:lnTo>
                <a:close/>
                <a:moveTo>
                  <a:pt x="12469" y="151"/>
                </a:moveTo>
                <a:lnTo>
                  <a:pt x="12590" y="439"/>
                </a:lnTo>
                <a:lnTo>
                  <a:pt x="12530" y="950"/>
                </a:lnTo>
                <a:lnTo>
                  <a:pt x="12447" y="908"/>
                </a:lnTo>
                <a:cubicBezTo>
                  <a:pt x="12455" y="460"/>
                  <a:pt x="12410" y="663"/>
                  <a:pt x="12493" y="705"/>
                </a:cubicBezTo>
                <a:close/>
                <a:moveTo>
                  <a:pt x="16346" y="0"/>
                </a:moveTo>
                <a:lnTo>
                  <a:pt x="16407" y="0"/>
                </a:lnTo>
                <a:lnTo>
                  <a:pt x="16452" y="152"/>
                </a:lnTo>
                <a:lnTo>
                  <a:pt x="16496" y="535"/>
                </a:lnTo>
                <a:cubicBezTo>
                  <a:pt x="16488" y="983"/>
                  <a:pt x="16522" y="503"/>
                  <a:pt x="16488" y="983"/>
                </a:cubicBezTo>
                <a:cubicBezTo>
                  <a:pt x="16449" y="1324"/>
                  <a:pt x="16551" y="1196"/>
                  <a:pt x="16437" y="1047"/>
                </a:cubicBezTo>
                <a:lnTo>
                  <a:pt x="16377" y="1559"/>
                </a:lnTo>
                <a:cubicBezTo>
                  <a:pt x="16302" y="1069"/>
                  <a:pt x="16288" y="1378"/>
                  <a:pt x="16258" y="685"/>
                </a:cubicBezTo>
                <a:cubicBezTo>
                  <a:pt x="16294" y="568"/>
                  <a:pt x="16310" y="475"/>
                  <a:pt x="16322" y="351"/>
                </a:cubicBezTo>
                <a:close/>
                <a:moveTo>
                  <a:pt x="14856" y="0"/>
                </a:moveTo>
                <a:lnTo>
                  <a:pt x="14927" y="0"/>
                </a:lnTo>
                <a:lnTo>
                  <a:pt x="14929" y="6"/>
                </a:lnTo>
                <a:lnTo>
                  <a:pt x="14909" y="177"/>
                </a:lnTo>
                <a:close/>
                <a:moveTo>
                  <a:pt x="14081" y="0"/>
                </a:moveTo>
                <a:lnTo>
                  <a:pt x="14094" y="0"/>
                </a:lnTo>
                <a:lnTo>
                  <a:pt x="14090" y="30"/>
                </a:lnTo>
                <a:close/>
                <a:moveTo>
                  <a:pt x="13575" y="0"/>
                </a:moveTo>
                <a:lnTo>
                  <a:pt x="13653" y="0"/>
                </a:lnTo>
                <a:lnTo>
                  <a:pt x="13615" y="329"/>
                </a:lnTo>
                <a:lnTo>
                  <a:pt x="13557" y="255"/>
                </a:lnTo>
                <a:close/>
                <a:moveTo>
                  <a:pt x="13304" y="0"/>
                </a:moveTo>
                <a:lnTo>
                  <a:pt x="13377" y="0"/>
                </a:lnTo>
                <a:lnTo>
                  <a:pt x="13371" y="341"/>
                </a:lnTo>
                <a:close/>
                <a:moveTo>
                  <a:pt x="12620" y="0"/>
                </a:moveTo>
                <a:lnTo>
                  <a:pt x="12699" y="0"/>
                </a:lnTo>
                <a:lnTo>
                  <a:pt x="12667" y="342"/>
                </a:lnTo>
                <a:cubicBezTo>
                  <a:pt x="12628" y="390"/>
                  <a:pt x="12611" y="348"/>
                  <a:pt x="12607" y="257"/>
                </a:cubicBezTo>
                <a:close/>
                <a:moveTo>
                  <a:pt x="7457" y="0"/>
                </a:moveTo>
                <a:lnTo>
                  <a:pt x="7463" y="0"/>
                </a:lnTo>
                <a:lnTo>
                  <a:pt x="7429" y="153"/>
                </a:lnTo>
                <a:lnTo>
                  <a:pt x="7484" y="0"/>
                </a:lnTo>
                <a:lnTo>
                  <a:pt x="7670" y="0"/>
                </a:lnTo>
                <a:lnTo>
                  <a:pt x="7660" y="29"/>
                </a:lnTo>
                <a:cubicBezTo>
                  <a:pt x="7650" y="97"/>
                  <a:pt x="7659" y="158"/>
                  <a:pt x="7678" y="280"/>
                </a:cubicBezTo>
                <a:lnTo>
                  <a:pt x="7670" y="728"/>
                </a:lnTo>
                <a:lnTo>
                  <a:pt x="7761" y="323"/>
                </a:lnTo>
                <a:lnTo>
                  <a:pt x="7799" y="568"/>
                </a:lnTo>
                <a:lnTo>
                  <a:pt x="7759" y="909"/>
                </a:lnTo>
                <a:cubicBezTo>
                  <a:pt x="7834" y="1399"/>
                  <a:pt x="7727" y="802"/>
                  <a:pt x="7809" y="1431"/>
                </a:cubicBezTo>
                <a:lnTo>
                  <a:pt x="7763" y="1634"/>
                </a:lnTo>
                <a:lnTo>
                  <a:pt x="7864" y="2092"/>
                </a:lnTo>
                <a:lnTo>
                  <a:pt x="7866" y="1506"/>
                </a:lnTo>
                <a:lnTo>
                  <a:pt x="7816" y="983"/>
                </a:lnTo>
                <a:lnTo>
                  <a:pt x="7830" y="674"/>
                </a:lnTo>
                <a:lnTo>
                  <a:pt x="7818" y="397"/>
                </a:lnTo>
                <a:cubicBezTo>
                  <a:pt x="7795" y="-157"/>
                  <a:pt x="7812" y="259"/>
                  <a:pt x="7781" y="152"/>
                </a:cubicBezTo>
                <a:lnTo>
                  <a:pt x="7788" y="0"/>
                </a:lnTo>
                <a:lnTo>
                  <a:pt x="7903" y="0"/>
                </a:lnTo>
                <a:lnTo>
                  <a:pt x="7874" y="36"/>
                </a:lnTo>
                <a:cubicBezTo>
                  <a:pt x="7871" y="40"/>
                  <a:pt x="7874" y="109"/>
                  <a:pt x="7850" y="504"/>
                </a:cubicBezTo>
                <a:lnTo>
                  <a:pt x="7985" y="482"/>
                </a:lnTo>
                <a:lnTo>
                  <a:pt x="7939" y="0"/>
                </a:lnTo>
                <a:lnTo>
                  <a:pt x="11957" y="0"/>
                </a:lnTo>
                <a:lnTo>
                  <a:pt x="11956" y="206"/>
                </a:lnTo>
                <a:lnTo>
                  <a:pt x="12014" y="280"/>
                </a:lnTo>
                <a:lnTo>
                  <a:pt x="12012" y="0"/>
                </a:lnTo>
                <a:lnTo>
                  <a:pt x="12336" y="0"/>
                </a:lnTo>
                <a:lnTo>
                  <a:pt x="12336" y="43"/>
                </a:lnTo>
                <a:cubicBezTo>
                  <a:pt x="12339" y="130"/>
                  <a:pt x="12350" y="226"/>
                  <a:pt x="12372" y="418"/>
                </a:cubicBezTo>
                <a:lnTo>
                  <a:pt x="12263" y="407"/>
                </a:lnTo>
                <a:lnTo>
                  <a:pt x="12224" y="749"/>
                </a:lnTo>
                <a:lnTo>
                  <a:pt x="12166" y="674"/>
                </a:lnTo>
                <a:lnTo>
                  <a:pt x="12200" y="194"/>
                </a:lnTo>
                <a:lnTo>
                  <a:pt x="12111" y="13"/>
                </a:lnTo>
                <a:lnTo>
                  <a:pt x="12024" y="1144"/>
                </a:lnTo>
                <a:lnTo>
                  <a:pt x="12152" y="983"/>
                </a:lnTo>
                <a:lnTo>
                  <a:pt x="12151" y="1235"/>
                </a:lnTo>
                <a:lnTo>
                  <a:pt x="12184" y="1090"/>
                </a:lnTo>
                <a:lnTo>
                  <a:pt x="12247" y="1303"/>
                </a:lnTo>
                <a:lnTo>
                  <a:pt x="12293" y="1100"/>
                </a:lnTo>
                <a:lnTo>
                  <a:pt x="12305" y="1377"/>
                </a:lnTo>
                <a:lnTo>
                  <a:pt x="12402" y="1111"/>
                </a:lnTo>
                <a:lnTo>
                  <a:pt x="12303" y="1964"/>
                </a:lnTo>
                <a:lnTo>
                  <a:pt x="12279" y="1409"/>
                </a:lnTo>
                <a:lnTo>
                  <a:pt x="12208" y="1644"/>
                </a:lnTo>
                <a:lnTo>
                  <a:pt x="12200" y="2092"/>
                </a:lnTo>
                <a:lnTo>
                  <a:pt x="12123" y="2188"/>
                </a:lnTo>
                <a:lnTo>
                  <a:pt x="12111" y="1911"/>
                </a:lnTo>
                <a:lnTo>
                  <a:pt x="12051" y="2422"/>
                </a:lnTo>
                <a:lnTo>
                  <a:pt x="12074" y="2452"/>
                </a:lnTo>
                <a:lnTo>
                  <a:pt x="12077" y="2390"/>
                </a:lnTo>
                <a:lnTo>
                  <a:pt x="12135" y="2465"/>
                </a:lnTo>
                <a:lnTo>
                  <a:pt x="12200" y="2092"/>
                </a:lnTo>
                <a:lnTo>
                  <a:pt x="12192" y="2539"/>
                </a:lnTo>
                <a:cubicBezTo>
                  <a:pt x="12236" y="2923"/>
                  <a:pt x="12218" y="2507"/>
                  <a:pt x="12210" y="2955"/>
                </a:cubicBezTo>
                <a:lnTo>
                  <a:pt x="12279" y="3307"/>
                </a:lnTo>
                <a:lnTo>
                  <a:pt x="12202" y="3403"/>
                </a:lnTo>
                <a:cubicBezTo>
                  <a:pt x="12194" y="3850"/>
                  <a:pt x="12174" y="4021"/>
                  <a:pt x="12166" y="4469"/>
                </a:cubicBezTo>
                <a:lnTo>
                  <a:pt x="12032" y="4490"/>
                </a:lnTo>
                <a:cubicBezTo>
                  <a:pt x="12004" y="4160"/>
                  <a:pt x="11985" y="4037"/>
                  <a:pt x="11962" y="3975"/>
                </a:cubicBezTo>
                <a:lnTo>
                  <a:pt x="11959" y="3969"/>
                </a:lnTo>
                <a:lnTo>
                  <a:pt x="11990" y="3521"/>
                </a:lnTo>
                <a:lnTo>
                  <a:pt x="11913" y="3617"/>
                </a:lnTo>
                <a:lnTo>
                  <a:pt x="11952" y="3958"/>
                </a:lnTo>
                <a:lnTo>
                  <a:pt x="11868" y="3819"/>
                </a:lnTo>
                <a:cubicBezTo>
                  <a:pt x="11802" y="4192"/>
                  <a:pt x="11848" y="3990"/>
                  <a:pt x="11765" y="3947"/>
                </a:cubicBezTo>
                <a:lnTo>
                  <a:pt x="11830" y="3574"/>
                </a:lnTo>
                <a:lnTo>
                  <a:pt x="11792" y="3329"/>
                </a:lnTo>
                <a:lnTo>
                  <a:pt x="11767" y="3361"/>
                </a:lnTo>
                <a:lnTo>
                  <a:pt x="11773" y="3500"/>
                </a:lnTo>
                <a:lnTo>
                  <a:pt x="11695" y="3596"/>
                </a:lnTo>
                <a:lnTo>
                  <a:pt x="11678" y="3180"/>
                </a:lnTo>
                <a:lnTo>
                  <a:pt x="11712" y="3137"/>
                </a:lnTo>
                <a:lnTo>
                  <a:pt x="11654" y="2626"/>
                </a:lnTo>
                <a:lnTo>
                  <a:pt x="11583" y="2861"/>
                </a:lnTo>
                <a:lnTo>
                  <a:pt x="11672" y="3042"/>
                </a:lnTo>
                <a:lnTo>
                  <a:pt x="11658" y="3351"/>
                </a:lnTo>
                <a:lnTo>
                  <a:pt x="11624" y="3831"/>
                </a:lnTo>
                <a:lnTo>
                  <a:pt x="11581" y="3447"/>
                </a:lnTo>
                <a:lnTo>
                  <a:pt x="11535" y="3650"/>
                </a:lnTo>
                <a:lnTo>
                  <a:pt x="11591" y="4310"/>
                </a:lnTo>
                <a:lnTo>
                  <a:pt x="11648" y="4385"/>
                </a:lnTo>
                <a:cubicBezTo>
                  <a:pt x="11640" y="4832"/>
                  <a:pt x="11622" y="4417"/>
                  <a:pt x="11666" y="4800"/>
                </a:cubicBezTo>
                <a:lnTo>
                  <a:pt x="11614" y="4865"/>
                </a:lnTo>
                <a:lnTo>
                  <a:pt x="11626" y="5142"/>
                </a:lnTo>
                <a:lnTo>
                  <a:pt x="11569" y="5067"/>
                </a:lnTo>
                <a:lnTo>
                  <a:pt x="11541" y="5685"/>
                </a:lnTo>
                <a:cubicBezTo>
                  <a:pt x="11605" y="5898"/>
                  <a:pt x="11599" y="5760"/>
                  <a:pt x="11622" y="6314"/>
                </a:cubicBezTo>
                <a:lnTo>
                  <a:pt x="11565" y="6240"/>
                </a:lnTo>
                <a:lnTo>
                  <a:pt x="11531" y="6719"/>
                </a:lnTo>
                <a:lnTo>
                  <a:pt x="11450" y="6712"/>
                </a:lnTo>
                <a:lnTo>
                  <a:pt x="11466" y="7093"/>
                </a:lnTo>
                <a:lnTo>
                  <a:pt x="11403" y="6880"/>
                </a:lnTo>
                <a:lnTo>
                  <a:pt x="11423" y="6709"/>
                </a:lnTo>
                <a:lnTo>
                  <a:pt x="11357" y="7082"/>
                </a:lnTo>
                <a:lnTo>
                  <a:pt x="11375" y="7498"/>
                </a:lnTo>
                <a:cubicBezTo>
                  <a:pt x="11316" y="8010"/>
                  <a:pt x="11324" y="7562"/>
                  <a:pt x="11353" y="8255"/>
                </a:cubicBezTo>
                <a:lnTo>
                  <a:pt x="11431" y="8159"/>
                </a:lnTo>
                <a:lnTo>
                  <a:pt x="11423" y="8606"/>
                </a:lnTo>
                <a:lnTo>
                  <a:pt x="11377" y="8809"/>
                </a:lnTo>
                <a:lnTo>
                  <a:pt x="11320" y="8734"/>
                </a:lnTo>
                <a:lnTo>
                  <a:pt x="11223" y="9001"/>
                </a:lnTo>
                <a:lnTo>
                  <a:pt x="11241" y="9417"/>
                </a:lnTo>
                <a:lnTo>
                  <a:pt x="11338" y="9150"/>
                </a:lnTo>
                <a:lnTo>
                  <a:pt x="11375" y="9395"/>
                </a:lnTo>
                <a:cubicBezTo>
                  <a:pt x="11367" y="9843"/>
                  <a:pt x="11350" y="9427"/>
                  <a:pt x="11379" y="10120"/>
                </a:cubicBezTo>
                <a:cubicBezTo>
                  <a:pt x="11213" y="10035"/>
                  <a:pt x="11462" y="10162"/>
                  <a:pt x="11284" y="9800"/>
                </a:cubicBezTo>
                <a:cubicBezTo>
                  <a:pt x="11280" y="10024"/>
                  <a:pt x="11274" y="10032"/>
                  <a:pt x="11274" y="10032"/>
                </a:cubicBezTo>
                <a:lnTo>
                  <a:pt x="11302" y="10216"/>
                </a:lnTo>
                <a:lnTo>
                  <a:pt x="11314" y="10493"/>
                </a:lnTo>
                <a:lnTo>
                  <a:pt x="11237" y="10589"/>
                </a:lnTo>
                <a:cubicBezTo>
                  <a:pt x="11264" y="10264"/>
                  <a:pt x="11264" y="10264"/>
                  <a:pt x="11265" y="10299"/>
                </a:cubicBezTo>
                <a:lnTo>
                  <a:pt x="11302" y="10216"/>
                </a:lnTo>
                <a:lnTo>
                  <a:pt x="11225" y="10312"/>
                </a:lnTo>
                <a:cubicBezTo>
                  <a:pt x="11233" y="9865"/>
                  <a:pt x="11227" y="9726"/>
                  <a:pt x="11164" y="9513"/>
                </a:cubicBezTo>
                <a:lnTo>
                  <a:pt x="11142" y="10270"/>
                </a:lnTo>
                <a:lnTo>
                  <a:pt x="11041" y="9812"/>
                </a:lnTo>
                <a:lnTo>
                  <a:pt x="10976" y="10185"/>
                </a:lnTo>
                <a:cubicBezTo>
                  <a:pt x="11019" y="10569"/>
                  <a:pt x="11001" y="10153"/>
                  <a:pt x="10993" y="10601"/>
                </a:cubicBezTo>
                <a:lnTo>
                  <a:pt x="10859" y="10622"/>
                </a:lnTo>
                <a:lnTo>
                  <a:pt x="10877" y="11038"/>
                </a:lnTo>
                <a:lnTo>
                  <a:pt x="10851" y="11070"/>
                </a:lnTo>
                <a:lnTo>
                  <a:pt x="10833" y="10654"/>
                </a:lnTo>
                <a:cubicBezTo>
                  <a:pt x="10762" y="10889"/>
                  <a:pt x="10839" y="10793"/>
                  <a:pt x="10756" y="10750"/>
                </a:cubicBezTo>
                <a:lnTo>
                  <a:pt x="10768" y="11028"/>
                </a:lnTo>
                <a:lnTo>
                  <a:pt x="10716" y="11092"/>
                </a:lnTo>
                <a:lnTo>
                  <a:pt x="10722" y="11230"/>
                </a:lnTo>
                <a:lnTo>
                  <a:pt x="10688" y="11206"/>
                </a:lnTo>
                <a:lnTo>
                  <a:pt x="10659" y="11017"/>
                </a:lnTo>
                <a:lnTo>
                  <a:pt x="10784" y="10132"/>
                </a:lnTo>
                <a:lnTo>
                  <a:pt x="10893" y="10142"/>
                </a:lnTo>
                <a:cubicBezTo>
                  <a:pt x="10932" y="9801"/>
                  <a:pt x="10952" y="9631"/>
                  <a:pt x="10934" y="9215"/>
                </a:cubicBezTo>
                <a:cubicBezTo>
                  <a:pt x="10922" y="8938"/>
                  <a:pt x="10865" y="8864"/>
                  <a:pt x="10839" y="8896"/>
                </a:cubicBezTo>
                <a:cubicBezTo>
                  <a:pt x="10867" y="8277"/>
                  <a:pt x="10801" y="8650"/>
                  <a:pt x="10924" y="8352"/>
                </a:cubicBezTo>
                <a:lnTo>
                  <a:pt x="10906" y="7936"/>
                </a:lnTo>
                <a:lnTo>
                  <a:pt x="10815" y="8341"/>
                </a:lnTo>
                <a:lnTo>
                  <a:pt x="10756" y="8853"/>
                </a:lnTo>
                <a:lnTo>
                  <a:pt x="10839" y="8896"/>
                </a:lnTo>
                <a:cubicBezTo>
                  <a:pt x="10805" y="9375"/>
                  <a:pt x="10807" y="8789"/>
                  <a:pt x="10831" y="9343"/>
                </a:cubicBezTo>
                <a:lnTo>
                  <a:pt x="10849" y="9759"/>
                </a:lnTo>
                <a:cubicBezTo>
                  <a:pt x="10766" y="9716"/>
                  <a:pt x="10843" y="9620"/>
                  <a:pt x="10772" y="9855"/>
                </a:cubicBezTo>
                <a:lnTo>
                  <a:pt x="10702" y="9503"/>
                </a:lnTo>
                <a:cubicBezTo>
                  <a:pt x="10675" y="10122"/>
                  <a:pt x="10744" y="10473"/>
                  <a:pt x="10604" y="10356"/>
                </a:cubicBezTo>
                <a:lnTo>
                  <a:pt x="10620" y="11358"/>
                </a:lnTo>
                <a:cubicBezTo>
                  <a:pt x="10655" y="11241"/>
                  <a:pt x="10660" y="11198"/>
                  <a:pt x="10667" y="11190"/>
                </a:cubicBezTo>
                <a:lnTo>
                  <a:pt x="10688" y="11206"/>
                </a:lnTo>
                <a:lnTo>
                  <a:pt x="10697" y="11262"/>
                </a:lnTo>
                <a:lnTo>
                  <a:pt x="10722" y="11230"/>
                </a:lnTo>
                <a:lnTo>
                  <a:pt x="10728" y="11369"/>
                </a:lnTo>
                <a:cubicBezTo>
                  <a:pt x="10792" y="11582"/>
                  <a:pt x="10760" y="11475"/>
                  <a:pt x="10804" y="11859"/>
                </a:cubicBezTo>
                <a:lnTo>
                  <a:pt x="10746" y="11784"/>
                </a:lnTo>
                <a:cubicBezTo>
                  <a:pt x="10782" y="12616"/>
                  <a:pt x="10810" y="11997"/>
                  <a:pt x="10725" y="12541"/>
                </a:cubicBezTo>
                <a:lnTo>
                  <a:pt x="10687" y="12296"/>
                </a:lnTo>
                <a:lnTo>
                  <a:pt x="10641" y="12499"/>
                </a:lnTo>
                <a:lnTo>
                  <a:pt x="10515" y="12073"/>
                </a:lnTo>
                <a:cubicBezTo>
                  <a:pt x="10529" y="11764"/>
                  <a:pt x="10580" y="11699"/>
                  <a:pt x="10562" y="11284"/>
                </a:cubicBezTo>
                <a:cubicBezTo>
                  <a:pt x="10553" y="11076"/>
                  <a:pt x="10451" y="10820"/>
                  <a:pt x="10410" y="10939"/>
                </a:cubicBezTo>
                <a:lnTo>
                  <a:pt x="10403" y="11067"/>
                </a:lnTo>
                <a:lnTo>
                  <a:pt x="10473" y="11103"/>
                </a:lnTo>
                <a:lnTo>
                  <a:pt x="10459" y="11412"/>
                </a:lnTo>
                <a:lnTo>
                  <a:pt x="10471" y="11689"/>
                </a:lnTo>
                <a:lnTo>
                  <a:pt x="10414" y="11615"/>
                </a:lnTo>
                <a:lnTo>
                  <a:pt x="10394" y="11785"/>
                </a:lnTo>
                <a:lnTo>
                  <a:pt x="10455" y="12584"/>
                </a:lnTo>
                <a:lnTo>
                  <a:pt x="10404" y="12649"/>
                </a:lnTo>
                <a:lnTo>
                  <a:pt x="10366" y="12404"/>
                </a:lnTo>
                <a:lnTo>
                  <a:pt x="10374" y="11956"/>
                </a:lnTo>
                <a:lnTo>
                  <a:pt x="10334" y="11778"/>
                </a:lnTo>
                <a:lnTo>
                  <a:pt x="10351" y="11779"/>
                </a:lnTo>
                <a:cubicBezTo>
                  <a:pt x="10364" y="11754"/>
                  <a:pt x="10328" y="11699"/>
                  <a:pt x="10330" y="11760"/>
                </a:cubicBezTo>
                <a:lnTo>
                  <a:pt x="10334" y="11778"/>
                </a:lnTo>
                <a:lnTo>
                  <a:pt x="10285" y="11775"/>
                </a:lnTo>
                <a:lnTo>
                  <a:pt x="10273" y="11498"/>
                </a:lnTo>
                <a:lnTo>
                  <a:pt x="10344" y="11263"/>
                </a:lnTo>
                <a:lnTo>
                  <a:pt x="10382" y="11508"/>
                </a:lnTo>
                <a:lnTo>
                  <a:pt x="10388" y="11185"/>
                </a:lnTo>
                <a:lnTo>
                  <a:pt x="10249" y="10944"/>
                </a:lnTo>
                <a:lnTo>
                  <a:pt x="10267" y="11359"/>
                </a:lnTo>
                <a:cubicBezTo>
                  <a:pt x="10242" y="11391"/>
                  <a:pt x="10216" y="11423"/>
                  <a:pt x="10204" y="11146"/>
                </a:cubicBezTo>
                <a:cubicBezTo>
                  <a:pt x="10180" y="10592"/>
                  <a:pt x="10206" y="10560"/>
                  <a:pt x="10263" y="10634"/>
                </a:cubicBezTo>
                <a:lnTo>
                  <a:pt x="10283" y="10464"/>
                </a:lnTo>
                <a:lnTo>
                  <a:pt x="10245" y="10219"/>
                </a:lnTo>
                <a:lnTo>
                  <a:pt x="10200" y="10421"/>
                </a:lnTo>
                <a:lnTo>
                  <a:pt x="10176" y="9867"/>
                </a:lnTo>
                <a:lnTo>
                  <a:pt x="10131" y="10070"/>
                </a:lnTo>
                <a:lnTo>
                  <a:pt x="10081" y="9548"/>
                </a:lnTo>
                <a:lnTo>
                  <a:pt x="10073" y="9995"/>
                </a:lnTo>
                <a:cubicBezTo>
                  <a:pt x="9964" y="9985"/>
                  <a:pt x="10016" y="9921"/>
                  <a:pt x="9945" y="10156"/>
                </a:cubicBezTo>
                <a:lnTo>
                  <a:pt x="9856" y="9975"/>
                </a:lnTo>
                <a:cubicBezTo>
                  <a:pt x="9790" y="10348"/>
                  <a:pt x="9842" y="10284"/>
                  <a:pt x="9798" y="9900"/>
                </a:cubicBezTo>
                <a:cubicBezTo>
                  <a:pt x="9895" y="9633"/>
                  <a:pt x="9889" y="9495"/>
                  <a:pt x="9923" y="9015"/>
                </a:cubicBezTo>
                <a:lnTo>
                  <a:pt x="9962" y="8674"/>
                </a:lnTo>
                <a:lnTo>
                  <a:pt x="9899" y="8461"/>
                </a:lnTo>
                <a:lnTo>
                  <a:pt x="9923" y="9015"/>
                </a:lnTo>
                <a:lnTo>
                  <a:pt x="9865" y="8941"/>
                </a:lnTo>
                <a:lnTo>
                  <a:pt x="9812" y="9591"/>
                </a:lnTo>
                <a:lnTo>
                  <a:pt x="9697" y="9442"/>
                </a:lnTo>
                <a:lnTo>
                  <a:pt x="9753" y="10103"/>
                </a:lnTo>
                <a:cubicBezTo>
                  <a:pt x="9707" y="10305"/>
                  <a:pt x="9681" y="10337"/>
                  <a:pt x="9598" y="10295"/>
                </a:cubicBezTo>
                <a:lnTo>
                  <a:pt x="9632" y="9815"/>
                </a:lnTo>
                <a:cubicBezTo>
                  <a:pt x="9478" y="10007"/>
                  <a:pt x="9612" y="9986"/>
                  <a:pt x="9438" y="10349"/>
                </a:cubicBezTo>
                <a:lnTo>
                  <a:pt x="9476" y="10594"/>
                </a:lnTo>
                <a:lnTo>
                  <a:pt x="9398" y="10690"/>
                </a:lnTo>
                <a:cubicBezTo>
                  <a:pt x="9406" y="10242"/>
                  <a:pt x="9418" y="10519"/>
                  <a:pt x="9369" y="9997"/>
                </a:cubicBezTo>
                <a:lnTo>
                  <a:pt x="9472" y="9869"/>
                </a:lnTo>
                <a:cubicBezTo>
                  <a:pt x="9371" y="9411"/>
                  <a:pt x="9460" y="9592"/>
                  <a:pt x="9311" y="9923"/>
                </a:cubicBezTo>
                <a:lnTo>
                  <a:pt x="9246" y="10296"/>
                </a:lnTo>
                <a:lnTo>
                  <a:pt x="9264" y="10711"/>
                </a:lnTo>
                <a:lnTo>
                  <a:pt x="9187" y="10808"/>
                </a:lnTo>
                <a:lnTo>
                  <a:pt x="9205" y="11223"/>
                </a:lnTo>
                <a:lnTo>
                  <a:pt x="9165" y="11565"/>
                </a:lnTo>
                <a:lnTo>
                  <a:pt x="9132" y="11432"/>
                </a:lnTo>
                <a:cubicBezTo>
                  <a:pt x="9116" y="11398"/>
                  <a:pt x="9138" y="11562"/>
                  <a:pt x="9116" y="11042"/>
                </a:cubicBezTo>
                <a:lnTo>
                  <a:pt x="9098" y="10627"/>
                </a:lnTo>
                <a:lnTo>
                  <a:pt x="9175" y="10531"/>
                </a:lnTo>
                <a:lnTo>
                  <a:pt x="9169" y="10392"/>
                </a:lnTo>
                <a:lnTo>
                  <a:pt x="9092" y="10488"/>
                </a:lnTo>
                <a:cubicBezTo>
                  <a:pt x="9040" y="10552"/>
                  <a:pt x="9040" y="10552"/>
                  <a:pt x="9009" y="10446"/>
                </a:cubicBezTo>
                <a:lnTo>
                  <a:pt x="8975" y="10925"/>
                </a:lnTo>
                <a:lnTo>
                  <a:pt x="9007" y="11135"/>
                </a:lnTo>
                <a:lnTo>
                  <a:pt x="8987" y="11202"/>
                </a:lnTo>
                <a:lnTo>
                  <a:pt x="8961" y="11235"/>
                </a:lnTo>
                <a:lnTo>
                  <a:pt x="8949" y="10957"/>
                </a:lnTo>
                <a:lnTo>
                  <a:pt x="8904" y="11160"/>
                </a:lnTo>
                <a:lnTo>
                  <a:pt x="8916" y="11437"/>
                </a:lnTo>
                <a:lnTo>
                  <a:pt x="8987" y="11202"/>
                </a:lnTo>
                <a:lnTo>
                  <a:pt x="9013" y="11170"/>
                </a:lnTo>
                <a:lnTo>
                  <a:pt x="9007" y="11135"/>
                </a:lnTo>
                <a:lnTo>
                  <a:pt x="9058" y="10968"/>
                </a:lnTo>
                <a:cubicBezTo>
                  <a:pt x="9088" y="11661"/>
                  <a:pt x="9070" y="11245"/>
                  <a:pt x="9042" y="11863"/>
                </a:cubicBezTo>
                <a:lnTo>
                  <a:pt x="9165" y="11565"/>
                </a:lnTo>
                <a:lnTo>
                  <a:pt x="9086" y="12247"/>
                </a:lnTo>
                <a:lnTo>
                  <a:pt x="8985" y="11789"/>
                </a:lnTo>
                <a:lnTo>
                  <a:pt x="8920" y="12162"/>
                </a:lnTo>
                <a:lnTo>
                  <a:pt x="8767" y="11768"/>
                </a:lnTo>
                <a:cubicBezTo>
                  <a:pt x="8791" y="12322"/>
                  <a:pt x="8817" y="12290"/>
                  <a:pt x="8777" y="12631"/>
                </a:cubicBezTo>
                <a:lnTo>
                  <a:pt x="8714" y="12418"/>
                </a:lnTo>
                <a:cubicBezTo>
                  <a:pt x="8742" y="11800"/>
                  <a:pt x="8759" y="12216"/>
                  <a:pt x="8730" y="11523"/>
                </a:cubicBezTo>
                <a:lnTo>
                  <a:pt x="8807" y="11427"/>
                </a:lnTo>
                <a:lnTo>
                  <a:pt x="8732" y="10937"/>
                </a:lnTo>
                <a:lnTo>
                  <a:pt x="8698" y="11416"/>
                </a:lnTo>
                <a:cubicBezTo>
                  <a:pt x="8557" y="11300"/>
                  <a:pt x="8704" y="11555"/>
                  <a:pt x="8563" y="11438"/>
                </a:cubicBezTo>
                <a:lnTo>
                  <a:pt x="8599" y="12269"/>
                </a:lnTo>
                <a:lnTo>
                  <a:pt x="8542" y="12195"/>
                </a:lnTo>
                <a:lnTo>
                  <a:pt x="8524" y="11779"/>
                </a:lnTo>
                <a:cubicBezTo>
                  <a:pt x="8478" y="11982"/>
                  <a:pt x="8498" y="11811"/>
                  <a:pt x="8490" y="12259"/>
                </a:cubicBezTo>
                <a:lnTo>
                  <a:pt x="8542" y="12195"/>
                </a:lnTo>
                <a:lnTo>
                  <a:pt x="8554" y="12472"/>
                </a:lnTo>
                <a:cubicBezTo>
                  <a:pt x="8445" y="12462"/>
                  <a:pt x="8502" y="12536"/>
                  <a:pt x="8413" y="12355"/>
                </a:cubicBezTo>
                <a:lnTo>
                  <a:pt x="8427" y="12046"/>
                </a:lnTo>
                <a:lnTo>
                  <a:pt x="8370" y="11972"/>
                </a:lnTo>
                <a:lnTo>
                  <a:pt x="8391" y="11215"/>
                </a:lnTo>
                <a:lnTo>
                  <a:pt x="8322" y="10863"/>
                </a:lnTo>
                <a:lnTo>
                  <a:pt x="8451" y="10703"/>
                </a:lnTo>
                <a:cubicBezTo>
                  <a:pt x="8451" y="10703"/>
                  <a:pt x="8387" y="10490"/>
                  <a:pt x="8381" y="10351"/>
                </a:cubicBezTo>
                <a:cubicBezTo>
                  <a:pt x="8357" y="9797"/>
                  <a:pt x="8356" y="10383"/>
                  <a:pt x="8389" y="9904"/>
                </a:cubicBezTo>
                <a:lnTo>
                  <a:pt x="8397" y="9919"/>
                </a:lnTo>
                <a:lnTo>
                  <a:pt x="8403" y="9594"/>
                </a:lnTo>
                <a:lnTo>
                  <a:pt x="8524" y="9882"/>
                </a:lnTo>
                <a:lnTo>
                  <a:pt x="8488" y="10087"/>
                </a:lnTo>
                <a:lnTo>
                  <a:pt x="8625" y="10340"/>
                </a:lnTo>
                <a:lnTo>
                  <a:pt x="8658" y="9860"/>
                </a:lnTo>
                <a:lnTo>
                  <a:pt x="8761" y="9732"/>
                </a:lnTo>
                <a:lnTo>
                  <a:pt x="8692" y="9381"/>
                </a:lnTo>
                <a:lnTo>
                  <a:pt x="8725" y="8901"/>
                </a:lnTo>
                <a:cubicBezTo>
                  <a:pt x="8642" y="8858"/>
                  <a:pt x="8720" y="8762"/>
                  <a:pt x="8648" y="8997"/>
                </a:cubicBezTo>
                <a:lnTo>
                  <a:pt x="8630" y="8581"/>
                </a:lnTo>
                <a:cubicBezTo>
                  <a:pt x="8607" y="8027"/>
                  <a:pt x="8630" y="8581"/>
                  <a:pt x="8587" y="8198"/>
                </a:cubicBezTo>
                <a:lnTo>
                  <a:pt x="8640" y="7547"/>
                </a:lnTo>
                <a:cubicBezTo>
                  <a:pt x="8500" y="7430"/>
                  <a:pt x="8646" y="7686"/>
                  <a:pt x="8506" y="7569"/>
                </a:cubicBezTo>
                <a:lnTo>
                  <a:pt x="8524" y="7985"/>
                </a:lnTo>
                <a:cubicBezTo>
                  <a:pt x="8383" y="7868"/>
                  <a:pt x="8490" y="8464"/>
                  <a:pt x="8383" y="7868"/>
                </a:cubicBezTo>
                <a:cubicBezTo>
                  <a:pt x="8454" y="7633"/>
                  <a:pt x="8377" y="7729"/>
                  <a:pt x="8460" y="7772"/>
                </a:cubicBezTo>
                <a:lnTo>
                  <a:pt x="8442" y="7356"/>
                </a:lnTo>
                <a:cubicBezTo>
                  <a:pt x="8531" y="7537"/>
                  <a:pt x="8480" y="7601"/>
                  <a:pt x="8514" y="7121"/>
                </a:cubicBezTo>
                <a:lnTo>
                  <a:pt x="8411" y="7249"/>
                </a:lnTo>
                <a:lnTo>
                  <a:pt x="8470" y="6738"/>
                </a:lnTo>
                <a:cubicBezTo>
                  <a:pt x="8381" y="6557"/>
                  <a:pt x="8355" y="6589"/>
                  <a:pt x="8306" y="6067"/>
                </a:cubicBezTo>
                <a:lnTo>
                  <a:pt x="8357" y="6002"/>
                </a:lnTo>
                <a:cubicBezTo>
                  <a:pt x="8282" y="5512"/>
                  <a:pt x="8300" y="5928"/>
                  <a:pt x="8270" y="5235"/>
                </a:cubicBezTo>
                <a:lnTo>
                  <a:pt x="8199" y="5470"/>
                </a:lnTo>
                <a:cubicBezTo>
                  <a:pt x="8240" y="6440"/>
                  <a:pt x="8300" y="5928"/>
                  <a:pt x="8215" y="6472"/>
                </a:cubicBezTo>
                <a:lnTo>
                  <a:pt x="8197" y="6056"/>
                </a:lnTo>
                <a:cubicBezTo>
                  <a:pt x="8106" y="6461"/>
                  <a:pt x="8223" y="6024"/>
                  <a:pt x="8100" y="6323"/>
                </a:cubicBezTo>
                <a:lnTo>
                  <a:pt x="8017" y="6280"/>
                </a:lnTo>
                <a:lnTo>
                  <a:pt x="8025" y="5833"/>
                </a:lnTo>
                <a:cubicBezTo>
                  <a:pt x="7910" y="5684"/>
                  <a:pt x="8056" y="5939"/>
                  <a:pt x="7916" y="5822"/>
                </a:cubicBezTo>
                <a:lnTo>
                  <a:pt x="7876" y="6164"/>
                </a:lnTo>
                <a:lnTo>
                  <a:pt x="7787" y="5983"/>
                </a:lnTo>
                <a:lnTo>
                  <a:pt x="7801" y="5673"/>
                </a:lnTo>
                <a:lnTo>
                  <a:pt x="7769" y="5567"/>
                </a:lnTo>
                <a:lnTo>
                  <a:pt x="7662" y="4970"/>
                </a:lnTo>
                <a:lnTo>
                  <a:pt x="7734" y="4736"/>
                </a:lnTo>
                <a:lnTo>
                  <a:pt x="7769" y="5567"/>
                </a:lnTo>
                <a:lnTo>
                  <a:pt x="7791" y="4810"/>
                </a:lnTo>
                <a:lnTo>
                  <a:pt x="7837" y="4607"/>
                </a:lnTo>
                <a:lnTo>
                  <a:pt x="7858" y="3851"/>
                </a:lnTo>
                <a:lnTo>
                  <a:pt x="7840" y="3435"/>
                </a:lnTo>
                <a:lnTo>
                  <a:pt x="7777" y="3222"/>
                </a:lnTo>
                <a:lnTo>
                  <a:pt x="7773" y="2497"/>
                </a:lnTo>
                <a:cubicBezTo>
                  <a:pt x="7856" y="2540"/>
                  <a:pt x="7779" y="2636"/>
                  <a:pt x="7850" y="2401"/>
                </a:cubicBezTo>
                <a:cubicBezTo>
                  <a:pt x="7749" y="1943"/>
                  <a:pt x="7876" y="2369"/>
                  <a:pt x="7761" y="2220"/>
                </a:cubicBezTo>
                <a:lnTo>
                  <a:pt x="7745" y="2125"/>
                </a:lnTo>
                <a:lnTo>
                  <a:pt x="7749" y="1943"/>
                </a:lnTo>
                <a:lnTo>
                  <a:pt x="7686" y="1730"/>
                </a:lnTo>
                <a:lnTo>
                  <a:pt x="7731" y="1527"/>
                </a:lnTo>
                <a:lnTo>
                  <a:pt x="7720" y="1250"/>
                </a:lnTo>
                <a:cubicBezTo>
                  <a:pt x="7662" y="1176"/>
                  <a:pt x="7694" y="1282"/>
                  <a:pt x="7650" y="899"/>
                </a:cubicBezTo>
                <a:lnTo>
                  <a:pt x="7547" y="1027"/>
                </a:lnTo>
                <a:lnTo>
                  <a:pt x="7581" y="547"/>
                </a:lnTo>
                <a:lnTo>
                  <a:pt x="7543" y="302"/>
                </a:lnTo>
                <a:lnTo>
                  <a:pt x="7510" y="782"/>
                </a:lnTo>
                <a:lnTo>
                  <a:pt x="7452" y="707"/>
                </a:lnTo>
                <a:lnTo>
                  <a:pt x="7413" y="1048"/>
                </a:lnTo>
                <a:lnTo>
                  <a:pt x="7355" y="974"/>
                </a:lnTo>
                <a:lnTo>
                  <a:pt x="7421" y="601"/>
                </a:lnTo>
                <a:lnTo>
                  <a:pt x="7383" y="356"/>
                </a:lnTo>
                <a:cubicBezTo>
                  <a:pt x="7429" y="153"/>
                  <a:pt x="7432" y="76"/>
                  <a:pt x="7440" y="29"/>
                </a:cubicBezTo>
                <a:close/>
                <a:moveTo>
                  <a:pt x="4634" y="0"/>
                </a:moveTo>
                <a:lnTo>
                  <a:pt x="4927" y="0"/>
                </a:lnTo>
                <a:lnTo>
                  <a:pt x="4880" y="117"/>
                </a:lnTo>
                <a:lnTo>
                  <a:pt x="4828" y="181"/>
                </a:lnTo>
                <a:lnTo>
                  <a:pt x="4777" y="245"/>
                </a:lnTo>
                <a:lnTo>
                  <a:pt x="4636" y="128"/>
                </a:lnTo>
                <a:close/>
                <a:moveTo>
                  <a:pt x="4034" y="0"/>
                </a:moveTo>
                <a:lnTo>
                  <a:pt x="4035" y="0"/>
                </a:lnTo>
                <a:lnTo>
                  <a:pt x="4035" y="2"/>
                </a:lnTo>
                <a:close/>
                <a:moveTo>
                  <a:pt x="1012" y="0"/>
                </a:moveTo>
                <a:lnTo>
                  <a:pt x="1027" y="0"/>
                </a:lnTo>
                <a:lnTo>
                  <a:pt x="1031" y="94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10606" y="2140284"/>
            <a:ext cx="4555005" cy="1025397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FFFFFF"/>
                </a:solidFill>
              </a:defRPr>
            </a:lvl1pPr>
            <a:lvl2pPr marL="731609" indent="-468084">
              <a:buFontTx/>
              <a:defRPr sz="2400">
                <a:solidFill>
                  <a:srgbClr val="FFFFFF"/>
                </a:solidFill>
              </a:defRPr>
            </a:lvl2pPr>
            <a:lvl3pPr marL="1085850" indent="-549275">
              <a:buFontTx/>
              <a:defRPr sz="2400">
                <a:solidFill>
                  <a:srgbClr val="FFFFFF"/>
                </a:solidFill>
              </a:defRPr>
            </a:lvl3pPr>
            <a:lvl4pPr marL="1338262" indent="-527050">
              <a:buFontTx/>
              <a:defRPr sz="2400">
                <a:solidFill>
                  <a:srgbClr val="FFFFFF"/>
                </a:solidFill>
              </a:defRPr>
            </a:lvl4pPr>
            <a:lvl5pPr marL="1620837" indent="-546100">
              <a:buFontTx/>
              <a:defRPr sz="2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1" name="Title Text"/>
          <p:cNvSpPr txBox="1">
            <a:spLocks noGrp="1"/>
          </p:cNvSpPr>
          <p:nvPr>
            <p:ph type="title"/>
          </p:nvPr>
        </p:nvSpPr>
        <p:spPr>
          <a:xfrm>
            <a:off x="775205" y="877515"/>
            <a:ext cx="6249629" cy="1610347"/>
          </a:xfrm>
          <a:prstGeom prst="rect">
            <a:avLst/>
          </a:prstGeom>
        </p:spPr>
        <p:txBody>
          <a:bodyPr/>
          <a:lstStyle>
            <a:lvl1pPr>
              <a:lnSpc>
                <a:spcPts val="5000"/>
              </a:lnSpc>
              <a:defRPr sz="6600" spc="-3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grpSp>
        <p:nvGrpSpPr>
          <p:cNvPr id="135" name="Group 27"/>
          <p:cNvGrpSpPr/>
          <p:nvPr/>
        </p:nvGrpSpPr>
        <p:grpSpPr>
          <a:xfrm>
            <a:off x="6888809" y="4628499"/>
            <a:ext cx="5061353" cy="1759509"/>
            <a:chOff x="0" y="0"/>
            <a:chExt cx="5061352" cy="1759508"/>
          </a:xfrm>
        </p:grpSpPr>
        <p:sp>
          <p:nvSpPr>
            <p:cNvPr id="132" name="Freeform: Shape 28"/>
            <p:cNvSpPr/>
            <p:nvPr/>
          </p:nvSpPr>
          <p:spPr>
            <a:xfrm rot="10800000" flipH="1">
              <a:off x="2595650" y="-1"/>
              <a:ext cx="2465703" cy="1759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186" y="0"/>
                  </a:lnTo>
                  <a:lnTo>
                    <a:pt x="21600" y="21600"/>
                  </a:lnTo>
                  <a:lnTo>
                    <a:pt x="15414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3" name="Freeform: Shape 29"/>
            <p:cNvSpPr/>
            <p:nvPr/>
          </p:nvSpPr>
          <p:spPr>
            <a:xfrm rot="10800000" flipH="1">
              <a:off x="1297825" y="-1"/>
              <a:ext cx="2465703" cy="1759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186" y="0"/>
                  </a:lnTo>
                  <a:lnTo>
                    <a:pt x="21600" y="21600"/>
                  </a:lnTo>
                  <a:lnTo>
                    <a:pt x="15414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4" name="Freeform: Shape 30"/>
            <p:cNvSpPr/>
            <p:nvPr/>
          </p:nvSpPr>
          <p:spPr>
            <a:xfrm rot="10800000" flipH="1">
              <a:off x="0" y="-1"/>
              <a:ext cx="2465703" cy="1759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186" y="0"/>
                  </a:lnTo>
                  <a:lnTo>
                    <a:pt x="21600" y="21600"/>
                  </a:lnTo>
                  <a:lnTo>
                    <a:pt x="15414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139" name="Group 31"/>
          <p:cNvGrpSpPr/>
          <p:nvPr/>
        </p:nvGrpSpPr>
        <p:grpSpPr>
          <a:xfrm>
            <a:off x="6802319" y="4782072"/>
            <a:ext cx="5061353" cy="1759507"/>
            <a:chOff x="0" y="0"/>
            <a:chExt cx="5061352" cy="1759506"/>
          </a:xfrm>
        </p:grpSpPr>
        <p:sp>
          <p:nvSpPr>
            <p:cNvPr id="136" name="Freeform: Shape 32"/>
            <p:cNvSpPr/>
            <p:nvPr/>
          </p:nvSpPr>
          <p:spPr>
            <a:xfrm>
              <a:off x="2595650" y="0"/>
              <a:ext cx="2465703" cy="175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186" y="0"/>
                  </a:lnTo>
                  <a:lnTo>
                    <a:pt x="21600" y="21600"/>
                  </a:lnTo>
                  <a:lnTo>
                    <a:pt x="15414" y="21600"/>
                  </a:lnTo>
                  <a:close/>
                </a:path>
              </a:pathLst>
            </a:custGeom>
            <a:solidFill>
              <a:schemeClr val="accent1"/>
            </a:solidFill>
            <a:ln w="31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7" name="Freeform: Shape 33"/>
            <p:cNvSpPr/>
            <p:nvPr/>
          </p:nvSpPr>
          <p:spPr>
            <a:xfrm>
              <a:off x="1297825" y="0"/>
              <a:ext cx="2465703" cy="175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186" y="0"/>
                  </a:lnTo>
                  <a:lnTo>
                    <a:pt x="21600" y="21600"/>
                  </a:lnTo>
                  <a:lnTo>
                    <a:pt x="15414" y="21600"/>
                  </a:lnTo>
                  <a:close/>
                </a:path>
              </a:pathLst>
            </a:custGeom>
            <a:solidFill>
              <a:schemeClr val="accent1"/>
            </a:solidFill>
            <a:ln w="31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8" name="Freeform: Shape 34"/>
            <p:cNvSpPr/>
            <p:nvPr/>
          </p:nvSpPr>
          <p:spPr>
            <a:xfrm>
              <a:off x="0" y="0"/>
              <a:ext cx="2465703" cy="175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186" y="0"/>
                  </a:lnTo>
                  <a:lnTo>
                    <a:pt x="21600" y="21600"/>
                  </a:lnTo>
                  <a:lnTo>
                    <a:pt x="15414" y="21600"/>
                  </a:lnTo>
                  <a:close/>
                </a:path>
              </a:pathLst>
            </a:custGeom>
            <a:solidFill>
              <a:schemeClr val="accent1"/>
            </a:solidFill>
            <a:ln w="31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149" name="Group 35"/>
          <p:cNvGrpSpPr/>
          <p:nvPr/>
        </p:nvGrpSpPr>
        <p:grpSpPr>
          <a:xfrm>
            <a:off x="6447931" y="4168572"/>
            <a:ext cx="5615662" cy="2650861"/>
            <a:chOff x="0" y="0"/>
            <a:chExt cx="5615661" cy="2650860"/>
          </a:xfrm>
        </p:grpSpPr>
        <p:sp>
          <p:nvSpPr>
            <p:cNvPr id="140" name="Star: 4 Points 36"/>
            <p:cNvSpPr/>
            <p:nvPr/>
          </p:nvSpPr>
          <p:spPr>
            <a:xfrm rot="900000" flipH="1">
              <a:off x="1373811" y="1135872"/>
              <a:ext cx="1480911" cy="1346281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2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1" name="Oval 37"/>
            <p:cNvSpPr/>
            <p:nvPr/>
          </p:nvSpPr>
          <p:spPr>
            <a:xfrm flipH="1">
              <a:off x="-1" y="2034237"/>
              <a:ext cx="520899" cy="473545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2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2" name="Star: 4 Points 38"/>
            <p:cNvSpPr/>
            <p:nvPr/>
          </p:nvSpPr>
          <p:spPr>
            <a:xfrm rot="493651" flipH="1">
              <a:off x="2420421" y="55901"/>
              <a:ext cx="835935" cy="759938"/>
            </a:xfrm>
            <a:prstGeom prst="star4">
              <a:avLst>
                <a:gd name="adj" fmla="val 19477"/>
              </a:avLst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2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3" name="Oval 39"/>
            <p:cNvSpPr/>
            <p:nvPr/>
          </p:nvSpPr>
          <p:spPr>
            <a:xfrm flipH="1">
              <a:off x="1110340" y="308952"/>
              <a:ext cx="391357" cy="355777"/>
            </a:xfrm>
            <a:prstGeom prst="ellipse">
              <a:avLst/>
            </a:prstGeom>
            <a:solidFill>
              <a:schemeClr val="accent4"/>
            </a:solidFill>
            <a:ln w="127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2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4" name="Oval 40"/>
            <p:cNvSpPr/>
            <p:nvPr/>
          </p:nvSpPr>
          <p:spPr>
            <a:xfrm flipH="1">
              <a:off x="3807733" y="863115"/>
              <a:ext cx="520899" cy="473545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2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5" name="Oval 41"/>
            <p:cNvSpPr/>
            <p:nvPr/>
          </p:nvSpPr>
          <p:spPr>
            <a:xfrm flipH="1">
              <a:off x="3311874" y="1026596"/>
              <a:ext cx="294041" cy="267311"/>
            </a:xfrm>
            <a:prstGeom prst="ellipse">
              <a:avLst/>
            </a:prstGeom>
            <a:solidFill>
              <a:schemeClr val="accent4"/>
            </a:solidFill>
            <a:ln w="127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2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6" name="Oval 42"/>
            <p:cNvSpPr/>
            <p:nvPr/>
          </p:nvSpPr>
          <p:spPr>
            <a:xfrm flipH="1">
              <a:off x="484308" y="1234683"/>
              <a:ext cx="294041" cy="267311"/>
            </a:xfrm>
            <a:prstGeom prst="ellipse">
              <a:avLst/>
            </a:prstGeom>
            <a:solidFill>
              <a:schemeClr val="accent4"/>
            </a:solidFill>
            <a:ln w="127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2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7" name="Star: 4 Points 43"/>
            <p:cNvSpPr/>
            <p:nvPr/>
          </p:nvSpPr>
          <p:spPr>
            <a:xfrm rot="493651" flipH="1">
              <a:off x="3918683" y="1789678"/>
              <a:ext cx="835934" cy="759937"/>
            </a:xfrm>
            <a:prstGeom prst="star4">
              <a:avLst>
                <a:gd name="adj" fmla="val 19477"/>
              </a:avLst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2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8" name="Oval 44"/>
            <p:cNvSpPr/>
            <p:nvPr/>
          </p:nvSpPr>
          <p:spPr>
            <a:xfrm flipH="1">
              <a:off x="5321620" y="2195817"/>
              <a:ext cx="294041" cy="267311"/>
            </a:xfrm>
            <a:prstGeom prst="ellipse">
              <a:avLst/>
            </a:prstGeom>
            <a:solidFill>
              <a:schemeClr val="accent4"/>
            </a:solidFill>
            <a:ln w="127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2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217214"/>
            <a:ext cx="2844800" cy="27827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tangle: Rounded Corners 6"/>
          <p:cNvSpPr/>
          <p:nvPr/>
        </p:nvSpPr>
        <p:spPr>
          <a:xfrm>
            <a:off x="299313" y="272309"/>
            <a:ext cx="6465202" cy="5852105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2700">
            <a:miter lim="400000"/>
          </a:ln>
          <a:effectLst>
            <a:outerShdw dist="38100" dir="2700000" rotWithShape="0">
              <a:srgbClr val="FFFFFF"/>
            </a:outerShdw>
          </a:effectLst>
        </p:spPr>
        <p:txBody>
          <a:bodyPr lIns="45718" tIns="45718" rIns="45718" bIns="45718" anchor="ctr"/>
          <a:lstStyle/>
          <a:p>
            <a:pPr algn="ctr">
              <a:defRPr sz="12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5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12485" y="3632265"/>
            <a:ext cx="3598001" cy="123307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buSzTx/>
              <a:buFontTx/>
              <a:buNone/>
              <a:defRPr sz="2400">
                <a:solidFill>
                  <a:srgbClr val="FFFFFF"/>
                </a:solidFill>
              </a:defRPr>
            </a:lvl1pPr>
            <a:lvl2pPr marL="731609" indent="-468084">
              <a:buFontTx/>
              <a:defRPr sz="2400">
                <a:solidFill>
                  <a:srgbClr val="FFFFFF"/>
                </a:solidFill>
              </a:defRPr>
            </a:lvl2pPr>
            <a:lvl3pPr marL="1085850" indent="-549275">
              <a:buFontTx/>
              <a:defRPr sz="2400">
                <a:solidFill>
                  <a:srgbClr val="FFFFFF"/>
                </a:solidFill>
              </a:defRPr>
            </a:lvl3pPr>
            <a:lvl4pPr marL="1338262" indent="-527050">
              <a:buFontTx/>
              <a:defRPr sz="2400">
                <a:solidFill>
                  <a:srgbClr val="FFFFFF"/>
                </a:solidFill>
              </a:defRPr>
            </a:lvl4pPr>
            <a:lvl5pPr marL="1620837" indent="-546100">
              <a:buFontTx/>
              <a:defRPr sz="2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9" name="Title Text"/>
          <p:cNvSpPr txBox="1">
            <a:spLocks noGrp="1"/>
          </p:cNvSpPr>
          <p:nvPr>
            <p:ph type="title"/>
          </p:nvPr>
        </p:nvSpPr>
        <p:spPr>
          <a:xfrm>
            <a:off x="827483" y="2057380"/>
            <a:ext cx="5604848" cy="1778087"/>
          </a:xfrm>
          <a:prstGeom prst="rect">
            <a:avLst/>
          </a:prstGeom>
        </p:spPr>
        <p:txBody>
          <a:bodyPr/>
          <a:lstStyle>
            <a:lvl1pPr>
              <a:lnSpc>
                <a:spcPts val="5000"/>
              </a:lnSpc>
              <a:defRPr sz="6600" spc="-3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7"/>
          <p:cNvSpPr/>
          <p:nvPr/>
        </p:nvSpPr>
        <p:spPr>
          <a:xfrm>
            <a:off x="37727" y="126803"/>
            <a:ext cx="12116546" cy="6143119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pPr algn="ctr">
              <a:defRPr sz="12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" name="Rectangle: Rounded Corners 8"/>
          <p:cNvSpPr/>
          <p:nvPr/>
        </p:nvSpPr>
        <p:spPr>
          <a:xfrm>
            <a:off x="245005" y="213496"/>
            <a:ext cx="11701991" cy="5969731"/>
          </a:xfrm>
          <a:prstGeom prst="roundRect">
            <a:avLst>
              <a:gd name="adj" fmla="val 1137"/>
            </a:avLst>
          </a:prstGeom>
          <a:solidFill>
            <a:srgbClr val="FFFFFF"/>
          </a:solidFill>
          <a:ln w="19050">
            <a:solidFill>
              <a:schemeClr val="accent1"/>
            </a:solidFill>
          </a:ln>
          <a:effectLst>
            <a:outerShdw dist="38100" dir="2700000" rotWithShape="0">
              <a:srgbClr val="FFFFFF"/>
            </a:outerShdw>
          </a:effectLst>
        </p:spPr>
        <p:txBody>
          <a:bodyPr lIns="45718" tIns="45718" rIns="45718" bIns="45718" anchor="ctr"/>
          <a:lstStyle/>
          <a:p>
            <a:pPr algn="ctr">
              <a:defRPr sz="12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7" name="Group 33"/>
          <p:cNvGrpSpPr/>
          <p:nvPr/>
        </p:nvGrpSpPr>
        <p:grpSpPr>
          <a:xfrm>
            <a:off x="8728669" y="6273381"/>
            <a:ext cx="1239941" cy="431048"/>
            <a:chOff x="0" y="0"/>
            <a:chExt cx="1239939" cy="431047"/>
          </a:xfrm>
        </p:grpSpPr>
        <p:sp>
          <p:nvSpPr>
            <p:cNvPr id="4" name="Freeform: Shape 14"/>
            <p:cNvSpPr/>
            <p:nvPr/>
          </p:nvSpPr>
          <p:spPr>
            <a:xfrm rot="10800000" flipH="1">
              <a:off x="635885" y="0"/>
              <a:ext cx="604054" cy="431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186" y="0"/>
                  </a:lnTo>
                  <a:lnTo>
                    <a:pt x="21600" y="21600"/>
                  </a:lnTo>
                  <a:lnTo>
                    <a:pt x="15414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" name="Freeform: Shape 15"/>
            <p:cNvSpPr/>
            <p:nvPr/>
          </p:nvSpPr>
          <p:spPr>
            <a:xfrm rot="10800000" flipH="1">
              <a:off x="317942" y="0"/>
              <a:ext cx="604054" cy="431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186" y="0"/>
                  </a:lnTo>
                  <a:lnTo>
                    <a:pt x="21600" y="21600"/>
                  </a:lnTo>
                  <a:lnTo>
                    <a:pt x="15414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" name="Freeform: Shape 16"/>
            <p:cNvSpPr/>
            <p:nvPr/>
          </p:nvSpPr>
          <p:spPr>
            <a:xfrm rot="10800000" flipH="1">
              <a:off x="-1" y="0"/>
              <a:ext cx="604054" cy="431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186" y="0"/>
                  </a:lnTo>
                  <a:lnTo>
                    <a:pt x="21600" y="21600"/>
                  </a:lnTo>
                  <a:lnTo>
                    <a:pt x="15414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11" name="Group 3"/>
          <p:cNvGrpSpPr/>
          <p:nvPr/>
        </p:nvGrpSpPr>
        <p:grpSpPr>
          <a:xfrm>
            <a:off x="8642179" y="6426952"/>
            <a:ext cx="1239941" cy="431050"/>
            <a:chOff x="0" y="0"/>
            <a:chExt cx="1239939" cy="431048"/>
          </a:xfrm>
        </p:grpSpPr>
        <p:sp>
          <p:nvSpPr>
            <p:cNvPr id="8" name="Freeform: Shape 18"/>
            <p:cNvSpPr/>
            <p:nvPr/>
          </p:nvSpPr>
          <p:spPr>
            <a:xfrm>
              <a:off x="635885" y="-1"/>
              <a:ext cx="604054" cy="431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186" y="0"/>
                  </a:lnTo>
                  <a:lnTo>
                    <a:pt x="21600" y="21600"/>
                  </a:lnTo>
                  <a:lnTo>
                    <a:pt x="15414" y="21600"/>
                  </a:lnTo>
                  <a:close/>
                </a:path>
              </a:pathLst>
            </a:custGeom>
            <a:solidFill>
              <a:schemeClr val="accent1"/>
            </a:solidFill>
            <a:ln w="31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" name="Freeform: Shape 19"/>
            <p:cNvSpPr/>
            <p:nvPr/>
          </p:nvSpPr>
          <p:spPr>
            <a:xfrm>
              <a:off x="317942" y="-1"/>
              <a:ext cx="604054" cy="431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186" y="0"/>
                  </a:lnTo>
                  <a:lnTo>
                    <a:pt x="21600" y="21600"/>
                  </a:lnTo>
                  <a:lnTo>
                    <a:pt x="15414" y="21600"/>
                  </a:lnTo>
                  <a:close/>
                </a:path>
              </a:pathLst>
            </a:custGeom>
            <a:solidFill>
              <a:schemeClr val="accent1"/>
            </a:solidFill>
            <a:ln w="31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" name="Freeform: Shape 20"/>
            <p:cNvSpPr/>
            <p:nvPr/>
          </p:nvSpPr>
          <p:spPr>
            <a:xfrm>
              <a:off x="-1" y="-1"/>
              <a:ext cx="604054" cy="431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186" y="0"/>
                  </a:lnTo>
                  <a:lnTo>
                    <a:pt x="21600" y="21600"/>
                  </a:lnTo>
                  <a:lnTo>
                    <a:pt x="15414" y="21600"/>
                  </a:lnTo>
                  <a:close/>
                </a:path>
              </a:pathLst>
            </a:custGeom>
            <a:solidFill>
              <a:schemeClr val="accent1"/>
            </a:solidFill>
            <a:ln w="31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2" name="Freeform: Shape 11"/>
          <p:cNvSpPr/>
          <p:nvPr/>
        </p:nvSpPr>
        <p:spPr>
          <a:xfrm>
            <a:off x="16" y="5767565"/>
            <a:ext cx="1704132" cy="10911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8" h="21549" extrusionOk="0">
                <a:moveTo>
                  <a:pt x="17030" y="21538"/>
                </a:moveTo>
                <a:lnTo>
                  <a:pt x="17048" y="21549"/>
                </a:lnTo>
                <a:lnTo>
                  <a:pt x="17024" y="21549"/>
                </a:lnTo>
                <a:close/>
                <a:moveTo>
                  <a:pt x="4223" y="21526"/>
                </a:moveTo>
                <a:lnTo>
                  <a:pt x="4241" y="21549"/>
                </a:lnTo>
                <a:lnTo>
                  <a:pt x="4211" y="21549"/>
                </a:lnTo>
                <a:close/>
                <a:moveTo>
                  <a:pt x="19470" y="21509"/>
                </a:moveTo>
                <a:lnTo>
                  <a:pt x="19538" y="21549"/>
                </a:lnTo>
                <a:lnTo>
                  <a:pt x="19473" y="21549"/>
                </a:lnTo>
                <a:close/>
                <a:moveTo>
                  <a:pt x="17226" y="21508"/>
                </a:moveTo>
                <a:lnTo>
                  <a:pt x="17246" y="21549"/>
                </a:lnTo>
                <a:lnTo>
                  <a:pt x="17196" y="21549"/>
                </a:lnTo>
                <a:close/>
                <a:moveTo>
                  <a:pt x="16768" y="21484"/>
                </a:moveTo>
                <a:lnTo>
                  <a:pt x="16779" y="21549"/>
                </a:lnTo>
                <a:lnTo>
                  <a:pt x="16734" y="21549"/>
                </a:lnTo>
                <a:close/>
                <a:moveTo>
                  <a:pt x="18436" y="21480"/>
                </a:moveTo>
                <a:lnTo>
                  <a:pt x="18490" y="21549"/>
                </a:lnTo>
                <a:lnTo>
                  <a:pt x="18399" y="21549"/>
                </a:lnTo>
                <a:close/>
                <a:moveTo>
                  <a:pt x="4001" y="21467"/>
                </a:moveTo>
                <a:lnTo>
                  <a:pt x="4062" y="21489"/>
                </a:lnTo>
                <a:lnTo>
                  <a:pt x="4051" y="21549"/>
                </a:lnTo>
                <a:lnTo>
                  <a:pt x="3996" y="21549"/>
                </a:lnTo>
                <a:close/>
                <a:moveTo>
                  <a:pt x="18951" y="21463"/>
                </a:moveTo>
                <a:lnTo>
                  <a:pt x="19055" y="21541"/>
                </a:lnTo>
                <a:lnTo>
                  <a:pt x="19036" y="21549"/>
                </a:lnTo>
                <a:lnTo>
                  <a:pt x="18956" y="21549"/>
                </a:lnTo>
                <a:close/>
                <a:moveTo>
                  <a:pt x="3682" y="21453"/>
                </a:moveTo>
                <a:lnTo>
                  <a:pt x="3704" y="21481"/>
                </a:lnTo>
                <a:lnTo>
                  <a:pt x="3672" y="21549"/>
                </a:lnTo>
                <a:lnTo>
                  <a:pt x="3631" y="21549"/>
                </a:lnTo>
                <a:close/>
                <a:moveTo>
                  <a:pt x="14403" y="21440"/>
                </a:moveTo>
                <a:lnTo>
                  <a:pt x="14428" y="21529"/>
                </a:lnTo>
                <a:lnTo>
                  <a:pt x="14407" y="21549"/>
                </a:lnTo>
                <a:lnTo>
                  <a:pt x="14287" y="21549"/>
                </a:lnTo>
                <a:lnTo>
                  <a:pt x="14306" y="21486"/>
                </a:lnTo>
                <a:close/>
                <a:moveTo>
                  <a:pt x="12814" y="21433"/>
                </a:moveTo>
                <a:lnTo>
                  <a:pt x="12897" y="21482"/>
                </a:lnTo>
                <a:lnTo>
                  <a:pt x="12839" y="21522"/>
                </a:lnTo>
                <a:close/>
                <a:moveTo>
                  <a:pt x="18231" y="21387"/>
                </a:moveTo>
                <a:lnTo>
                  <a:pt x="18275" y="21442"/>
                </a:lnTo>
                <a:lnTo>
                  <a:pt x="18239" y="21509"/>
                </a:lnTo>
                <a:lnTo>
                  <a:pt x="18318" y="21497"/>
                </a:lnTo>
                <a:lnTo>
                  <a:pt x="18330" y="21549"/>
                </a:lnTo>
                <a:lnTo>
                  <a:pt x="18173" y="21549"/>
                </a:lnTo>
                <a:lnTo>
                  <a:pt x="18188" y="21489"/>
                </a:lnTo>
                <a:cubicBezTo>
                  <a:pt x="18202" y="21455"/>
                  <a:pt x="18197" y="21554"/>
                  <a:pt x="18231" y="21387"/>
                </a:cubicBezTo>
                <a:close/>
                <a:moveTo>
                  <a:pt x="17193" y="21296"/>
                </a:moveTo>
                <a:lnTo>
                  <a:pt x="17162" y="21425"/>
                </a:lnTo>
                <a:lnTo>
                  <a:pt x="17136" y="21336"/>
                </a:lnTo>
                <a:close/>
                <a:moveTo>
                  <a:pt x="16098" y="21245"/>
                </a:moveTo>
                <a:lnTo>
                  <a:pt x="16063" y="21312"/>
                </a:lnTo>
                <a:lnTo>
                  <a:pt x="16127" y="21395"/>
                </a:lnTo>
                <a:cubicBezTo>
                  <a:pt x="16127" y="21395"/>
                  <a:pt x="16167" y="21390"/>
                  <a:pt x="16098" y="21245"/>
                </a:cubicBezTo>
                <a:close/>
                <a:moveTo>
                  <a:pt x="3685" y="21174"/>
                </a:moveTo>
                <a:lnTo>
                  <a:pt x="3746" y="21195"/>
                </a:lnTo>
                <a:lnTo>
                  <a:pt x="3692" y="21297"/>
                </a:lnTo>
                <a:close/>
                <a:moveTo>
                  <a:pt x="12520" y="21167"/>
                </a:moveTo>
                <a:lnTo>
                  <a:pt x="12449" y="21302"/>
                </a:lnTo>
                <a:lnTo>
                  <a:pt x="12567" y="21284"/>
                </a:lnTo>
                <a:close/>
                <a:moveTo>
                  <a:pt x="4161" y="21164"/>
                </a:moveTo>
                <a:lnTo>
                  <a:pt x="4168" y="21286"/>
                </a:lnTo>
                <a:lnTo>
                  <a:pt x="4243" y="21213"/>
                </a:lnTo>
                <a:close/>
                <a:moveTo>
                  <a:pt x="13013" y="21124"/>
                </a:moveTo>
                <a:cubicBezTo>
                  <a:pt x="13060" y="21240"/>
                  <a:pt x="12996" y="21157"/>
                  <a:pt x="13078" y="21207"/>
                </a:cubicBezTo>
                <a:cubicBezTo>
                  <a:pt x="12989" y="21375"/>
                  <a:pt x="13007" y="21342"/>
                  <a:pt x="12907" y="21326"/>
                </a:cubicBezTo>
                <a:close/>
                <a:moveTo>
                  <a:pt x="15157" y="21109"/>
                </a:moveTo>
                <a:lnTo>
                  <a:pt x="15278" y="21152"/>
                </a:lnTo>
                <a:lnTo>
                  <a:pt x="15247" y="21281"/>
                </a:lnTo>
                <a:cubicBezTo>
                  <a:pt x="15195" y="21242"/>
                  <a:pt x="15184" y="21229"/>
                  <a:pt x="15174" y="21222"/>
                </a:cubicBezTo>
                <a:lnTo>
                  <a:pt x="15103" y="21210"/>
                </a:lnTo>
                <a:lnTo>
                  <a:pt x="14999" y="21133"/>
                </a:lnTo>
                <a:lnTo>
                  <a:pt x="15078" y="21121"/>
                </a:lnTo>
                <a:lnTo>
                  <a:pt x="15103" y="21210"/>
                </a:lnTo>
                <a:close/>
                <a:moveTo>
                  <a:pt x="3939" y="21104"/>
                </a:moveTo>
                <a:lnTo>
                  <a:pt x="3968" y="21255"/>
                </a:lnTo>
                <a:lnTo>
                  <a:pt x="4003" y="21187"/>
                </a:lnTo>
                <a:lnTo>
                  <a:pt x="4046" y="21243"/>
                </a:lnTo>
                <a:lnTo>
                  <a:pt x="4015" y="21372"/>
                </a:lnTo>
                <a:lnTo>
                  <a:pt x="4111" y="21326"/>
                </a:lnTo>
                <a:lnTo>
                  <a:pt x="4046" y="21243"/>
                </a:lnTo>
                <a:cubicBezTo>
                  <a:pt x="4100" y="21142"/>
                  <a:pt x="3960" y="21132"/>
                  <a:pt x="3939" y="21104"/>
                </a:cubicBezTo>
                <a:close/>
                <a:moveTo>
                  <a:pt x="16366" y="21080"/>
                </a:moveTo>
                <a:lnTo>
                  <a:pt x="16395" y="21231"/>
                </a:lnTo>
                <a:lnTo>
                  <a:pt x="16452" y="21191"/>
                </a:lnTo>
                <a:close/>
                <a:moveTo>
                  <a:pt x="18907" y="21067"/>
                </a:moveTo>
                <a:lnTo>
                  <a:pt x="18910" y="21129"/>
                </a:lnTo>
                <a:lnTo>
                  <a:pt x="18853" y="21168"/>
                </a:lnTo>
                <a:lnTo>
                  <a:pt x="18828" y="21079"/>
                </a:lnTo>
                <a:close/>
                <a:moveTo>
                  <a:pt x="16730" y="21060"/>
                </a:moveTo>
                <a:cubicBezTo>
                  <a:pt x="16717" y="21066"/>
                  <a:pt x="16704" y="21091"/>
                  <a:pt x="16667" y="21128"/>
                </a:cubicBezTo>
                <a:cubicBezTo>
                  <a:pt x="16828" y="21165"/>
                  <a:pt x="16710" y="21183"/>
                  <a:pt x="16785" y="21110"/>
                </a:cubicBezTo>
                <a:cubicBezTo>
                  <a:pt x="16752" y="21068"/>
                  <a:pt x="16742" y="21054"/>
                  <a:pt x="16730" y="21060"/>
                </a:cubicBezTo>
                <a:close/>
                <a:moveTo>
                  <a:pt x="14913" y="21022"/>
                </a:moveTo>
                <a:lnTo>
                  <a:pt x="15003" y="21194"/>
                </a:lnTo>
                <a:lnTo>
                  <a:pt x="14985" y="21228"/>
                </a:lnTo>
                <a:lnTo>
                  <a:pt x="15041" y="21242"/>
                </a:lnTo>
                <a:cubicBezTo>
                  <a:pt x="15041" y="21242"/>
                  <a:pt x="15027" y="21252"/>
                  <a:pt x="15011" y="21317"/>
                </a:cubicBezTo>
                <a:lnTo>
                  <a:pt x="14928" y="21267"/>
                </a:lnTo>
                <a:lnTo>
                  <a:pt x="14955" y="21217"/>
                </a:lnTo>
                <a:lnTo>
                  <a:pt x="14924" y="21206"/>
                </a:lnTo>
                <a:cubicBezTo>
                  <a:pt x="14893" y="21335"/>
                  <a:pt x="14903" y="21178"/>
                  <a:pt x="14893" y="21335"/>
                </a:cubicBezTo>
                <a:cubicBezTo>
                  <a:pt x="14907" y="21410"/>
                  <a:pt x="14924" y="21431"/>
                  <a:pt x="14926" y="21469"/>
                </a:cubicBezTo>
                <a:lnTo>
                  <a:pt x="14909" y="21549"/>
                </a:lnTo>
                <a:lnTo>
                  <a:pt x="14434" y="21549"/>
                </a:lnTo>
                <a:lnTo>
                  <a:pt x="14428" y="21529"/>
                </a:lnTo>
                <a:lnTo>
                  <a:pt x="14485" y="21489"/>
                </a:lnTo>
                <a:lnTo>
                  <a:pt x="14546" y="21511"/>
                </a:lnTo>
                <a:lnTo>
                  <a:pt x="14513" y="21299"/>
                </a:lnTo>
                <a:cubicBezTo>
                  <a:pt x="14627" y="21220"/>
                  <a:pt x="14574" y="21321"/>
                  <a:pt x="14663" y="21153"/>
                </a:cubicBezTo>
                <a:lnTo>
                  <a:pt x="14688" y="21242"/>
                </a:lnTo>
                <a:lnTo>
                  <a:pt x="14863" y="21184"/>
                </a:lnTo>
                <a:close/>
                <a:moveTo>
                  <a:pt x="17017" y="21013"/>
                </a:moveTo>
                <a:lnTo>
                  <a:pt x="17028" y="21197"/>
                </a:lnTo>
                <a:lnTo>
                  <a:pt x="17099" y="21062"/>
                </a:lnTo>
                <a:close/>
                <a:moveTo>
                  <a:pt x="13918" y="20986"/>
                </a:moveTo>
                <a:lnTo>
                  <a:pt x="13916" y="21266"/>
                </a:lnTo>
                <a:lnTo>
                  <a:pt x="13855" y="21244"/>
                </a:lnTo>
                <a:lnTo>
                  <a:pt x="13841" y="21339"/>
                </a:lnTo>
                <a:lnTo>
                  <a:pt x="13937" y="21294"/>
                </a:lnTo>
                <a:lnTo>
                  <a:pt x="13909" y="21484"/>
                </a:lnTo>
                <a:lnTo>
                  <a:pt x="13831" y="21496"/>
                </a:lnTo>
                <a:lnTo>
                  <a:pt x="13841" y="21339"/>
                </a:lnTo>
                <a:lnTo>
                  <a:pt x="13762" y="21351"/>
                </a:lnTo>
                <a:cubicBezTo>
                  <a:pt x="13690" y="21145"/>
                  <a:pt x="13744" y="21385"/>
                  <a:pt x="13672" y="21179"/>
                </a:cubicBezTo>
                <a:lnTo>
                  <a:pt x="13808" y="21127"/>
                </a:lnTo>
                <a:close/>
                <a:moveTo>
                  <a:pt x="4149" y="20979"/>
                </a:moveTo>
                <a:lnTo>
                  <a:pt x="4053" y="21025"/>
                </a:lnTo>
                <a:lnTo>
                  <a:pt x="4104" y="21203"/>
                </a:lnTo>
                <a:close/>
                <a:moveTo>
                  <a:pt x="16022" y="20978"/>
                </a:moveTo>
                <a:lnTo>
                  <a:pt x="15969" y="21079"/>
                </a:lnTo>
                <a:lnTo>
                  <a:pt x="16034" y="21162"/>
                </a:lnTo>
                <a:close/>
                <a:moveTo>
                  <a:pt x="13796" y="20943"/>
                </a:moveTo>
                <a:lnTo>
                  <a:pt x="13786" y="21099"/>
                </a:lnTo>
                <a:lnTo>
                  <a:pt x="13704" y="21050"/>
                </a:lnTo>
                <a:close/>
                <a:moveTo>
                  <a:pt x="4246" y="20934"/>
                </a:moveTo>
                <a:lnTo>
                  <a:pt x="4192" y="21035"/>
                </a:lnTo>
                <a:lnTo>
                  <a:pt x="4310" y="21017"/>
                </a:lnTo>
                <a:close/>
                <a:moveTo>
                  <a:pt x="12622" y="20904"/>
                </a:moveTo>
                <a:lnTo>
                  <a:pt x="12544" y="20916"/>
                </a:lnTo>
                <a:lnTo>
                  <a:pt x="12551" y="21039"/>
                </a:lnTo>
                <a:close/>
                <a:moveTo>
                  <a:pt x="3626" y="20873"/>
                </a:moveTo>
                <a:lnTo>
                  <a:pt x="3656" y="21023"/>
                </a:lnTo>
                <a:lnTo>
                  <a:pt x="3577" y="21035"/>
                </a:lnTo>
                <a:close/>
                <a:moveTo>
                  <a:pt x="17900" y="20848"/>
                </a:moveTo>
                <a:lnTo>
                  <a:pt x="17886" y="20943"/>
                </a:lnTo>
                <a:lnTo>
                  <a:pt x="17947" y="20965"/>
                </a:lnTo>
                <a:lnTo>
                  <a:pt x="17983" y="20897"/>
                </a:lnTo>
                <a:close/>
                <a:moveTo>
                  <a:pt x="13688" y="20804"/>
                </a:moveTo>
                <a:lnTo>
                  <a:pt x="13731" y="20860"/>
                </a:lnTo>
                <a:lnTo>
                  <a:pt x="13735" y="20921"/>
                </a:lnTo>
                <a:lnTo>
                  <a:pt x="13657" y="20933"/>
                </a:lnTo>
                <a:close/>
                <a:moveTo>
                  <a:pt x="12676" y="20803"/>
                </a:moveTo>
                <a:lnTo>
                  <a:pt x="12640" y="20870"/>
                </a:lnTo>
                <a:cubicBezTo>
                  <a:pt x="12766" y="20975"/>
                  <a:pt x="12709" y="21015"/>
                  <a:pt x="12805" y="20969"/>
                </a:cubicBezTo>
                <a:lnTo>
                  <a:pt x="12801" y="20908"/>
                </a:lnTo>
                <a:close/>
                <a:moveTo>
                  <a:pt x="15513" y="20776"/>
                </a:moveTo>
                <a:lnTo>
                  <a:pt x="15442" y="20910"/>
                </a:lnTo>
                <a:lnTo>
                  <a:pt x="15599" y="20887"/>
                </a:lnTo>
                <a:close/>
                <a:moveTo>
                  <a:pt x="13885" y="20774"/>
                </a:moveTo>
                <a:lnTo>
                  <a:pt x="13950" y="20858"/>
                </a:lnTo>
                <a:lnTo>
                  <a:pt x="13914" y="20925"/>
                </a:lnTo>
                <a:close/>
                <a:moveTo>
                  <a:pt x="14322" y="20770"/>
                </a:moveTo>
                <a:lnTo>
                  <a:pt x="14333" y="20955"/>
                </a:lnTo>
                <a:lnTo>
                  <a:pt x="14459" y="21060"/>
                </a:lnTo>
                <a:lnTo>
                  <a:pt x="14388" y="21194"/>
                </a:lnTo>
                <a:lnTo>
                  <a:pt x="14478" y="21367"/>
                </a:lnTo>
                <a:lnTo>
                  <a:pt x="14485" y="21489"/>
                </a:lnTo>
                <a:lnTo>
                  <a:pt x="14403" y="21440"/>
                </a:lnTo>
                <a:lnTo>
                  <a:pt x="14348" y="21200"/>
                </a:lnTo>
                <a:lnTo>
                  <a:pt x="14191" y="21224"/>
                </a:lnTo>
                <a:cubicBezTo>
                  <a:pt x="14223" y="21095"/>
                  <a:pt x="14169" y="21196"/>
                  <a:pt x="14244" y="21123"/>
                </a:cubicBezTo>
                <a:close/>
                <a:moveTo>
                  <a:pt x="15627" y="20696"/>
                </a:moveTo>
                <a:lnTo>
                  <a:pt x="15635" y="20819"/>
                </a:lnTo>
                <a:lnTo>
                  <a:pt x="15714" y="20807"/>
                </a:lnTo>
                <a:close/>
                <a:moveTo>
                  <a:pt x="18744" y="20689"/>
                </a:moveTo>
                <a:lnTo>
                  <a:pt x="18805" y="20711"/>
                </a:lnTo>
                <a:lnTo>
                  <a:pt x="18716" y="20879"/>
                </a:lnTo>
                <a:close/>
                <a:moveTo>
                  <a:pt x="13860" y="20685"/>
                </a:moveTo>
                <a:lnTo>
                  <a:pt x="13806" y="20786"/>
                </a:lnTo>
                <a:lnTo>
                  <a:pt x="13781" y="20697"/>
                </a:lnTo>
                <a:close/>
                <a:moveTo>
                  <a:pt x="3554" y="20667"/>
                </a:moveTo>
                <a:lnTo>
                  <a:pt x="3487" y="20863"/>
                </a:lnTo>
                <a:cubicBezTo>
                  <a:pt x="3414" y="20657"/>
                  <a:pt x="3469" y="20896"/>
                  <a:pt x="3418" y="20718"/>
                </a:cubicBezTo>
                <a:close/>
                <a:moveTo>
                  <a:pt x="14275" y="20653"/>
                </a:moveTo>
                <a:lnTo>
                  <a:pt x="14322" y="20770"/>
                </a:lnTo>
                <a:lnTo>
                  <a:pt x="14278" y="20715"/>
                </a:lnTo>
                <a:cubicBezTo>
                  <a:pt x="14207" y="20850"/>
                  <a:pt x="14225" y="20816"/>
                  <a:pt x="14233" y="20939"/>
                </a:cubicBezTo>
                <a:lnTo>
                  <a:pt x="14183" y="20900"/>
                </a:lnTo>
                <a:lnTo>
                  <a:pt x="14202" y="20891"/>
                </a:lnTo>
                <a:cubicBezTo>
                  <a:pt x="14215" y="20878"/>
                  <a:pt x="14176" y="20879"/>
                  <a:pt x="14181" y="20898"/>
                </a:cubicBezTo>
                <a:lnTo>
                  <a:pt x="14183" y="20900"/>
                </a:lnTo>
                <a:lnTo>
                  <a:pt x="14132" y="20923"/>
                </a:lnTo>
                <a:close/>
                <a:moveTo>
                  <a:pt x="14096" y="20650"/>
                </a:moveTo>
                <a:lnTo>
                  <a:pt x="14139" y="20705"/>
                </a:lnTo>
                <a:lnTo>
                  <a:pt x="14060" y="20717"/>
                </a:lnTo>
                <a:close/>
                <a:moveTo>
                  <a:pt x="13122" y="20642"/>
                </a:moveTo>
                <a:lnTo>
                  <a:pt x="12865" y="20650"/>
                </a:lnTo>
                <a:lnTo>
                  <a:pt x="12797" y="20846"/>
                </a:lnTo>
                <a:lnTo>
                  <a:pt x="12819" y="20874"/>
                </a:lnTo>
                <a:lnTo>
                  <a:pt x="12890" y="20739"/>
                </a:lnTo>
                <a:lnTo>
                  <a:pt x="12915" y="20828"/>
                </a:lnTo>
                <a:lnTo>
                  <a:pt x="13037" y="20872"/>
                </a:lnTo>
                <a:lnTo>
                  <a:pt x="13051" y="20777"/>
                </a:lnTo>
                <a:close/>
                <a:moveTo>
                  <a:pt x="15999" y="20609"/>
                </a:moveTo>
                <a:lnTo>
                  <a:pt x="15928" y="20744"/>
                </a:lnTo>
                <a:lnTo>
                  <a:pt x="16007" y="20732"/>
                </a:lnTo>
                <a:close/>
                <a:moveTo>
                  <a:pt x="12700" y="20551"/>
                </a:moveTo>
                <a:lnTo>
                  <a:pt x="12707" y="20674"/>
                </a:lnTo>
                <a:lnTo>
                  <a:pt x="12782" y="20601"/>
                </a:lnTo>
                <a:close/>
                <a:moveTo>
                  <a:pt x="3944" y="20546"/>
                </a:moveTo>
                <a:lnTo>
                  <a:pt x="3808" y="20597"/>
                </a:lnTo>
                <a:lnTo>
                  <a:pt x="3833" y="20686"/>
                </a:lnTo>
                <a:lnTo>
                  <a:pt x="3869" y="20619"/>
                </a:lnTo>
                <a:lnTo>
                  <a:pt x="3933" y="20702"/>
                </a:lnTo>
                <a:close/>
                <a:moveTo>
                  <a:pt x="14407" y="20540"/>
                </a:moveTo>
                <a:lnTo>
                  <a:pt x="14328" y="20552"/>
                </a:lnTo>
                <a:lnTo>
                  <a:pt x="14414" y="20663"/>
                </a:lnTo>
                <a:close/>
                <a:moveTo>
                  <a:pt x="12639" y="20529"/>
                </a:moveTo>
                <a:lnTo>
                  <a:pt x="12542" y="20575"/>
                </a:lnTo>
                <a:lnTo>
                  <a:pt x="12568" y="20664"/>
                </a:lnTo>
                <a:close/>
                <a:moveTo>
                  <a:pt x="20439" y="20494"/>
                </a:moveTo>
                <a:cubicBezTo>
                  <a:pt x="20569" y="20660"/>
                  <a:pt x="20447" y="20617"/>
                  <a:pt x="20583" y="20565"/>
                </a:cubicBezTo>
                <a:cubicBezTo>
                  <a:pt x="20630" y="20682"/>
                  <a:pt x="20565" y="20599"/>
                  <a:pt x="20648" y="20648"/>
                </a:cubicBezTo>
                <a:cubicBezTo>
                  <a:pt x="20648" y="20648"/>
                  <a:pt x="20655" y="20771"/>
                  <a:pt x="20637" y="20805"/>
                </a:cubicBezTo>
                <a:cubicBezTo>
                  <a:pt x="20584" y="20906"/>
                  <a:pt x="20502" y="20856"/>
                  <a:pt x="20405" y="20902"/>
                </a:cubicBezTo>
                <a:cubicBezTo>
                  <a:pt x="20358" y="20785"/>
                  <a:pt x="20236" y="20742"/>
                  <a:pt x="20290" y="20641"/>
                </a:cubicBezTo>
                <a:cubicBezTo>
                  <a:pt x="20361" y="20506"/>
                  <a:pt x="20343" y="20540"/>
                  <a:pt x="20404" y="20561"/>
                </a:cubicBezTo>
                <a:close/>
                <a:moveTo>
                  <a:pt x="3718" y="20425"/>
                </a:moveTo>
                <a:lnTo>
                  <a:pt x="3725" y="20548"/>
                </a:lnTo>
                <a:lnTo>
                  <a:pt x="3782" y="20508"/>
                </a:lnTo>
                <a:lnTo>
                  <a:pt x="3779" y="20447"/>
                </a:lnTo>
                <a:close/>
                <a:moveTo>
                  <a:pt x="14796" y="20419"/>
                </a:moveTo>
                <a:lnTo>
                  <a:pt x="14825" y="20570"/>
                </a:lnTo>
                <a:lnTo>
                  <a:pt x="14761" y="20487"/>
                </a:lnTo>
                <a:close/>
                <a:moveTo>
                  <a:pt x="15504" y="20312"/>
                </a:moveTo>
                <a:lnTo>
                  <a:pt x="15386" y="20330"/>
                </a:lnTo>
                <a:lnTo>
                  <a:pt x="15433" y="20447"/>
                </a:lnTo>
                <a:lnTo>
                  <a:pt x="15307" y="20342"/>
                </a:lnTo>
                <a:lnTo>
                  <a:pt x="15297" y="20498"/>
                </a:lnTo>
                <a:cubicBezTo>
                  <a:pt x="15398" y="20514"/>
                  <a:pt x="15311" y="20403"/>
                  <a:pt x="15419" y="20542"/>
                </a:cubicBezTo>
                <a:cubicBezTo>
                  <a:pt x="15419" y="20542"/>
                  <a:pt x="15445" y="20631"/>
                  <a:pt x="15445" y="20631"/>
                </a:cubicBezTo>
                <a:lnTo>
                  <a:pt x="15484" y="20625"/>
                </a:lnTo>
                <a:lnTo>
                  <a:pt x="15476" y="20502"/>
                </a:lnTo>
                <a:lnTo>
                  <a:pt x="15590" y="20423"/>
                </a:lnTo>
                <a:cubicBezTo>
                  <a:pt x="15508" y="20373"/>
                  <a:pt x="15551" y="20429"/>
                  <a:pt x="15504" y="20312"/>
                </a:cubicBezTo>
                <a:close/>
                <a:moveTo>
                  <a:pt x="17905" y="20289"/>
                </a:moveTo>
                <a:lnTo>
                  <a:pt x="17820" y="20519"/>
                </a:lnTo>
                <a:lnTo>
                  <a:pt x="17731" y="20687"/>
                </a:lnTo>
                <a:lnTo>
                  <a:pt x="17753" y="20715"/>
                </a:lnTo>
                <a:lnTo>
                  <a:pt x="17846" y="20608"/>
                </a:lnTo>
                <a:lnTo>
                  <a:pt x="17859" y="20513"/>
                </a:lnTo>
                <a:lnTo>
                  <a:pt x="17960" y="20529"/>
                </a:lnTo>
                <a:cubicBezTo>
                  <a:pt x="17948" y="20345"/>
                  <a:pt x="17952" y="20406"/>
                  <a:pt x="17905" y="20289"/>
                </a:cubicBezTo>
                <a:close/>
                <a:moveTo>
                  <a:pt x="13318" y="20272"/>
                </a:moveTo>
                <a:lnTo>
                  <a:pt x="13264" y="20373"/>
                </a:lnTo>
                <a:cubicBezTo>
                  <a:pt x="13329" y="20456"/>
                  <a:pt x="13286" y="20400"/>
                  <a:pt x="13294" y="20523"/>
                </a:cubicBezTo>
                <a:lnTo>
                  <a:pt x="13272" y="20495"/>
                </a:lnTo>
                <a:cubicBezTo>
                  <a:pt x="13223" y="20658"/>
                  <a:pt x="13258" y="20591"/>
                  <a:pt x="13183" y="20664"/>
                </a:cubicBezTo>
                <a:lnTo>
                  <a:pt x="13248" y="20747"/>
                </a:lnTo>
                <a:lnTo>
                  <a:pt x="13301" y="20646"/>
                </a:lnTo>
                <a:lnTo>
                  <a:pt x="13348" y="20763"/>
                </a:lnTo>
                <a:cubicBezTo>
                  <a:pt x="13423" y="20690"/>
                  <a:pt x="13370" y="20791"/>
                  <a:pt x="13401" y="20662"/>
                </a:cubicBezTo>
                <a:lnTo>
                  <a:pt x="13498" y="20616"/>
                </a:lnTo>
                <a:lnTo>
                  <a:pt x="13426" y="20410"/>
                </a:lnTo>
                <a:lnTo>
                  <a:pt x="13365" y="20388"/>
                </a:lnTo>
                <a:lnTo>
                  <a:pt x="13339" y="20299"/>
                </a:lnTo>
                <a:close/>
                <a:moveTo>
                  <a:pt x="19114" y="20261"/>
                </a:moveTo>
                <a:lnTo>
                  <a:pt x="19179" y="20344"/>
                </a:lnTo>
                <a:lnTo>
                  <a:pt x="19126" y="20445"/>
                </a:lnTo>
                <a:close/>
                <a:moveTo>
                  <a:pt x="18656" y="20237"/>
                </a:moveTo>
                <a:cubicBezTo>
                  <a:pt x="18768" y="20437"/>
                  <a:pt x="18700" y="20293"/>
                  <a:pt x="18711" y="20477"/>
                </a:cubicBezTo>
                <a:lnTo>
                  <a:pt x="18632" y="20489"/>
                </a:lnTo>
                <a:cubicBezTo>
                  <a:pt x="18603" y="20338"/>
                  <a:pt x="18607" y="20400"/>
                  <a:pt x="18656" y="20237"/>
                </a:cubicBezTo>
                <a:close/>
                <a:moveTo>
                  <a:pt x="18875" y="20235"/>
                </a:moveTo>
                <a:lnTo>
                  <a:pt x="18939" y="20318"/>
                </a:lnTo>
                <a:lnTo>
                  <a:pt x="18904" y="20386"/>
                </a:lnTo>
                <a:close/>
                <a:moveTo>
                  <a:pt x="3881" y="20183"/>
                </a:moveTo>
                <a:lnTo>
                  <a:pt x="3828" y="20284"/>
                </a:lnTo>
                <a:lnTo>
                  <a:pt x="3785" y="20229"/>
                </a:lnTo>
                <a:lnTo>
                  <a:pt x="3732" y="20330"/>
                </a:lnTo>
                <a:lnTo>
                  <a:pt x="3828" y="20284"/>
                </a:lnTo>
                <a:lnTo>
                  <a:pt x="3911" y="20334"/>
                </a:lnTo>
                <a:close/>
                <a:moveTo>
                  <a:pt x="15117" y="20154"/>
                </a:moveTo>
                <a:lnTo>
                  <a:pt x="15060" y="20193"/>
                </a:lnTo>
                <a:lnTo>
                  <a:pt x="15125" y="20277"/>
                </a:lnTo>
                <a:close/>
                <a:moveTo>
                  <a:pt x="13267" y="20093"/>
                </a:moveTo>
                <a:lnTo>
                  <a:pt x="13296" y="20244"/>
                </a:lnTo>
                <a:lnTo>
                  <a:pt x="13379" y="20293"/>
                </a:lnTo>
                <a:cubicBezTo>
                  <a:pt x="13385" y="20075"/>
                  <a:pt x="13436" y="20254"/>
                  <a:pt x="13267" y="20093"/>
                </a:cubicBezTo>
                <a:close/>
                <a:moveTo>
                  <a:pt x="18090" y="20075"/>
                </a:moveTo>
                <a:lnTo>
                  <a:pt x="18041" y="20238"/>
                </a:lnTo>
                <a:cubicBezTo>
                  <a:pt x="18145" y="20315"/>
                  <a:pt x="18027" y="20333"/>
                  <a:pt x="18180" y="20247"/>
                </a:cubicBezTo>
                <a:close/>
                <a:moveTo>
                  <a:pt x="18510" y="20073"/>
                </a:moveTo>
                <a:cubicBezTo>
                  <a:pt x="18520" y="20070"/>
                  <a:pt x="18504" y="20101"/>
                  <a:pt x="18499" y="20093"/>
                </a:cubicBezTo>
                <a:lnTo>
                  <a:pt x="18501" y="20082"/>
                </a:lnTo>
                <a:close/>
                <a:moveTo>
                  <a:pt x="14773" y="20051"/>
                </a:moveTo>
                <a:lnTo>
                  <a:pt x="14720" y="20152"/>
                </a:lnTo>
                <a:lnTo>
                  <a:pt x="14785" y="20235"/>
                </a:lnTo>
                <a:close/>
                <a:moveTo>
                  <a:pt x="18684" y="20047"/>
                </a:moveTo>
                <a:lnTo>
                  <a:pt x="18621" y="20305"/>
                </a:lnTo>
                <a:lnTo>
                  <a:pt x="18570" y="20126"/>
                </a:lnTo>
                <a:close/>
                <a:moveTo>
                  <a:pt x="18724" y="20041"/>
                </a:moveTo>
                <a:lnTo>
                  <a:pt x="18810" y="20152"/>
                </a:lnTo>
                <a:lnTo>
                  <a:pt x="18753" y="20192"/>
                </a:lnTo>
                <a:close/>
                <a:moveTo>
                  <a:pt x="19339" y="20041"/>
                </a:moveTo>
                <a:lnTo>
                  <a:pt x="19382" y="20096"/>
                </a:lnTo>
                <a:lnTo>
                  <a:pt x="19347" y="20164"/>
                </a:lnTo>
                <a:close/>
                <a:moveTo>
                  <a:pt x="14236" y="20039"/>
                </a:moveTo>
                <a:cubicBezTo>
                  <a:pt x="14340" y="20117"/>
                  <a:pt x="14280" y="20095"/>
                  <a:pt x="14380" y="20111"/>
                </a:cubicBezTo>
                <a:lnTo>
                  <a:pt x="14326" y="20212"/>
                </a:lnTo>
                <a:lnTo>
                  <a:pt x="14391" y="20295"/>
                </a:lnTo>
                <a:lnTo>
                  <a:pt x="14338" y="20396"/>
                </a:lnTo>
                <a:lnTo>
                  <a:pt x="14220" y="20414"/>
                </a:lnTo>
                <a:lnTo>
                  <a:pt x="14212" y="20291"/>
                </a:lnTo>
                <a:cubicBezTo>
                  <a:pt x="14309" y="20245"/>
                  <a:pt x="14309" y="20245"/>
                  <a:pt x="14201" y="20107"/>
                </a:cubicBezTo>
                <a:close/>
                <a:moveTo>
                  <a:pt x="15485" y="20005"/>
                </a:moveTo>
                <a:lnTo>
                  <a:pt x="15500" y="20251"/>
                </a:lnTo>
                <a:lnTo>
                  <a:pt x="15571" y="20116"/>
                </a:lnTo>
                <a:close/>
                <a:moveTo>
                  <a:pt x="14769" y="19990"/>
                </a:moveTo>
                <a:lnTo>
                  <a:pt x="14691" y="20001"/>
                </a:lnTo>
                <a:lnTo>
                  <a:pt x="14734" y="20057"/>
                </a:lnTo>
                <a:close/>
                <a:moveTo>
                  <a:pt x="13120" y="19961"/>
                </a:moveTo>
                <a:lnTo>
                  <a:pt x="13041" y="19973"/>
                </a:lnTo>
                <a:lnTo>
                  <a:pt x="13049" y="20095"/>
                </a:lnTo>
                <a:close/>
                <a:moveTo>
                  <a:pt x="13377" y="19953"/>
                </a:moveTo>
                <a:lnTo>
                  <a:pt x="13367" y="20109"/>
                </a:lnTo>
                <a:lnTo>
                  <a:pt x="13438" y="19974"/>
                </a:lnTo>
                <a:close/>
                <a:moveTo>
                  <a:pt x="18161" y="19940"/>
                </a:moveTo>
                <a:lnTo>
                  <a:pt x="18169" y="20063"/>
                </a:lnTo>
                <a:lnTo>
                  <a:pt x="18248" y="20051"/>
                </a:lnTo>
                <a:close/>
                <a:moveTo>
                  <a:pt x="18419" y="19932"/>
                </a:moveTo>
                <a:lnTo>
                  <a:pt x="18326" y="20039"/>
                </a:lnTo>
                <a:lnTo>
                  <a:pt x="18277" y="20202"/>
                </a:lnTo>
                <a:lnTo>
                  <a:pt x="18220" y="20241"/>
                </a:lnTo>
                <a:lnTo>
                  <a:pt x="18184" y="20309"/>
                </a:lnTo>
                <a:cubicBezTo>
                  <a:pt x="18113" y="20444"/>
                  <a:pt x="18167" y="20343"/>
                  <a:pt x="18170" y="20404"/>
                </a:cubicBezTo>
                <a:lnTo>
                  <a:pt x="18113" y="20444"/>
                </a:lnTo>
                <a:lnTo>
                  <a:pt x="18117" y="20505"/>
                </a:lnTo>
                <a:lnTo>
                  <a:pt x="18056" y="20483"/>
                </a:lnTo>
                <a:lnTo>
                  <a:pt x="18064" y="20606"/>
                </a:lnTo>
                <a:lnTo>
                  <a:pt x="18121" y="20566"/>
                </a:lnTo>
                <a:lnTo>
                  <a:pt x="18117" y="20505"/>
                </a:lnTo>
                <a:cubicBezTo>
                  <a:pt x="18243" y="20610"/>
                  <a:pt x="18243" y="20610"/>
                  <a:pt x="18257" y="20515"/>
                </a:cubicBezTo>
                <a:lnTo>
                  <a:pt x="18332" y="20441"/>
                </a:lnTo>
                <a:lnTo>
                  <a:pt x="18210" y="20398"/>
                </a:lnTo>
                <a:lnTo>
                  <a:pt x="18224" y="20303"/>
                </a:lnTo>
                <a:lnTo>
                  <a:pt x="18302" y="20291"/>
                </a:lnTo>
                <a:cubicBezTo>
                  <a:pt x="18330" y="20101"/>
                  <a:pt x="18306" y="20352"/>
                  <a:pt x="18352" y="20128"/>
                </a:cubicBezTo>
                <a:lnTo>
                  <a:pt x="18413" y="20150"/>
                </a:lnTo>
                <a:close/>
                <a:moveTo>
                  <a:pt x="3207" y="19882"/>
                </a:moveTo>
                <a:lnTo>
                  <a:pt x="3258" y="20060"/>
                </a:lnTo>
                <a:lnTo>
                  <a:pt x="3140" y="20078"/>
                </a:lnTo>
                <a:lnTo>
                  <a:pt x="3176" y="20011"/>
                </a:lnTo>
                <a:lnTo>
                  <a:pt x="3133" y="19956"/>
                </a:lnTo>
                <a:close/>
                <a:moveTo>
                  <a:pt x="12894" y="19840"/>
                </a:moveTo>
                <a:lnTo>
                  <a:pt x="12858" y="19907"/>
                </a:lnTo>
                <a:lnTo>
                  <a:pt x="12901" y="19963"/>
                </a:lnTo>
                <a:close/>
                <a:moveTo>
                  <a:pt x="18333" y="19821"/>
                </a:moveTo>
                <a:lnTo>
                  <a:pt x="18293" y="19827"/>
                </a:lnTo>
                <a:cubicBezTo>
                  <a:pt x="18283" y="19984"/>
                  <a:pt x="18258" y="19895"/>
                  <a:pt x="18340" y="19944"/>
                </a:cubicBezTo>
                <a:lnTo>
                  <a:pt x="18344" y="20006"/>
                </a:lnTo>
                <a:lnTo>
                  <a:pt x="18380" y="19938"/>
                </a:lnTo>
                <a:close/>
                <a:moveTo>
                  <a:pt x="3676" y="19792"/>
                </a:moveTo>
                <a:cubicBezTo>
                  <a:pt x="3669" y="19797"/>
                  <a:pt x="3660" y="19814"/>
                  <a:pt x="3622" y="19850"/>
                </a:cubicBezTo>
                <a:lnTo>
                  <a:pt x="3666" y="19906"/>
                </a:lnTo>
                <a:lnTo>
                  <a:pt x="3612" y="20007"/>
                </a:lnTo>
                <a:lnTo>
                  <a:pt x="3634" y="20035"/>
                </a:lnTo>
                <a:lnTo>
                  <a:pt x="3687" y="19933"/>
                </a:lnTo>
                <a:cubicBezTo>
                  <a:pt x="3758" y="19799"/>
                  <a:pt x="3709" y="19961"/>
                  <a:pt x="3719" y="19805"/>
                </a:cubicBezTo>
                <a:cubicBezTo>
                  <a:pt x="3688" y="19794"/>
                  <a:pt x="3683" y="19787"/>
                  <a:pt x="3676" y="19792"/>
                </a:cubicBezTo>
                <a:close/>
                <a:moveTo>
                  <a:pt x="19045" y="19775"/>
                </a:moveTo>
                <a:lnTo>
                  <a:pt x="19052" y="19898"/>
                </a:lnTo>
                <a:lnTo>
                  <a:pt x="18952" y="19882"/>
                </a:lnTo>
                <a:close/>
                <a:moveTo>
                  <a:pt x="3300" y="19775"/>
                </a:moveTo>
                <a:lnTo>
                  <a:pt x="3268" y="19904"/>
                </a:lnTo>
                <a:lnTo>
                  <a:pt x="3225" y="19849"/>
                </a:lnTo>
                <a:close/>
                <a:moveTo>
                  <a:pt x="14636" y="19762"/>
                </a:moveTo>
                <a:lnTo>
                  <a:pt x="14579" y="19801"/>
                </a:lnTo>
                <a:lnTo>
                  <a:pt x="14590" y="19986"/>
                </a:lnTo>
                <a:lnTo>
                  <a:pt x="14669" y="19974"/>
                </a:lnTo>
                <a:close/>
                <a:moveTo>
                  <a:pt x="13058" y="19761"/>
                </a:moveTo>
                <a:cubicBezTo>
                  <a:pt x="13038" y="19771"/>
                  <a:pt x="13021" y="19805"/>
                  <a:pt x="12976" y="19889"/>
                </a:cubicBezTo>
                <a:cubicBezTo>
                  <a:pt x="13051" y="19816"/>
                  <a:pt x="13051" y="19816"/>
                  <a:pt x="13134" y="19865"/>
                </a:cubicBezTo>
                <a:lnTo>
                  <a:pt x="13148" y="19770"/>
                </a:lnTo>
                <a:cubicBezTo>
                  <a:pt x="13097" y="19762"/>
                  <a:pt x="13077" y="19750"/>
                  <a:pt x="13058" y="19761"/>
                </a:cubicBezTo>
                <a:close/>
                <a:moveTo>
                  <a:pt x="13881" y="19752"/>
                </a:moveTo>
                <a:lnTo>
                  <a:pt x="13910" y="19903"/>
                </a:lnTo>
                <a:lnTo>
                  <a:pt x="13832" y="19915"/>
                </a:lnTo>
                <a:close/>
                <a:moveTo>
                  <a:pt x="18844" y="19744"/>
                </a:moveTo>
                <a:lnTo>
                  <a:pt x="18930" y="19855"/>
                </a:lnTo>
                <a:lnTo>
                  <a:pt x="18852" y="19867"/>
                </a:lnTo>
                <a:close/>
                <a:moveTo>
                  <a:pt x="3078" y="19716"/>
                </a:moveTo>
                <a:lnTo>
                  <a:pt x="3121" y="19771"/>
                </a:lnTo>
                <a:lnTo>
                  <a:pt x="3025" y="19817"/>
                </a:lnTo>
                <a:close/>
                <a:moveTo>
                  <a:pt x="12746" y="19707"/>
                </a:moveTo>
                <a:lnTo>
                  <a:pt x="12650" y="19753"/>
                </a:lnTo>
                <a:lnTo>
                  <a:pt x="12693" y="19808"/>
                </a:lnTo>
                <a:close/>
                <a:moveTo>
                  <a:pt x="20608" y="19693"/>
                </a:moveTo>
                <a:lnTo>
                  <a:pt x="20669" y="19715"/>
                </a:lnTo>
                <a:lnTo>
                  <a:pt x="20694" y="19804"/>
                </a:lnTo>
                <a:lnTo>
                  <a:pt x="20616" y="19816"/>
                </a:lnTo>
                <a:close/>
                <a:moveTo>
                  <a:pt x="19098" y="19674"/>
                </a:moveTo>
                <a:lnTo>
                  <a:pt x="19105" y="19797"/>
                </a:lnTo>
                <a:lnTo>
                  <a:pt x="19041" y="19714"/>
                </a:lnTo>
                <a:close/>
                <a:moveTo>
                  <a:pt x="15126" y="19657"/>
                </a:moveTo>
                <a:lnTo>
                  <a:pt x="15015" y="19797"/>
                </a:lnTo>
                <a:cubicBezTo>
                  <a:pt x="15041" y="19886"/>
                  <a:pt x="14998" y="19831"/>
                  <a:pt x="15080" y="19880"/>
                </a:cubicBezTo>
                <a:lnTo>
                  <a:pt x="15070" y="20037"/>
                </a:lnTo>
                <a:lnTo>
                  <a:pt x="15131" y="20059"/>
                </a:lnTo>
                <a:lnTo>
                  <a:pt x="15135" y="20120"/>
                </a:lnTo>
                <a:lnTo>
                  <a:pt x="15188" y="20019"/>
                </a:lnTo>
                <a:cubicBezTo>
                  <a:pt x="15120" y="19874"/>
                  <a:pt x="15123" y="19936"/>
                  <a:pt x="15134" y="19779"/>
                </a:cubicBezTo>
                <a:lnTo>
                  <a:pt x="15241" y="19918"/>
                </a:lnTo>
                <a:lnTo>
                  <a:pt x="15291" y="19755"/>
                </a:lnTo>
                <a:lnTo>
                  <a:pt x="15134" y="19779"/>
                </a:lnTo>
                <a:close/>
                <a:moveTo>
                  <a:pt x="13390" y="19559"/>
                </a:moveTo>
                <a:cubicBezTo>
                  <a:pt x="13383" y="19564"/>
                  <a:pt x="13374" y="19581"/>
                  <a:pt x="13337" y="19618"/>
                </a:cubicBezTo>
                <a:lnTo>
                  <a:pt x="13380" y="19673"/>
                </a:lnTo>
                <a:lnTo>
                  <a:pt x="13283" y="19719"/>
                </a:lnTo>
                <a:lnTo>
                  <a:pt x="13348" y="19802"/>
                </a:lnTo>
                <a:lnTo>
                  <a:pt x="13356" y="19925"/>
                </a:lnTo>
                <a:lnTo>
                  <a:pt x="13391" y="19857"/>
                </a:lnTo>
                <a:lnTo>
                  <a:pt x="13348" y="19802"/>
                </a:lnTo>
                <a:lnTo>
                  <a:pt x="13433" y="19572"/>
                </a:lnTo>
                <a:cubicBezTo>
                  <a:pt x="13403" y="19561"/>
                  <a:pt x="13397" y="19554"/>
                  <a:pt x="13390" y="19559"/>
                </a:cubicBezTo>
                <a:close/>
                <a:moveTo>
                  <a:pt x="14782" y="19554"/>
                </a:moveTo>
                <a:cubicBezTo>
                  <a:pt x="14734" y="19576"/>
                  <a:pt x="14733" y="19561"/>
                  <a:pt x="14733" y="19561"/>
                </a:cubicBezTo>
                <a:cubicBezTo>
                  <a:pt x="14733" y="19561"/>
                  <a:pt x="14734" y="19576"/>
                  <a:pt x="14689" y="19661"/>
                </a:cubicBezTo>
                <a:cubicBezTo>
                  <a:pt x="14663" y="19711"/>
                  <a:pt x="14644" y="19730"/>
                  <a:pt x="14637" y="19742"/>
                </a:cubicBezTo>
                <a:cubicBezTo>
                  <a:pt x="14631" y="19755"/>
                  <a:pt x="14636" y="19762"/>
                  <a:pt x="14658" y="19789"/>
                </a:cubicBezTo>
                <a:lnTo>
                  <a:pt x="14711" y="19688"/>
                </a:lnTo>
                <a:lnTo>
                  <a:pt x="14736" y="19778"/>
                </a:lnTo>
                <a:lnTo>
                  <a:pt x="14811" y="19704"/>
                </a:lnTo>
                <a:lnTo>
                  <a:pt x="14872" y="19726"/>
                </a:lnTo>
                <a:lnTo>
                  <a:pt x="14801" y="19861"/>
                </a:lnTo>
                <a:lnTo>
                  <a:pt x="14823" y="19888"/>
                </a:lnTo>
                <a:lnTo>
                  <a:pt x="14911" y="19720"/>
                </a:lnTo>
                <a:lnTo>
                  <a:pt x="14847" y="19637"/>
                </a:lnTo>
                <a:lnTo>
                  <a:pt x="14811" y="19704"/>
                </a:lnTo>
                <a:close/>
                <a:moveTo>
                  <a:pt x="19169" y="19540"/>
                </a:moveTo>
                <a:lnTo>
                  <a:pt x="19177" y="19662"/>
                </a:lnTo>
                <a:lnTo>
                  <a:pt x="19098" y="19674"/>
                </a:lnTo>
                <a:lnTo>
                  <a:pt x="19130" y="19546"/>
                </a:lnTo>
                <a:close/>
                <a:moveTo>
                  <a:pt x="18890" y="19520"/>
                </a:moveTo>
                <a:lnTo>
                  <a:pt x="18915" y="19609"/>
                </a:lnTo>
                <a:lnTo>
                  <a:pt x="18836" y="19621"/>
                </a:lnTo>
                <a:close/>
                <a:moveTo>
                  <a:pt x="3660" y="19504"/>
                </a:moveTo>
                <a:lnTo>
                  <a:pt x="3607" y="19605"/>
                </a:lnTo>
                <a:lnTo>
                  <a:pt x="3672" y="19688"/>
                </a:lnTo>
                <a:close/>
                <a:moveTo>
                  <a:pt x="18510" y="19484"/>
                </a:moveTo>
                <a:lnTo>
                  <a:pt x="18522" y="19669"/>
                </a:lnTo>
                <a:cubicBezTo>
                  <a:pt x="18550" y="19479"/>
                  <a:pt x="18579" y="19629"/>
                  <a:pt x="18510" y="19484"/>
                </a:cubicBezTo>
                <a:close/>
                <a:moveTo>
                  <a:pt x="3202" y="19480"/>
                </a:moveTo>
                <a:lnTo>
                  <a:pt x="3245" y="19535"/>
                </a:lnTo>
                <a:lnTo>
                  <a:pt x="3149" y="19581"/>
                </a:lnTo>
                <a:close/>
                <a:moveTo>
                  <a:pt x="14041" y="19449"/>
                </a:moveTo>
                <a:lnTo>
                  <a:pt x="13962" y="19461"/>
                </a:lnTo>
                <a:lnTo>
                  <a:pt x="13970" y="19584"/>
                </a:lnTo>
                <a:close/>
                <a:moveTo>
                  <a:pt x="14133" y="19342"/>
                </a:moveTo>
                <a:lnTo>
                  <a:pt x="14163" y="19493"/>
                </a:lnTo>
                <a:lnTo>
                  <a:pt x="14127" y="19560"/>
                </a:lnTo>
                <a:cubicBezTo>
                  <a:pt x="14196" y="19705"/>
                  <a:pt x="14153" y="19649"/>
                  <a:pt x="14203" y="19827"/>
                </a:cubicBezTo>
                <a:cubicBezTo>
                  <a:pt x="14203" y="19827"/>
                  <a:pt x="14260" y="19788"/>
                  <a:pt x="14260" y="19788"/>
                </a:cubicBezTo>
                <a:cubicBezTo>
                  <a:pt x="14331" y="19653"/>
                  <a:pt x="14227" y="19576"/>
                  <a:pt x="14184" y="19520"/>
                </a:cubicBezTo>
                <a:lnTo>
                  <a:pt x="14163" y="19493"/>
                </a:lnTo>
                <a:lnTo>
                  <a:pt x="14220" y="19453"/>
                </a:lnTo>
                <a:close/>
                <a:moveTo>
                  <a:pt x="13776" y="19334"/>
                </a:moveTo>
                <a:lnTo>
                  <a:pt x="13758" y="19368"/>
                </a:lnTo>
                <a:lnTo>
                  <a:pt x="13679" y="19380"/>
                </a:lnTo>
                <a:lnTo>
                  <a:pt x="13722" y="19435"/>
                </a:lnTo>
                <a:lnTo>
                  <a:pt x="13758" y="19368"/>
                </a:lnTo>
                <a:lnTo>
                  <a:pt x="13726" y="19497"/>
                </a:lnTo>
                <a:cubicBezTo>
                  <a:pt x="13809" y="19546"/>
                  <a:pt x="13744" y="19463"/>
                  <a:pt x="13791" y="19580"/>
                </a:cubicBezTo>
                <a:lnTo>
                  <a:pt x="13866" y="19507"/>
                </a:lnTo>
                <a:lnTo>
                  <a:pt x="13876" y="19350"/>
                </a:lnTo>
                <a:close/>
                <a:moveTo>
                  <a:pt x="14291" y="19318"/>
                </a:moveTo>
                <a:lnTo>
                  <a:pt x="14298" y="19441"/>
                </a:lnTo>
                <a:lnTo>
                  <a:pt x="14241" y="19481"/>
                </a:lnTo>
                <a:lnTo>
                  <a:pt x="14284" y="19536"/>
                </a:lnTo>
                <a:lnTo>
                  <a:pt x="14328" y="19592"/>
                </a:lnTo>
                <a:cubicBezTo>
                  <a:pt x="14392" y="19675"/>
                  <a:pt x="14375" y="19708"/>
                  <a:pt x="14400" y="19798"/>
                </a:cubicBezTo>
                <a:lnTo>
                  <a:pt x="14536" y="19746"/>
                </a:lnTo>
                <a:lnTo>
                  <a:pt x="14467" y="19601"/>
                </a:lnTo>
                <a:cubicBezTo>
                  <a:pt x="14324" y="19530"/>
                  <a:pt x="14507" y="19595"/>
                  <a:pt x="14284" y="19536"/>
                </a:cubicBezTo>
                <a:lnTo>
                  <a:pt x="14395" y="19395"/>
                </a:lnTo>
                <a:lnTo>
                  <a:pt x="14391" y="19334"/>
                </a:lnTo>
                <a:close/>
                <a:moveTo>
                  <a:pt x="18713" y="19237"/>
                </a:moveTo>
                <a:lnTo>
                  <a:pt x="18638" y="19310"/>
                </a:lnTo>
                <a:lnTo>
                  <a:pt x="18729" y="19482"/>
                </a:lnTo>
                <a:lnTo>
                  <a:pt x="18717" y="19298"/>
                </a:lnTo>
                <a:lnTo>
                  <a:pt x="18760" y="19354"/>
                </a:lnTo>
                <a:lnTo>
                  <a:pt x="18796" y="19286"/>
                </a:lnTo>
                <a:close/>
                <a:moveTo>
                  <a:pt x="18949" y="19201"/>
                </a:moveTo>
                <a:lnTo>
                  <a:pt x="18896" y="19302"/>
                </a:lnTo>
                <a:cubicBezTo>
                  <a:pt x="18932" y="19320"/>
                  <a:pt x="18948" y="19337"/>
                  <a:pt x="18954" y="19350"/>
                </a:cubicBezTo>
                <a:lnTo>
                  <a:pt x="18952" y="19366"/>
                </a:lnTo>
                <a:lnTo>
                  <a:pt x="18945" y="19373"/>
                </a:lnTo>
                <a:cubicBezTo>
                  <a:pt x="18941" y="19382"/>
                  <a:pt x="18946" y="19384"/>
                  <a:pt x="18950" y="19379"/>
                </a:cubicBezTo>
                <a:lnTo>
                  <a:pt x="18952" y="19366"/>
                </a:lnTo>
                <a:lnTo>
                  <a:pt x="18996" y="19318"/>
                </a:lnTo>
                <a:close/>
                <a:moveTo>
                  <a:pt x="19246" y="19187"/>
                </a:moveTo>
                <a:lnTo>
                  <a:pt x="19268" y="19215"/>
                </a:lnTo>
                <a:cubicBezTo>
                  <a:pt x="19215" y="19316"/>
                  <a:pt x="19197" y="19349"/>
                  <a:pt x="19204" y="19472"/>
                </a:cubicBezTo>
                <a:lnTo>
                  <a:pt x="19143" y="19450"/>
                </a:lnTo>
                <a:close/>
                <a:moveTo>
                  <a:pt x="14563" y="19180"/>
                </a:moveTo>
                <a:cubicBezTo>
                  <a:pt x="14549" y="19155"/>
                  <a:pt x="14519" y="19160"/>
                  <a:pt x="14462" y="19199"/>
                </a:cubicBezTo>
                <a:lnTo>
                  <a:pt x="14570" y="19338"/>
                </a:lnTo>
                <a:cubicBezTo>
                  <a:pt x="14575" y="19260"/>
                  <a:pt x="14577" y="19205"/>
                  <a:pt x="14563" y="19180"/>
                </a:cubicBezTo>
                <a:close/>
                <a:moveTo>
                  <a:pt x="13210" y="19172"/>
                </a:moveTo>
                <a:lnTo>
                  <a:pt x="13178" y="19301"/>
                </a:lnTo>
                <a:lnTo>
                  <a:pt x="13257" y="19289"/>
                </a:lnTo>
                <a:close/>
                <a:moveTo>
                  <a:pt x="13759" y="19168"/>
                </a:moveTo>
                <a:cubicBezTo>
                  <a:pt x="13775" y="19172"/>
                  <a:pt x="13759" y="19203"/>
                  <a:pt x="13749" y="19188"/>
                </a:cubicBezTo>
                <a:lnTo>
                  <a:pt x="13747" y="19173"/>
                </a:lnTo>
                <a:close/>
                <a:moveTo>
                  <a:pt x="14816" y="19146"/>
                </a:moveTo>
                <a:lnTo>
                  <a:pt x="14720" y="19191"/>
                </a:lnTo>
                <a:lnTo>
                  <a:pt x="14810" y="19363"/>
                </a:lnTo>
                <a:close/>
                <a:moveTo>
                  <a:pt x="13625" y="19140"/>
                </a:moveTo>
                <a:lnTo>
                  <a:pt x="13632" y="19263"/>
                </a:lnTo>
                <a:lnTo>
                  <a:pt x="13685" y="19162"/>
                </a:lnTo>
                <a:close/>
                <a:moveTo>
                  <a:pt x="19374" y="19013"/>
                </a:moveTo>
                <a:lnTo>
                  <a:pt x="19514" y="19022"/>
                </a:lnTo>
                <a:lnTo>
                  <a:pt x="19504" y="19179"/>
                </a:lnTo>
                <a:cubicBezTo>
                  <a:pt x="19404" y="19163"/>
                  <a:pt x="19443" y="19157"/>
                  <a:pt x="19374" y="19013"/>
                </a:cubicBezTo>
                <a:close/>
                <a:moveTo>
                  <a:pt x="13355" y="18964"/>
                </a:moveTo>
                <a:cubicBezTo>
                  <a:pt x="13342" y="19059"/>
                  <a:pt x="13320" y="19031"/>
                  <a:pt x="13385" y="19114"/>
                </a:cubicBezTo>
                <a:lnTo>
                  <a:pt x="13420" y="19047"/>
                </a:lnTo>
                <a:close/>
                <a:moveTo>
                  <a:pt x="13731" y="18938"/>
                </a:moveTo>
                <a:lnTo>
                  <a:pt x="13753" y="18966"/>
                </a:lnTo>
                <a:lnTo>
                  <a:pt x="13713" y="18972"/>
                </a:lnTo>
                <a:close/>
                <a:moveTo>
                  <a:pt x="14543" y="18908"/>
                </a:moveTo>
                <a:lnTo>
                  <a:pt x="14486" y="18948"/>
                </a:lnTo>
                <a:lnTo>
                  <a:pt x="14555" y="19092"/>
                </a:lnTo>
                <a:cubicBezTo>
                  <a:pt x="14586" y="18963"/>
                  <a:pt x="14598" y="19148"/>
                  <a:pt x="14543" y="18908"/>
                </a:cubicBezTo>
                <a:close/>
                <a:moveTo>
                  <a:pt x="14622" y="18896"/>
                </a:moveTo>
                <a:lnTo>
                  <a:pt x="14630" y="19019"/>
                </a:lnTo>
                <a:lnTo>
                  <a:pt x="14683" y="18918"/>
                </a:lnTo>
                <a:close/>
                <a:moveTo>
                  <a:pt x="18830" y="18878"/>
                </a:moveTo>
                <a:lnTo>
                  <a:pt x="18816" y="18973"/>
                </a:lnTo>
                <a:lnTo>
                  <a:pt x="18773" y="18918"/>
                </a:lnTo>
                <a:lnTo>
                  <a:pt x="18720" y="19019"/>
                </a:lnTo>
                <a:lnTo>
                  <a:pt x="18676" y="18963"/>
                </a:lnTo>
                <a:lnTo>
                  <a:pt x="18662" y="19058"/>
                </a:lnTo>
                <a:lnTo>
                  <a:pt x="18562" y="19043"/>
                </a:lnTo>
                <a:cubicBezTo>
                  <a:pt x="18670" y="19181"/>
                  <a:pt x="18670" y="19181"/>
                  <a:pt x="18702" y="19052"/>
                </a:cubicBezTo>
                <a:lnTo>
                  <a:pt x="18806" y="19130"/>
                </a:lnTo>
                <a:cubicBezTo>
                  <a:pt x="18853" y="19247"/>
                  <a:pt x="18810" y="19191"/>
                  <a:pt x="18906" y="19146"/>
                </a:cubicBezTo>
                <a:cubicBezTo>
                  <a:pt x="18759" y="19013"/>
                  <a:pt x="18806" y="19130"/>
                  <a:pt x="18816" y="18973"/>
                </a:cubicBezTo>
                <a:lnTo>
                  <a:pt x="18891" y="18900"/>
                </a:lnTo>
                <a:close/>
                <a:moveTo>
                  <a:pt x="3103" y="18844"/>
                </a:moveTo>
                <a:lnTo>
                  <a:pt x="3168" y="18927"/>
                </a:lnTo>
                <a:lnTo>
                  <a:pt x="3071" y="18973"/>
                </a:lnTo>
                <a:close/>
                <a:moveTo>
                  <a:pt x="3754" y="18776"/>
                </a:moveTo>
                <a:lnTo>
                  <a:pt x="3658" y="18822"/>
                </a:lnTo>
                <a:lnTo>
                  <a:pt x="3701" y="18878"/>
                </a:lnTo>
                <a:close/>
                <a:moveTo>
                  <a:pt x="13641" y="18766"/>
                </a:moveTo>
                <a:cubicBezTo>
                  <a:pt x="13570" y="18900"/>
                  <a:pt x="13570" y="18900"/>
                  <a:pt x="13599" y="19051"/>
                </a:cubicBezTo>
                <a:cubicBezTo>
                  <a:pt x="13649" y="18889"/>
                  <a:pt x="13631" y="18922"/>
                  <a:pt x="13641" y="18766"/>
                </a:cubicBezTo>
                <a:close/>
                <a:moveTo>
                  <a:pt x="13838" y="18736"/>
                </a:moveTo>
                <a:lnTo>
                  <a:pt x="13798" y="18742"/>
                </a:lnTo>
                <a:lnTo>
                  <a:pt x="13784" y="18837"/>
                </a:lnTo>
                <a:cubicBezTo>
                  <a:pt x="13745" y="18843"/>
                  <a:pt x="13725" y="18846"/>
                  <a:pt x="13716" y="18863"/>
                </a:cubicBezTo>
                <a:cubicBezTo>
                  <a:pt x="13708" y="18880"/>
                  <a:pt x="13710" y="18910"/>
                  <a:pt x="13713" y="18972"/>
                </a:cubicBezTo>
                <a:lnTo>
                  <a:pt x="13699" y="19067"/>
                </a:lnTo>
                <a:cubicBezTo>
                  <a:pt x="13800" y="19083"/>
                  <a:pt x="13739" y="19061"/>
                  <a:pt x="13743" y="19122"/>
                </a:cubicBezTo>
                <a:lnTo>
                  <a:pt x="13747" y="19173"/>
                </a:lnTo>
                <a:lnTo>
                  <a:pt x="13707" y="19190"/>
                </a:lnTo>
                <a:lnTo>
                  <a:pt x="13772" y="19273"/>
                </a:lnTo>
                <a:lnTo>
                  <a:pt x="13768" y="19211"/>
                </a:lnTo>
                <a:lnTo>
                  <a:pt x="13878" y="19071"/>
                </a:lnTo>
                <a:cubicBezTo>
                  <a:pt x="13796" y="19021"/>
                  <a:pt x="13839" y="19077"/>
                  <a:pt x="13814" y="18988"/>
                </a:cubicBezTo>
                <a:lnTo>
                  <a:pt x="13774" y="18993"/>
                </a:lnTo>
                <a:lnTo>
                  <a:pt x="13753" y="18966"/>
                </a:lnTo>
                <a:lnTo>
                  <a:pt x="13784" y="18837"/>
                </a:lnTo>
                <a:lnTo>
                  <a:pt x="13845" y="18859"/>
                </a:lnTo>
                <a:close/>
                <a:moveTo>
                  <a:pt x="14074" y="18700"/>
                </a:moveTo>
                <a:lnTo>
                  <a:pt x="14020" y="18801"/>
                </a:lnTo>
                <a:lnTo>
                  <a:pt x="14146" y="18906"/>
                </a:lnTo>
                <a:lnTo>
                  <a:pt x="14089" y="18946"/>
                </a:lnTo>
                <a:lnTo>
                  <a:pt x="14175" y="19057"/>
                </a:lnTo>
                <a:lnTo>
                  <a:pt x="14146" y="18906"/>
                </a:lnTo>
                <a:cubicBezTo>
                  <a:pt x="14152" y="18688"/>
                  <a:pt x="14203" y="18866"/>
                  <a:pt x="14074" y="18700"/>
                </a:cubicBezTo>
                <a:close/>
                <a:moveTo>
                  <a:pt x="13061" y="18699"/>
                </a:moveTo>
                <a:lnTo>
                  <a:pt x="12990" y="18833"/>
                </a:lnTo>
                <a:lnTo>
                  <a:pt x="13090" y="18849"/>
                </a:lnTo>
                <a:close/>
                <a:moveTo>
                  <a:pt x="19037" y="18692"/>
                </a:moveTo>
                <a:lnTo>
                  <a:pt x="19141" y="18769"/>
                </a:lnTo>
                <a:lnTo>
                  <a:pt x="19198" y="18729"/>
                </a:lnTo>
                <a:lnTo>
                  <a:pt x="19091" y="18931"/>
                </a:lnTo>
                <a:cubicBezTo>
                  <a:pt x="19023" y="18787"/>
                  <a:pt x="19027" y="18848"/>
                  <a:pt x="19037" y="18692"/>
                </a:cubicBezTo>
                <a:close/>
                <a:moveTo>
                  <a:pt x="18557" y="18640"/>
                </a:moveTo>
                <a:lnTo>
                  <a:pt x="18486" y="18775"/>
                </a:lnTo>
                <a:lnTo>
                  <a:pt x="18547" y="18797"/>
                </a:lnTo>
                <a:lnTo>
                  <a:pt x="18476" y="18932"/>
                </a:lnTo>
                <a:lnTo>
                  <a:pt x="18594" y="18914"/>
                </a:lnTo>
                <a:lnTo>
                  <a:pt x="18547" y="18797"/>
                </a:lnTo>
                <a:close/>
                <a:moveTo>
                  <a:pt x="3428" y="18640"/>
                </a:moveTo>
                <a:lnTo>
                  <a:pt x="3514" y="18751"/>
                </a:lnTo>
                <a:lnTo>
                  <a:pt x="3550" y="18683"/>
                </a:lnTo>
                <a:close/>
                <a:moveTo>
                  <a:pt x="13830" y="18613"/>
                </a:moveTo>
                <a:lnTo>
                  <a:pt x="13694" y="18665"/>
                </a:lnTo>
                <a:lnTo>
                  <a:pt x="13759" y="18748"/>
                </a:lnTo>
                <a:close/>
                <a:moveTo>
                  <a:pt x="2887" y="18567"/>
                </a:moveTo>
                <a:lnTo>
                  <a:pt x="2952" y="18650"/>
                </a:lnTo>
                <a:cubicBezTo>
                  <a:pt x="2846" y="18852"/>
                  <a:pt x="2938" y="18745"/>
                  <a:pt x="2820" y="18763"/>
                </a:cubicBezTo>
                <a:close/>
                <a:moveTo>
                  <a:pt x="19068" y="18563"/>
                </a:moveTo>
                <a:lnTo>
                  <a:pt x="19094" y="18652"/>
                </a:lnTo>
                <a:lnTo>
                  <a:pt x="19037" y="18692"/>
                </a:lnTo>
                <a:close/>
                <a:moveTo>
                  <a:pt x="13407" y="18522"/>
                </a:moveTo>
                <a:cubicBezTo>
                  <a:pt x="13340" y="18718"/>
                  <a:pt x="13366" y="18807"/>
                  <a:pt x="13395" y="18958"/>
                </a:cubicBezTo>
                <a:lnTo>
                  <a:pt x="13456" y="18980"/>
                </a:lnTo>
                <a:lnTo>
                  <a:pt x="13426" y="18829"/>
                </a:lnTo>
                <a:cubicBezTo>
                  <a:pt x="13558" y="18716"/>
                  <a:pt x="13458" y="18700"/>
                  <a:pt x="13407" y="18522"/>
                </a:cubicBezTo>
                <a:close/>
                <a:moveTo>
                  <a:pt x="20829" y="18451"/>
                </a:moveTo>
                <a:lnTo>
                  <a:pt x="20854" y="18540"/>
                </a:lnTo>
                <a:lnTo>
                  <a:pt x="20757" y="18586"/>
                </a:lnTo>
                <a:lnTo>
                  <a:pt x="20750" y="18463"/>
                </a:lnTo>
                <a:close/>
                <a:moveTo>
                  <a:pt x="18961" y="18424"/>
                </a:moveTo>
                <a:lnTo>
                  <a:pt x="19008" y="18541"/>
                </a:lnTo>
                <a:lnTo>
                  <a:pt x="18890" y="18559"/>
                </a:lnTo>
                <a:close/>
                <a:moveTo>
                  <a:pt x="19171" y="18408"/>
                </a:moveTo>
                <a:lnTo>
                  <a:pt x="19190" y="18411"/>
                </a:lnTo>
                <a:cubicBezTo>
                  <a:pt x="19204" y="18420"/>
                  <a:pt x="19166" y="18430"/>
                  <a:pt x="19169" y="18410"/>
                </a:cubicBezTo>
                <a:close/>
                <a:moveTo>
                  <a:pt x="14190" y="18341"/>
                </a:moveTo>
                <a:lnTo>
                  <a:pt x="14155" y="18409"/>
                </a:lnTo>
                <a:lnTo>
                  <a:pt x="14220" y="18492"/>
                </a:lnTo>
                <a:lnTo>
                  <a:pt x="14255" y="18425"/>
                </a:lnTo>
                <a:close/>
                <a:moveTo>
                  <a:pt x="13732" y="18318"/>
                </a:moveTo>
                <a:lnTo>
                  <a:pt x="13722" y="18474"/>
                </a:lnTo>
                <a:lnTo>
                  <a:pt x="13793" y="18340"/>
                </a:lnTo>
                <a:close/>
                <a:moveTo>
                  <a:pt x="14064" y="18264"/>
                </a:moveTo>
                <a:cubicBezTo>
                  <a:pt x="14061" y="18260"/>
                  <a:pt x="14058" y="18284"/>
                  <a:pt x="13990" y="18310"/>
                </a:cubicBezTo>
                <a:cubicBezTo>
                  <a:pt x="14098" y="18448"/>
                  <a:pt x="13997" y="18433"/>
                  <a:pt x="14133" y="18381"/>
                </a:cubicBezTo>
                <a:cubicBezTo>
                  <a:pt x="14069" y="18298"/>
                  <a:pt x="14067" y="18267"/>
                  <a:pt x="14064" y="18264"/>
                </a:cubicBezTo>
                <a:close/>
                <a:moveTo>
                  <a:pt x="20280" y="18255"/>
                </a:moveTo>
                <a:lnTo>
                  <a:pt x="20306" y="18344"/>
                </a:lnTo>
                <a:lnTo>
                  <a:pt x="20227" y="18356"/>
                </a:lnTo>
                <a:close/>
                <a:moveTo>
                  <a:pt x="3441" y="18204"/>
                </a:moveTo>
                <a:lnTo>
                  <a:pt x="3362" y="18216"/>
                </a:lnTo>
                <a:lnTo>
                  <a:pt x="3387" y="18305"/>
                </a:lnTo>
                <a:close/>
                <a:moveTo>
                  <a:pt x="3135" y="18199"/>
                </a:moveTo>
                <a:lnTo>
                  <a:pt x="3133" y="18212"/>
                </a:lnTo>
                <a:cubicBezTo>
                  <a:pt x="3129" y="18216"/>
                  <a:pt x="3124" y="18215"/>
                  <a:pt x="3128" y="18206"/>
                </a:cubicBezTo>
                <a:close/>
                <a:moveTo>
                  <a:pt x="19024" y="18167"/>
                </a:moveTo>
                <a:lnTo>
                  <a:pt x="19128" y="18244"/>
                </a:lnTo>
                <a:lnTo>
                  <a:pt x="19153" y="18333"/>
                </a:lnTo>
                <a:lnTo>
                  <a:pt x="19214" y="18355"/>
                </a:lnTo>
                <a:lnTo>
                  <a:pt x="19171" y="18408"/>
                </a:lnTo>
                <a:lnTo>
                  <a:pt x="19118" y="18400"/>
                </a:lnTo>
                <a:lnTo>
                  <a:pt x="19204" y="18511"/>
                </a:lnTo>
                <a:cubicBezTo>
                  <a:pt x="19047" y="18535"/>
                  <a:pt x="19204" y="18511"/>
                  <a:pt x="19061" y="18440"/>
                </a:cubicBezTo>
                <a:lnTo>
                  <a:pt x="19114" y="18339"/>
                </a:lnTo>
                <a:cubicBezTo>
                  <a:pt x="18931" y="18274"/>
                  <a:pt x="19010" y="18262"/>
                  <a:pt x="19024" y="18167"/>
                </a:cubicBezTo>
                <a:close/>
                <a:moveTo>
                  <a:pt x="18627" y="18165"/>
                </a:moveTo>
                <a:lnTo>
                  <a:pt x="18620" y="18383"/>
                </a:lnTo>
                <a:lnTo>
                  <a:pt x="18735" y="18304"/>
                </a:lnTo>
                <a:close/>
                <a:moveTo>
                  <a:pt x="19478" y="18129"/>
                </a:moveTo>
                <a:lnTo>
                  <a:pt x="19504" y="18218"/>
                </a:lnTo>
                <a:lnTo>
                  <a:pt x="19393" y="18359"/>
                </a:lnTo>
                <a:lnTo>
                  <a:pt x="19458" y="18442"/>
                </a:lnTo>
                <a:lnTo>
                  <a:pt x="19422" y="18509"/>
                </a:lnTo>
                <a:cubicBezTo>
                  <a:pt x="19315" y="18371"/>
                  <a:pt x="19315" y="18371"/>
                  <a:pt x="19389" y="18297"/>
                </a:cubicBezTo>
                <a:lnTo>
                  <a:pt x="19400" y="18141"/>
                </a:lnTo>
                <a:lnTo>
                  <a:pt x="19443" y="18196"/>
                </a:lnTo>
                <a:close/>
                <a:moveTo>
                  <a:pt x="14014" y="18058"/>
                </a:moveTo>
                <a:lnTo>
                  <a:pt x="14022" y="18181"/>
                </a:lnTo>
                <a:lnTo>
                  <a:pt x="14100" y="18169"/>
                </a:lnTo>
                <a:close/>
                <a:moveTo>
                  <a:pt x="17957" y="17926"/>
                </a:moveTo>
                <a:lnTo>
                  <a:pt x="17878" y="17937"/>
                </a:lnTo>
                <a:lnTo>
                  <a:pt x="17921" y="17993"/>
                </a:lnTo>
                <a:close/>
                <a:moveTo>
                  <a:pt x="13469" y="17924"/>
                </a:moveTo>
                <a:lnTo>
                  <a:pt x="13416" y="18025"/>
                </a:lnTo>
                <a:cubicBezTo>
                  <a:pt x="13477" y="18047"/>
                  <a:pt x="13438" y="18053"/>
                  <a:pt x="13513" y="17979"/>
                </a:cubicBezTo>
                <a:close/>
                <a:moveTo>
                  <a:pt x="3482" y="17919"/>
                </a:moveTo>
                <a:lnTo>
                  <a:pt x="3429" y="18020"/>
                </a:lnTo>
                <a:lnTo>
                  <a:pt x="3472" y="18075"/>
                </a:lnTo>
                <a:close/>
                <a:moveTo>
                  <a:pt x="14124" y="17918"/>
                </a:moveTo>
                <a:lnTo>
                  <a:pt x="14132" y="18040"/>
                </a:lnTo>
                <a:lnTo>
                  <a:pt x="14189" y="18001"/>
                </a:lnTo>
                <a:lnTo>
                  <a:pt x="14185" y="17939"/>
                </a:lnTo>
                <a:close/>
                <a:moveTo>
                  <a:pt x="18651" y="17913"/>
                </a:moveTo>
                <a:lnTo>
                  <a:pt x="18623" y="18104"/>
                </a:lnTo>
                <a:lnTo>
                  <a:pt x="18694" y="17969"/>
                </a:lnTo>
                <a:close/>
                <a:moveTo>
                  <a:pt x="14382" y="17909"/>
                </a:moveTo>
                <a:cubicBezTo>
                  <a:pt x="14393" y="18094"/>
                  <a:pt x="14346" y="17977"/>
                  <a:pt x="14454" y="18115"/>
                </a:cubicBezTo>
                <a:cubicBezTo>
                  <a:pt x="14486" y="17987"/>
                  <a:pt x="14433" y="18088"/>
                  <a:pt x="14508" y="18014"/>
                </a:cubicBezTo>
                <a:close/>
                <a:moveTo>
                  <a:pt x="3178" y="17810"/>
                </a:moveTo>
                <a:lnTo>
                  <a:pt x="3243" y="17893"/>
                </a:lnTo>
                <a:lnTo>
                  <a:pt x="3136" y="18095"/>
                </a:lnTo>
                <a:lnTo>
                  <a:pt x="3179" y="18151"/>
                </a:lnTo>
                <a:lnTo>
                  <a:pt x="3135" y="18199"/>
                </a:lnTo>
                <a:lnTo>
                  <a:pt x="3136" y="18183"/>
                </a:lnTo>
                <a:cubicBezTo>
                  <a:pt x="3131" y="18170"/>
                  <a:pt x="3115" y="18153"/>
                  <a:pt x="3079" y="18135"/>
                </a:cubicBezTo>
                <a:close/>
                <a:moveTo>
                  <a:pt x="18386" y="17799"/>
                </a:moveTo>
                <a:lnTo>
                  <a:pt x="18332" y="17900"/>
                </a:lnTo>
                <a:lnTo>
                  <a:pt x="18450" y="17882"/>
                </a:lnTo>
                <a:close/>
                <a:moveTo>
                  <a:pt x="14553" y="17791"/>
                </a:moveTo>
                <a:lnTo>
                  <a:pt x="14500" y="17892"/>
                </a:lnTo>
                <a:lnTo>
                  <a:pt x="14618" y="17874"/>
                </a:lnTo>
                <a:close/>
                <a:moveTo>
                  <a:pt x="13755" y="17726"/>
                </a:moveTo>
                <a:lnTo>
                  <a:pt x="13684" y="17860"/>
                </a:lnTo>
                <a:lnTo>
                  <a:pt x="13802" y="17842"/>
                </a:lnTo>
                <a:close/>
                <a:moveTo>
                  <a:pt x="18679" y="17723"/>
                </a:moveTo>
                <a:cubicBezTo>
                  <a:pt x="18600" y="17735"/>
                  <a:pt x="18618" y="17701"/>
                  <a:pt x="18507" y="17842"/>
                </a:cubicBezTo>
                <a:lnTo>
                  <a:pt x="18704" y="17812"/>
                </a:lnTo>
                <a:close/>
                <a:moveTo>
                  <a:pt x="19630" y="17703"/>
                </a:moveTo>
                <a:lnTo>
                  <a:pt x="19731" y="17719"/>
                </a:lnTo>
                <a:lnTo>
                  <a:pt x="19695" y="17786"/>
                </a:lnTo>
                <a:close/>
                <a:moveTo>
                  <a:pt x="19277" y="17687"/>
                </a:moveTo>
                <a:lnTo>
                  <a:pt x="19273" y="17695"/>
                </a:lnTo>
                <a:lnTo>
                  <a:pt x="19281" y="17706"/>
                </a:lnTo>
                <a:close/>
                <a:moveTo>
                  <a:pt x="19133" y="17685"/>
                </a:moveTo>
                <a:lnTo>
                  <a:pt x="19198" y="17768"/>
                </a:lnTo>
                <a:lnTo>
                  <a:pt x="19141" y="17808"/>
                </a:lnTo>
                <a:close/>
                <a:moveTo>
                  <a:pt x="19570" y="17681"/>
                </a:moveTo>
                <a:lnTo>
                  <a:pt x="19577" y="17804"/>
                </a:lnTo>
                <a:lnTo>
                  <a:pt x="19516" y="17782"/>
                </a:lnTo>
                <a:close/>
                <a:moveTo>
                  <a:pt x="20421" y="17645"/>
                </a:moveTo>
                <a:lnTo>
                  <a:pt x="20525" y="17722"/>
                </a:lnTo>
                <a:lnTo>
                  <a:pt x="20432" y="17829"/>
                </a:lnTo>
                <a:close/>
                <a:moveTo>
                  <a:pt x="14023" y="17561"/>
                </a:moveTo>
                <a:lnTo>
                  <a:pt x="13944" y="17573"/>
                </a:lnTo>
                <a:lnTo>
                  <a:pt x="13952" y="17696"/>
                </a:lnTo>
                <a:close/>
                <a:moveTo>
                  <a:pt x="18370" y="17553"/>
                </a:moveTo>
                <a:cubicBezTo>
                  <a:pt x="18360" y="17709"/>
                  <a:pt x="18339" y="17682"/>
                  <a:pt x="18446" y="17820"/>
                </a:cubicBezTo>
                <a:cubicBezTo>
                  <a:pt x="18460" y="17725"/>
                  <a:pt x="18435" y="17636"/>
                  <a:pt x="18370" y="17553"/>
                </a:cubicBezTo>
                <a:close/>
                <a:moveTo>
                  <a:pt x="3408" y="17527"/>
                </a:moveTo>
                <a:cubicBezTo>
                  <a:pt x="3408" y="17527"/>
                  <a:pt x="3409" y="17542"/>
                  <a:pt x="3359" y="17534"/>
                </a:cubicBezTo>
                <a:lnTo>
                  <a:pt x="3292" y="17731"/>
                </a:lnTo>
                <a:lnTo>
                  <a:pt x="3339" y="17847"/>
                </a:lnTo>
                <a:lnTo>
                  <a:pt x="3392" y="17746"/>
                </a:lnTo>
                <a:lnTo>
                  <a:pt x="3414" y="17774"/>
                </a:lnTo>
                <a:lnTo>
                  <a:pt x="3361" y="17875"/>
                </a:lnTo>
                <a:lnTo>
                  <a:pt x="3382" y="17903"/>
                </a:lnTo>
                <a:lnTo>
                  <a:pt x="3493" y="17762"/>
                </a:lnTo>
                <a:cubicBezTo>
                  <a:pt x="3493" y="17762"/>
                  <a:pt x="3485" y="17639"/>
                  <a:pt x="3463" y="17612"/>
                </a:cubicBezTo>
                <a:cubicBezTo>
                  <a:pt x="3409" y="17542"/>
                  <a:pt x="3408" y="17527"/>
                  <a:pt x="3408" y="17527"/>
                </a:cubicBezTo>
                <a:close/>
                <a:moveTo>
                  <a:pt x="18746" y="17527"/>
                </a:moveTo>
                <a:lnTo>
                  <a:pt x="18667" y="17539"/>
                </a:lnTo>
                <a:lnTo>
                  <a:pt x="18710" y="17594"/>
                </a:lnTo>
                <a:close/>
                <a:moveTo>
                  <a:pt x="14298" y="17519"/>
                </a:moveTo>
                <a:lnTo>
                  <a:pt x="14227" y="17654"/>
                </a:lnTo>
                <a:lnTo>
                  <a:pt x="14345" y="17636"/>
                </a:lnTo>
                <a:close/>
                <a:moveTo>
                  <a:pt x="14613" y="17472"/>
                </a:moveTo>
                <a:lnTo>
                  <a:pt x="14542" y="17606"/>
                </a:lnTo>
                <a:lnTo>
                  <a:pt x="14660" y="17588"/>
                </a:lnTo>
                <a:close/>
                <a:moveTo>
                  <a:pt x="19139" y="17467"/>
                </a:moveTo>
                <a:lnTo>
                  <a:pt x="19208" y="17612"/>
                </a:lnTo>
                <a:lnTo>
                  <a:pt x="19133" y="17685"/>
                </a:lnTo>
                <a:close/>
                <a:moveTo>
                  <a:pt x="21558" y="17411"/>
                </a:moveTo>
                <a:lnTo>
                  <a:pt x="21505" y="17512"/>
                </a:lnTo>
                <a:lnTo>
                  <a:pt x="21462" y="17456"/>
                </a:lnTo>
                <a:close/>
                <a:moveTo>
                  <a:pt x="20187" y="17401"/>
                </a:moveTo>
                <a:lnTo>
                  <a:pt x="20203" y="17647"/>
                </a:lnTo>
                <a:lnTo>
                  <a:pt x="20099" y="17570"/>
                </a:lnTo>
                <a:close/>
                <a:moveTo>
                  <a:pt x="14290" y="17396"/>
                </a:moveTo>
                <a:lnTo>
                  <a:pt x="14194" y="17442"/>
                </a:lnTo>
                <a:lnTo>
                  <a:pt x="14237" y="17497"/>
                </a:lnTo>
                <a:close/>
                <a:moveTo>
                  <a:pt x="18852" y="17325"/>
                </a:moveTo>
                <a:lnTo>
                  <a:pt x="18781" y="17460"/>
                </a:lnTo>
                <a:lnTo>
                  <a:pt x="18899" y="17442"/>
                </a:lnTo>
                <a:close/>
                <a:moveTo>
                  <a:pt x="13958" y="17315"/>
                </a:moveTo>
                <a:cubicBezTo>
                  <a:pt x="13944" y="17333"/>
                  <a:pt x="13933" y="17389"/>
                  <a:pt x="13879" y="17490"/>
                </a:cubicBezTo>
                <a:cubicBezTo>
                  <a:pt x="13997" y="17472"/>
                  <a:pt x="13922" y="17545"/>
                  <a:pt x="13972" y="17383"/>
                </a:cubicBezTo>
                <a:lnTo>
                  <a:pt x="14051" y="17371"/>
                </a:lnTo>
                <a:cubicBezTo>
                  <a:pt x="13988" y="17318"/>
                  <a:pt x="13972" y="17297"/>
                  <a:pt x="13958" y="17315"/>
                </a:cubicBezTo>
                <a:close/>
                <a:moveTo>
                  <a:pt x="13610" y="17314"/>
                </a:moveTo>
                <a:lnTo>
                  <a:pt x="13618" y="17436"/>
                </a:lnTo>
                <a:lnTo>
                  <a:pt x="13671" y="17335"/>
                </a:lnTo>
                <a:close/>
                <a:moveTo>
                  <a:pt x="14558" y="17232"/>
                </a:moveTo>
                <a:lnTo>
                  <a:pt x="14479" y="17244"/>
                </a:lnTo>
                <a:lnTo>
                  <a:pt x="14487" y="17367"/>
                </a:lnTo>
                <a:close/>
                <a:moveTo>
                  <a:pt x="20137" y="17223"/>
                </a:moveTo>
                <a:lnTo>
                  <a:pt x="20187" y="17401"/>
                </a:lnTo>
                <a:lnTo>
                  <a:pt x="20105" y="17352"/>
                </a:lnTo>
                <a:close/>
                <a:moveTo>
                  <a:pt x="19818" y="17209"/>
                </a:moveTo>
                <a:lnTo>
                  <a:pt x="19840" y="17237"/>
                </a:lnTo>
                <a:lnTo>
                  <a:pt x="19755" y="17467"/>
                </a:lnTo>
                <a:lnTo>
                  <a:pt x="19712" y="17412"/>
                </a:lnTo>
                <a:close/>
                <a:moveTo>
                  <a:pt x="18544" y="17155"/>
                </a:moveTo>
                <a:lnTo>
                  <a:pt x="18542" y="17434"/>
                </a:lnTo>
                <a:lnTo>
                  <a:pt x="18506" y="17501"/>
                </a:lnTo>
                <a:lnTo>
                  <a:pt x="18453" y="17602"/>
                </a:lnTo>
                <a:lnTo>
                  <a:pt x="18474" y="17630"/>
                </a:lnTo>
                <a:lnTo>
                  <a:pt x="18528" y="17529"/>
                </a:lnTo>
                <a:lnTo>
                  <a:pt x="18571" y="17584"/>
                </a:lnTo>
                <a:lnTo>
                  <a:pt x="18620" y="17422"/>
                </a:lnTo>
                <a:lnTo>
                  <a:pt x="18695" y="17349"/>
                </a:lnTo>
                <a:lnTo>
                  <a:pt x="18634" y="17327"/>
                </a:lnTo>
                <a:lnTo>
                  <a:pt x="18705" y="17192"/>
                </a:lnTo>
                <a:close/>
                <a:moveTo>
                  <a:pt x="20675" y="17123"/>
                </a:moveTo>
                <a:cubicBezTo>
                  <a:pt x="20683" y="17111"/>
                  <a:pt x="20680" y="17165"/>
                  <a:pt x="20673" y="17147"/>
                </a:cubicBezTo>
                <a:lnTo>
                  <a:pt x="20672" y="17134"/>
                </a:lnTo>
                <a:close/>
                <a:moveTo>
                  <a:pt x="19144" y="17106"/>
                </a:moveTo>
                <a:cubicBezTo>
                  <a:pt x="19115" y="17083"/>
                  <a:pt x="19077" y="17105"/>
                  <a:pt x="19024" y="17206"/>
                </a:cubicBezTo>
                <a:lnTo>
                  <a:pt x="19142" y="17188"/>
                </a:lnTo>
                <a:cubicBezTo>
                  <a:pt x="19167" y="17277"/>
                  <a:pt x="19124" y="17222"/>
                  <a:pt x="19207" y="17271"/>
                </a:cubicBezTo>
                <a:cubicBezTo>
                  <a:pt x="19192" y="17196"/>
                  <a:pt x="19173" y="17129"/>
                  <a:pt x="19144" y="17106"/>
                </a:cubicBezTo>
                <a:close/>
                <a:moveTo>
                  <a:pt x="18261" y="17074"/>
                </a:moveTo>
                <a:lnTo>
                  <a:pt x="18264" y="17191"/>
                </a:lnTo>
                <a:lnTo>
                  <a:pt x="18261" y="17194"/>
                </a:lnTo>
                <a:cubicBezTo>
                  <a:pt x="18260" y="17203"/>
                  <a:pt x="18263" y="17212"/>
                  <a:pt x="18264" y="17198"/>
                </a:cubicBezTo>
                <a:lnTo>
                  <a:pt x="18264" y="17191"/>
                </a:lnTo>
                <a:lnTo>
                  <a:pt x="18276" y="17180"/>
                </a:lnTo>
                <a:cubicBezTo>
                  <a:pt x="18287" y="17188"/>
                  <a:pt x="18305" y="17214"/>
                  <a:pt x="18333" y="17280"/>
                </a:cubicBezTo>
                <a:lnTo>
                  <a:pt x="18387" y="17178"/>
                </a:lnTo>
                <a:cubicBezTo>
                  <a:pt x="18243" y="17107"/>
                  <a:pt x="18404" y="17145"/>
                  <a:pt x="18261" y="17074"/>
                </a:cubicBezTo>
                <a:close/>
                <a:moveTo>
                  <a:pt x="15010" y="17001"/>
                </a:moveTo>
                <a:cubicBezTo>
                  <a:pt x="15005" y="17001"/>
                  <a:pt x="15001" y="17010"/>
                  <a:pt x="14962" y="17016"/>
                </a:cubicBezTo>
                <a:lnTo>
                  <a:pt x="15026" y="17099"/>
                </a:lnTo>
                <a:lnTo>
                  <a:pt x="15062" y="17031"/>
                </a:lnTo>
                <a:cubicBezTo>
                  <a:pt x="15021" y="17007"/>
                  <a:pt x="15015" y="17000"/>
                  <a:pt x="15010" y="17001"/>
                </a:cubicBezTo>
                <a:close/>
                <a:moveTo>
                  <a:pt x="19427" y="16990"/>
                </a:moveTo>
                <a:lnTo>
                  <a:pt x="19456" y="17140"/>
                </a:lnTo>
                <a:lnTo>
                  <a:pt x="19392" y="17057"/>
                </a:lnTo>
                <a:close/>
                <a:moveTo>
                  <a:pt x="20536" y="16946"/>
                </a:moveTo>
                <a:lnTo>
                  <a:pt x="20662" y="17051"/>
                </a:lnTo>
                <a:lnTo>
                  <a:pt x="20672" y="17134"/>
                </a:lnTo>
                <a:lnTo>
                  <a:pt x="20652" y="17207"/>
                </a:lnTo>
                <a:lnTo>
                  <a:pt x="20713" y="17229"/>
                </a:lnTo>
                <a:cubicBezTo>
                  <a:pt x="20549" y="17471"/>
                  <a:pt x="20613" y="17213"/>
                  <a:pt x="20463" y="17360"/>
                </a:cubicBezTo>
                <a:lnTo>
                  <a:pt x="20398" y="17277"/>
                </a:lnTo>
                <a:lnTo>
                  <a:pt x="20451" y="17175"/>
                </a:lnTo>
                <a:lnTo>
                  <a:pt x="20355" y="17221"/>
                </a:lnTo>
                <a:lnTo>
                  <a:pt x="20418" y="16963"/>
                </a:lnTo>
                <a:close/>
                <a:moveTo>
                  <a:pt x="13924" y="16925"/>
                </a:moveTo>
                <a:lnTo>
                  <a:pt x="13853" y="17060"/>
                </a:lnTo>
                <a:lnTo>
                  <a:pt x="13971" y="17042"/>
                </a:lnTo>
                <a:close/>
                <a:moveTo>
                  <a:pt x="19738" y="16881"/>
                </a:moveTo>
                <a:lnTo>
                  <a:pt x="19799" y="16902"/>
                </a:lnTo>
                <a:lnTo>
                  <a:pt x="19785" y="16997"/>
                </a:lnTo>
                <a:lnTo>
                  <a:pt x="19746" y="17003"/>
                </a:lnTo>
                <a:close/>
                <a:moveTo>
                  <a:pt x="15151" y="16863"/>
                </a:moveTo>
                <a:lnTo>
                  <a:pt x="15158" y="16986"/>
                </a:lnTo>
                <a:lnTo>
                  <a:pt x="15233" y="16913"/>
                </a:lnTo>
                <a:close/>
                <a:moveTo>
                  <a:pt x="3475" y="16835"/>
                </a:moveTo>
                <a:lnTo>
                  <a:pt x="3439" y="16902"/>
                </a:lnTo>
                <a:lnTo>
                  <a:pt x="3518" y="16890"/>
                </a:lnTo>
                <a:close/>
                <a:moveTo>
                  <a:pt x="765" y="16688"/>
                </a:moveTo>
                <a:lnTo>
                  <a:pt x="855" y="16860"/>
                </a:lnTo>
                <a:lnTo>
                  <a:pt x="802" y="16961"/>
                </a:lnTo>
                <a:lnTo>
                  <a:pt x="676" y="16856"/>
                </a:lnTo>
                <a:cubicBezTo>
                  <a:pt x="694" y="16823"/>
                  <a:pt x="690" y="16761"/>
                  <a:pt x="708" y="16727"/>
                </a:cubicBezTo>
                <a:cubicBezTo>
                  <a:pt x="708" y="16727"/>
                  <a:pt x="765" y="16688"/>
                  <a:pt x="765" y="16688"/>
                </a:cubicBezTo>
                <a:close/>
                <a:moveTo>
                  <a:pt x="18592" y="16651"/>
                </a:moveTo>
                <a:lnTo>
                  <a:pt x="18539" y="16752"/>
                </a:lnTo>
                <a:lnTo>
                  <a:pt x="18621" y="16802"/>
                </a:lnTo>
                <a:lnTo>
                  <a:pt x="18625" y="16863"/>
                </a:lnTo>
                <a:lnTo>
                  <a:pt x="18529" y="16909"/>
                </a:lnTo>
                <a:lnTo>
                  <a:pt x="18519" y="17065"/>
                </a:lnTo>
                <a:lnTo>
                  <a:pt x="18458" y="17044"/>
                </a:lnTo>
                <a:lnTo>
                  <a:pt x="18429" y="16893"/>
                </a:lnTo>
                <a:lnTo>
                  <a:pt x="18371" y="16933"/>
                </a:lnTo>
                <a:cubicBezTo>
                  <a:pt x="18358" y="17028"/>
                  <a:pt x="18340" y="17062"/>
                  <a:pt x="18404" y="17145"/>
                </a:cubicBezTo>
                <a:cubicBezTo>
                  <a:pt x="18426" y="17172"/>
                  <a:pt x="18505" y="17161"/>
                  <a:pt x="18505" y="17161"/>
                </a:cubicBezTo>
                <a:lnTo>
                  <a:pt x="18519" y="17065"/>
                </a:lnTo>
                <a:lnTo>
                  <a:pt x="18698" y="17069"/>
                </a:lnTo>
                <a:lnTo>
                  <a:pt x="18747" y="16907"/>
                </a:lnTo>
                <a:lnTo>
                  <a:pt x="18725" y="16879"/>
                </a:lnTo>
                <a:lnTo>
                  <a:pt x="18615" y="17020"/>
                </a:lnTo>
                <a:lnTo>
                  <a:pt x="18625" y="16863"/>
                </a:lnTo>
                <a:lnTo>
                  <a:pt x="18682" y="16824"/>
                </a:lnTo>
                <a:cubicBezTo>
                  <a:pt x="18610" y="16618"/>
                  <a:pt x="18665" y="16857"/>
                  <a:pt x="18592" y="16651"/>
                </a:cubicBezTo>
                <a:close/>
                <a:moveTo>
                  <a:pt x="19186" y="16623"/>
                </a:moveTo>
                <a:lnTo>
                  <a:pt x="19258" y="16829"/>
                </a:lnTo>
                <a:cubicBezTo>
                  <a:pt x="19258" y="16829"/>
                  <a:pt x="19316" y="16790"/>
                  <a:pt x="19186" y="16623"/>
                </a:cubicBezTo>
                <a:close/>
                <a:moveTo>
                  <a:pt x="19522" y="16603"/>
                </a:moveTo>
                <a:cubicBezTo>
                  <a:pt x="19552" y="16754"/>
                  <a:pt x="19591" y="16748"/>
                  <a:pt x="19559" y="16877"/>
                </a:cubicBezTo>
                <a:lnTo>
                  <a:pt x="19491" y="16732"/>
                </a:lnTo>
                <a:lnTo>
                  <a:pt x="19469" y="16704"/>
                </a:lnTo>
                <a:close/>
                <a:moveTo>
                  <a:pt x="14359" y="16580"/>
                </a:moveTo>
                <a:lnTo>
                  <a:pt x="14323" y="16648"/>
                </a:lnTo>
                <a:lnTo>
                  <a:pt x="14366" y="16703"/>
                </a:lnTo>
                <a:close/>
                <a:moveTo>
                  <a:pt x="18166" y="16499"/>
                </a:moveTo>
                <a:lnTo>
                  <a:pt x="18112" y="16600"/>
                </a:lnTo>
                <a:cubicBezTo>
                  <a:pt x="18256" y="16671"/>
                  <a:pt x="18095" y="16634"/>
                  <a:pt x="18238" y="16705"/>
                </a:cubicBezTo>
                <a:cubicBezTo>
                  <a:pt x="18223" y="16459"/>
                  <a:pt x="18238" y="16705"/>
                  <a:pt x="18166" y="16499"/>
                </a:cubicBezTo>
                <a:close/>
                <a:moveTo>
                  <a:pt x="3652" y="16498"/>
                </a:moveTo>
                <a:lnTo>
                  <a:pt x="3599" y="16599"/>
                </a:lnTo>
                <a:lnTo>
                  <a:pt x="3717" y="16581"/>
                </a:lnTo>
                <a:close/>
                <a:moveTo>
                  <a:pt x="19057" y="16457"/>
                </a:moveTo>
                <a:close/>
                <a:moveTo>
                  <a:pt x="13775" y="16452"/>
                </a:moveTo>
                <a:lnTo>
                  <a:pt x="13722" y="16553"/>
                </a:lnTo>
                <a:lnTo>
                  <a:pt x="13786" y="16636"/>
                </a:lnTo>
                <a:close/>
                <a:moveTo>
                  <a:pt x="14111" y="16432"/>
                </a:moveTo>
                <a:lnTo>
                  <a:pt x="14119" y="16554"/>
                </a:lnTo>
                <a:lnTo>
                  <a:pt x="14194" y="16481"/>
                </a:lnTo>
                <a:lnTo>
                  <a:pt x="14172" y="16453"/>
                </a:lnTo>
                <a:close/>
                <a:moveTo>
                  <a:pt x="3526" y="16393"/>
                </a:moveTo>
                <a:cubicBezTo>
                  <a:pt x="3438" y="16562"/>
                  <a:pt x="3491" y="16461"/>
                  <a:pt x="3377" y="16540"/>
                </a:cubicBezTo>
                <a:lnTo>
                  <a:pt x="3388" y="16724"/>
                </a:lnTo>
                <a:cubicBezTo>
                  <a:pt x="3463" y="16651"/>
                  <a:pt x="3410" y="16752"/>
                  <a:pt x="3442" y="16623"/>
                </a:cubicBezTo>
                <a:lnTo>
                  <a:pt x="3556" y="16544"/>
                </a:lnTo>
                <a:close/>
                <a:moveTo>
                  <a:pt x="3641" y="16314"/>
                </a:moveTo>
                <a:lnTo>
                  <a:pt x="3648" y="16437"/>
                </a:lnTo>
                <a:lnTo>
                  <a:pt x="3723" y="16363"/>
                </a:lnTo>
                <a:close/>
                <a:moveTo>
                  <a:pt x="13427" y="16287"/>
                </a:moveTo>
                <a:cubicBezTo>
                  <a:pt x="13270" y="16311"/>
                  <a:pt x="13427" y="16287"/>
                  <a:pt x="13295" y="16400"/>
                </a:cubicBezTo>
                <a:lnTo>
                  <a:pt x="13360" y="16484"/>
                </a:lnTo>
                <a:close/>
                <a:moveTo>
                  <a:pt x="17871" y="16234"/>
                </a:moveTo>
                <a:lnTo>
                  <a:pt x="17779" y="16341"/>
                </a:lnTo>
                <a:lnTo>
                  <a:pt x="17861" y="16390"/>
                </a:lnTo>
                <a:close/>
                <a:moveTo>
                  <a:pt x="18365" y="16190"/>
                </a:moveTo>
                <a:lnTo>
                  <a:pt x="18368" y="16281"/>
                </a:lnTo>
                <a:lnTo>
                  <a:pt x="18337" y="16380"/>
                </a:lnTo>
                <a:lnTo>
                  <a:pt x="18437" y="16396"/>
                </a:lnTo>
                <a:close/>
                <a:moveTo>
                  <a:pt x="3454" y="16187"/>
                </a:moveTo>
                <a:lnTo>
                  <a:pt x="3440" y="16282"/>
                </a:lnTo>
                <a:lnTo>
                  <a:pt x="3348" y="16389"/>
                </a:lnTo>
                <a:cubicBezTo>
                  <a:pt x="3448" y="16405"/>
                  <a:pt x="3430" y="16439"/>
                  <a:pt x="3540" y="16298"/>
                </a:cubicBezTo>
                <a:close/>
                <a:moveTo>
                  <a:pt x="17571" y="16186"/>
                </a:moveTo>
                <a:lnTo>
                  <a:pt x="17503" y="16382"/>
                </a:lnTo>
                <a:lnTo>
                  <a:pt x="17586" y="16432"/>
                </a:lnTo>
                <a:close/>
                <a:moveTo>
                  <a:pt x="13460" y="16166"/>
                </a:moveTo>
                <a:cubicBezTo>
                  <a:pt x="13468" y="16169"/>
                  <a:pt x="13462" y="16174"/>
                  <a:pt x="13455" y="16175"/>
                </a:cubicBezTo>
                <a:lnTo>
                  <a:pt x="13447" y="16167"/>
                </a:lnTo>
                <a:close/>
                <a:moveTo>
                  <a:pt x="19471" y="16135"/>
                </a:moveTo>
                <a:cubicBezTo>
                  <a:pt x="19478" y="16122"/>
                  <a:pt x="19494" y="16143"/>
                  <a:pt x="19574" y="16162"/>
                </a:cubicBezTo>
                <a:lnTo>
                  <a:pt x="19507" y="16358"/>
                </a:lnTo>
                <a:cubicBezTo>
                  <a:pt x="19446" y="16336"/>
                  <a:pt x="19428" y="16370"/>
                  <a:pt x="19364" y="16286"/>
                </a:cubicBezTo>
                <a:cubicBezTo>
                  <a:pt x="19439" y="16213"/>
                  <a:pt x="19378" y="16191"/>
                  <a:pt x="19425" y="16308"/>
                </a:cubicBezTo>
                <a:cubicBezTo>
                  <a:pt x="19467" y="16193"/>
                  <a:pt x="19464" y="16147"/>
                  <a:pt x="19471" y="16135"/>
                </a:cubicBezTo>
                <a:close/>
                <a:moveTo>
                  <a:pt x="17925" y="16133"/>
                </a:moveTo>
                <a:lnTo>
                  <a:pt x="17846" y="16145"/>
                </a:lnTo>
                <a:lnTo>
                  <a:pt x="17932" y="16255"/>
                </a:lnTo>
                <a:close/>
                <a:moveTo>
                  <a:pt x="17785" y="16123"/>
                </a:moveTo>
                <a:lnTo>
                  <a:pt x="17714" y="16258"/>
                </a:lnTo>
                <a:lnTo>
                  <a:pt x="17793" y="16246"/>
                </a:lnTo>
                <a:close/>
                <a:moveTo>
                  <a:pt x="14468" y="16099"/>
                </a:moveTo>
                <a:lnTo>
                  <a:pt x="14428" y="16105"/>
                </a:lnTo>
                <a:cubicBezTo>
                  <a:pt x="14418" y="16261"/>
                  <a:pt x="14375" y="16206"/>
                  <a:pt x="14475" y="16221"/>
                </a:cubicBezTo>
                <a:lnTo>
                  <a:pt x="14522" y="16338"/>
                </a:lnTo>
                <a:cubicBezTo>
                  <a:pt x="14529" y="16120"/>
                  <a:pt x="14536" y="16243"/>
                  <a:pt x="14468" y="16099"/>
                </a:cubicBezTo>
                <a:close/>
                <a:moveTo>
                  <a:pt x="13494" y="16091"/>
                </a:moveTo>
                <a:cubicBezTo>
                  <a:pt x="13457" y="16128"/>
                  <a:pt x="13444" y="16149"/>
                  <a:pt x="13441" y="16161"/>
                </a:cubicBezTo>
                <a:lnTo>
                  <a:pt x="13447" y="16167"/>
                </a:lnTo>
                <a:lnTo>
                  <a:pt x="13380" y="16170"/>
                </a:lnTo>
                <a:lnTo>
                  <a:pt x="13467" y="16281"/>
                </a:lnTo>
                <a:cubicBezTo>
                  <a:pt x="13531" y="16365"/>
                  <a:pt x="13470" y="16343"/>
                  <a:pt x="13545" y="16269"/>
                </a:cubicBezTo>
                <a:close/>
                <a:moveTo>
                  <a:pt x="14765" y="16085"/>
                </a:moveTo>
                <a:lnTo>
                  <a:pt x="14729" y="16152"/>
                </a:lnTo>
                <a:lnTo>
                  <a:pt x="14772" y="16207"/>
                </a:lnTo>
                <a:close/>
                <a:moveTo>
                  <a:pt x="18991" y="16033"/>
                </a:moveTo>
                <a:lnTo>
                  <a:pt x="19073" y="16083"/>
                </a:lnTo>
                <a:lnTo>
                  <a:pt x="19002" y="16217"/>
                </a:lnTo>
                <a:close/>
                <a:moveTo>
                  <a:pt x="14918" y="15999"/>
                </a:moveTo>
                <a:lnTo>
                  <a:pt x="14865" y="16100"/>
                </a:lnTo>
                <a:lnTo>
                  <a:pt x="14983" y="16083"/>
                </a:lnTo>
                <a:close/>
                <a:moveTo>
                  <a:pt x="3085" y="15995"/>
                </a:moveTo>
                <a:lnTo>
                  <a:pt x="3167" y="16045"/>
                </a:lnTo>
                <a:lnTo>
                  <a:pt x="3096" y="16179"/>
                </a:lnTo>
                <a:close/>
                <a:moveTo>
                  <a:pt x="18802" y="15988"/>
                </a:moveTo>
                <a:cubicBezTo>
                  <a:pt x="18814" y="15986"/>
                  <a:pt x="18834" y="15987"/>
                  <a:pt x="18869" y="15990"/>
                </a:cubicBezTo>
                <a:lnTo>
                  <a:pt x="18837" y="16118"/>
                </a:lnTo>
                <a:cubicBezTo>
                  <a:pt x="18762" y="16192"/>
                  <a:pt x="18815" y="16091"/>
                  <a:pt x="18784" y="16219"/>
                </a:cubicBezTo>
                <a:lnTo>
                  <a:pt x="18658" y="16114"/>
                </a:lnTo>
                <a:cubicBezTo>
                  <a:pt x="18755" y="16069"/>
                  <a:pt x="18701" y="16170"/>
                  <a:pt x="18715" y="16075"/>
                </a:cubicBezTo>
                <a:cubicBezTo>
                  <a:pt x="18801" y="16015"/>
                  <a:pt x="18766" y="15992"/>
                  <a:pt x="18802" y="15988"/>
                </a:cubicBezTo>
                <a:close/>
                <a:moveTo>
                  <a:pt x="18629" y="15964"/>
                </a:moveTo>
                <a:lnTo>
                  <a:pt x="18690" y="15986"/>
                </a:lnTo>
                <a:lnTo>
                  <a:pt x="18619" y="16120"/>
                </a:lnTo>
                <a:close/>
                <a:moveTo>
                  <a:pt x="19276" y="15835"/>
                </a:moveTo>
                <a:lnTo>
                  <a:pt x="19240" y="15902"/>
                </a:lnTo>
                <a:lnTo>
                  <a:pt x="19197" y="15847"/>
                </a:lnTo>
                <a:close/>
                <a:moveTo>
                  <a:pt x="96" y="15828"/>
                </a:moveTo>
                <a:lnTo>
                  <a:pt x="236" y="15838"/>
                </a:lnTo>
                <a:cubicBezTo>
                  <a:pt x="283" y="15955"/>
                  <a:pt x="304" y="15983"/>
                  <a:pt x="365" y="16004"/>
                </a:cubicBezTo>
                <a:cubicBezTo>
                  <a:pt x="351" y="16100"/>
                  <a:pt x="373" y="16127"/>
                  <a:pt x="320" y="16228"/>
                </a:cubicBezTo>
                <a:lnTo>
                  <a:pt x="302" y="16262"/>
                </a:lnTo>
                <a:cubicBezTo>
                  <a:pt x="249" y="16363"/>
                  <a:pt x="131" y="16381"/>
                  <a:pt x="66" y="16298"/>
                </a:cubicBezTo>
                <a:cubicBezTo>
                  <a:pt x="44" y="16270"/>
                  <a:pt x="62" y="16236"/>
                  <a:pt x="58" y="16175"/>
                </a:cubicBezTo>
                <a:cubicBezTo>
                  <a:pt x="-42" y="16159"/>
                  <a:pt x="19" y="16181"/>
                  <a:pt x="15" y="16120"/>
                </a:cubicBezTo>
                <a:cubicBezTo>
                  <a:pt x="25" y="15963"/>
                  <a:pt x="51" y="16052"/>
                  <a:pt x="96" y="15828"/>
                </a:cubicBezTo>
                <a:close/>
                <a:moveTo>
                  <a:pt x="3471" y="15813"/>
                </a:moveTo>
                <a:lnTo>
                  <a:pt x="3421" y="15975"/>
                </a:lnTo>
                <a:lnTo>
                  <a:pt x="3374" y="15858"/>
                </a:lnTo>
                <a:close/>
                <a:moveTo>
                  <a:pt x="15798" y="15773"/>
                </a:moveTo>
                <a:lnTo>
                  <a:pt x="15727" y="15908"/>
                </a:lnTo>
                <a:lnTo>
                  <a:pt x="15805" y="15896"/>
                </a:lnTo>
                <a:close/>
                <a:moveTo>
                  <a:pt x="16274" y="15763"/>
                </a:moveTo>
                <a:lnTo>
                  <a:pt x="16238" y="15830"/>
                </a:lnTo>
                <a:lnTo>
                  <a:pt x="16281" y="15886"/>
                </a:lnTo>
                <a:close/>
                <a:moveTo>
                  <a:pt x="19390" y="15755"/>
                </a:moveTo>
                <a:lnTo>
                  <a:pt x="19473" y="15805"/>
                </a:lnTo>
                <a:lnTo>
                  <a:pt x="19477" y="15866"/>
                </a:lnTo>
                <a:lnTo>
                  <a:pt x="19380" y="15912"/>
                </a:lnTo>
                <a:close/>
                <a:moveTo>
                  <a:pt x="20482" y="15745"/>
                </a:moveTo>
                <a:lnTo>
                  <a:pt x="20546" y="15828"/>
                </a:lnTo>
                <a:lnTo>
                  <a:pt x="20511" y="15896"/>
                </a:lnTo>
                <a:close/>
                <a:moveTo>
                  <a:pt x="3764" y="15737"/>
                </a:moveTo>
                <a:lnTo>
                  <a:pt x="3771" y="15860"/>
                </a:lnTo>
                <a:lnTo>
                  <a:pt x="3828" y="15821"/>
                </a:lnTo>
                <a:lnTo>
                  <a:pt x="3825" y="15759"/>
                </a:lnTo>
                <a:close/>
                <a:moveTo>
                  <a:pt x="3960" y="15708"/>
                </a:moveTo>
                <a:lnTo>
                  <a:pt x="3907" y="15809"/>
                </a:lnTo>
                <a:lnTo>
                  <a:pt x="3950" y="15864"/>
                </a:lnTo>
                <a:cubicBezTo>
                  <a:pt x="4004" y="15763"/>
                  <a:pt x="3968" y="15830"/>
                  <a:pt x="3960" y="15708"/>
                </a:cubicBezTo>
                <a:close/>
                <a:moveTo>
                  <a:pt x="14362" y="15681"/>
                </a:moveTo>
                <a:lnTo>
                  <a:pt x="14370" y="15803"/>
                </a:lnTo>
                <a:lnTo>
                  <a:pt x="14423" y="15702"/>
                </a:lnTo>
                <a:close/>
                <a:moveTo>
                  <a:pt x="14978" y="15680"/>
                </a:moveTo>
                <a:lnTo>
                  <a:pt x="14942" y="15748"/>
                </a:lnTo>
                <a:lnTo>
                  <a:pt x="14986" y="15803"/>
                </a:lnTo>
                <a:close/>
                <a:moveTo>
                  <a:pt x="3542" y="15678"/>
                </a:moveTo>
                <a:lnTo>
                  <a:pt x="3510" y="15807"/>
                </a:lnTo>
                <a:lnTo>
                  <a:pt x="3463" y="15690"/>
                </a:lnTo>
                <a:close/>
                <a:moveTo>
                  <a:pt x="19107" y="15674"/>
                </a:moveTo>
                <a:lnTo>
                  <a:pt x="19168" y="15696"/>
                </a:lnTo>
                <a:lnTo>
                  <a:pt x="19154" y="15791"/>
                </a:lnTo>
                <a:lnTo>
                  <a:pt x="19115" y="15797"/>
                </a:lnTo>
                <a:close/>
                <a:moveTo>
                  <a:pt x="14620" y="15673"/>
                </a:moveTo>
                <a:lnTo>
                  <a:pt x="14553" y="15869"/>
                </a:lnTo>
                <a:lnTo>
                  <a:pt x="14653" y="15885"/>
                </a:lnTo>
                <a:close/>
                <a:moveTo>
                  <a:pt x="3599" y="15638"/>
                </a:moveTo>
                <a:lnTo>
                  <a:pt x="3581" y="15672"/>
                </a:lnTo>
                <a:lnTo>
                  <a:pt x="3624" y="15727"/>
                </a:lnTo>
                <a:cubicBezTo>
                  <a:pt x="3656" y="15599"/>
                  <a:pt x="3681" y="15688"/>
                  <a:pt x="3599" y="15638"/>
                </a:cubicBezTo>
                <a:close/>
                <a:moveTo>
                  <a:pt x="15142" y="15601"/>
                </a:moveTo>
                <a:cubicBezTo>
                  <a:pt x="15127" y="15604"/>
                  <a:pt x="15105" y="15646"/>
                  <a:pt x="15060" y="15730"/>
                </a:cubicBezTo>
                <a:cubicBezTo>
                  <a:pt x="15121" y="15752"/>
                  <a:pt x="15100" y="15724"/>
                  <a:pt x="15125" y="15813"/>
                </a:cubicBezTo>
                <a:lnTo>
                  <a:pt x="15161" y="15746"/>
                </a:lnTo>
                <a:lnTo>
                  <a:pt x="15312" y="15940"/>
                </a:lnTo>
                <a:lnTo>
                  <a:pt x="15365" y="15839"/>
                </a:lnTo>
                <a:cubicBezTo>
                  <a:pt x="15282" y="15789"/>
                  <a:pt x="15261" y="15761"/>
                  <a:pt x="15235" y="15672"/>
                </a:cubicBezTo>
                <a:lnTo>
                  <a:pt x="15178" y="15712"/>
                </a:lnTo>
                <a:cubicBezTo>
                  <a:pt x="15164" y="15637"/>
                  <a:pt x="15156" y="15599"/>
                  <a:pt x="15142" y="15601"/>
                </a:cubicBezTo>
                <a:close/>
                <a:moveTo>
                  <a:pt x="13958" y="15556"/>
                </a:moveTo>
                <a:lnTo>
                  <a:pt x="13861" y="15602"/>
                </a:lnTo>
                <a:lnTo>
                  <a:pt x="13904" y="15657"/>
                </a:lnTo>
                <a:close/>
                <a:moveTo>
                  <a:pt x="13639" y="15542"/>
                </a:moveTo>
                <a:lnTo>
                  <a:pt x="13586" y="15643"/>
                </a:lnTo>
                <a:cubicBezTo>
                  <a:pt x="13647" y="15665"/>
                  <a:pt x="13625" y="15637"/>
                  <a:pt x="13650" y="15727"/>
                </a:cubicBezTo>
                <a:lnTo>
                  <a:pt x="13704" y="15626"/>
                </a:lnTo>
                <a:cubicBezTo>
                  <a:pt x="13621" y="15576"/>
                  <a:pt x="13686" y="15659"/>
                  <a:pt x="13639" y="15542"/>
                </a:cubicBezTo>
                <a:close/>
                <a:moveTo>
                  <a:pt x="18938" y="15514"/>
                </a:moveTo>
                <a:lnTo>
                  <a:pt x="18903" y="15581"/>
                </a:lnTo>
                <a:lnTo>
                  <a:pt x="18860" y="15526"/>
                </a:lnTo>
                <a:close/>
                <a:moveTo>
                  <a:pt x="14312" y="15502"/>
                </a:moveTo>
                <a:lnTo>
                  <a:pt x="14241" y="15637"/>
                </a:lnTo>
                <a:lnTo>
                  <a:pt x="14359" y="15619"/>
                </a:lnTo>
                <a:close/>
                <a:moveTo>
                  <a:pt x="18589" y="15423"/>
                </a:moveTo>
                <a:cubicBezTo>
                  <a:pt x="18600" y="15426"/>
                  <a:pt x="18620" y="15430"/>
                  <a:pt x="18655" y="15433"/>
                </a:cubicBezTo>
                <a:cubicBezTo>
                  <a:pt x="18567" y="15601"/>
                  <a:pt x="18602" y="15534"/>
                  <a:pt x="18592" y="15690"/>
                </a:cubicBezTo>
                <a:lnTo>
                  <a:pt x="18466" y="15586"/>
                </a:lnTo>
                <a:lnTo>
                  <a:pt x="18431" y="15653"/>
                </a:lnTo>
                <a:lnTo>
                  <a:pt x="18378" y="15754"/>
                </a:lnTo>
                <a:cubicBezTo>
                  <a:pt x="18359" y="15617"/>
                  <a:pt x="18354" y="15610"/>
                  <a:pt x="18364" y="15617"/>
                </a:cubicBezTo>
                <a:cubicBezTo>
                  <a:pt x="18374" y="15623"/>
                  <a:pt x="18400" y="15642"/>
                  <a:pt x="18445" y="15558"/>
                </a:cubicBezTo>
                <a:lnTo>
                  <a:pt x="18480" y="15490"/>
                </a:lnTo>
                <a:lnTo>
                  <a:pt x="18545" y="15574"/>
                </a:lnTo>
                <a:cubicBezTo>
                  <a:pt x="18595" y="15427"/>
                  <a:pt x="18554" y="15415"/>
                  <a:pt x="18589" y="15423"/>
                </a:cubicBezTo>
                <a:close/>
                <a:moveTo>
                  <a:pt x="15793" y="15371"/>
                </a:moveTo>
                <a:lnTo>
                  <a:pt x="15800" y="15494"/>
                </a:lnTo>
                <a:lnTo>
                  <a:pt x="15857" y="15454"/>
                </a:lnTo>
                <a:lnTo>
                  <a:pt x="15875" y="15420"/>
                </a:lnTo>
                <a:close/>
                <a:moveTo>
                  <a:pt x="13624" y="15297"/>
                </a:moveTo>
                <a:cubicBezTo>
                  <a:pt x="13631" y="15420"/>
                  <a:pt x="13610" y="15392"/>
                  <a:pt x="13675" y="15475"/>
                </a:cubicBezTo>
                <a:cubicBezTo>
                  <a:pt x="13739" y="15558"/>
                  <a:pt x="13682" y="15598"/>
                  <a:pt x="13775" y="15491"/>
                </a:cubicBezTo>
                <a:close/>
                <a:moveTo>
                  <a:pt x="18447" y="15278"/>
                </a:moveTo>
                <a:cubicBezTo>
                  <a:pt x="18476" y="15429"/>
                  <a:pt x="18494" y="15395"/>
                  <a:pt x="18405" y="15564"/>
                </a:cubicBezTo>
                <a:lnTo>
                  <a:pt x="18341" y="15481"/>
                </a:lnTo>
                <a:close/>
                <a:moveTo>
                  <a:pt x="17989" y="15255"/>
                </a:moveTo>
                <a:lnTo>
                  <a:pt x="17936" y="15356"/>
                </a:lnTo>
                <a:lnTo>
                  <a:pt x="18054" y="15338"/>
                </a:lnTo>
                <a:close/>
                <a:moveTo>
                  <a:pt x="17850" y="15245"/>
                </a:moveTo>
                <a:lnTo>
                  <a:pt x="17861" y="15429"/>
                </a:lnTo>
                <a:lnTo>
                  <a:pt x="17932" y="15295"/>
                </a:lnTo>
                <a:close/>
                <a:moveTo>
                  <a:pt x="16160" y="15222"/>
                </a:moveTo>
                <a:lnTo>
                  <a:pt x="16168" y="15345"/>
                </a:lnTo>
                <a:lnTo>
                  <a:pt x="16225" y="15305"/>
                </a:lnTo>
                <a:lnTo>
                  <a:pt x="16243" y="15272"/>
                </a:lnTo>
                <a:close/>
                <a:moveTo>
                  <a:pt x="15187" y="15215"/>
                </a:moveTo>
                <a:cubicBezTo>
                  <a:pt x="15116" y="15349"/>
                  <a:pt x="15134" y="15316"/>
                  <a:pt x="15163" y="15466"/>
                </a:cubicBezTo>
                <a:lnTo>
                  <a:pt x="15242" y="15454"/>
                </a:lnTo>
                <a:cubicBezTo>
                  <a:pt x="15252" y="15298"/>
                  <a:pt x="15256" y="15359"/>
                  <a:pt x="15187" y="15215"/>
                </a:cubicBezTo>
                <a:close/>
                <a:moveTo>
                  <a:pt x="18343" y="15201"/>
                </a:moveTo>
                <a:lnTo>
                  <a:pt x="18408" y="15284"/>
                </a:lnTo>
                <a:lnTo>
                  <a:pt x="18333" y="15358"/>
                </a:lnTo>
                <a:close/>
                <a:moveTo>
                  <a:pt x="14153" y="15185"/>
                </a:moveTo>
                <a:lnTo>
                  <a:pt x="14174" y="15213"/>
                </a:lnTo>
                <a:lnTo>
                  <a:pt x="14117" y="15253"/>
                </a:lnTo>
                <a:close/>
                <a:moveTo>
                  <a:pt x="3550" y="15181"/>
                </a:moveTo>
                <a:lnTo>
                  <a:pt x="3562" y="15365"/>
                </a:lnTo>
                <a:lnTo>
                  <a:pt x="3397" y="15266"/>
                </a:lnTo>
                <a:lnTo>
                  <a:pt x="3393" y="15205"/>
                </a:lnTo>
                <a:close/>
                <a:moveTo>
                  <a:pt x="15996" y="15123"/>
                </a:moveTo>
                <a:cubicBezTo>
                  <a:pt x="15978" y="15157"/>
                  <a:pt x="15942" y="15224"/>
                  <a:pt x="15985" y="15280"/>
                </a:cubicBezTo>
                <a:cubicBezTo>
                  <a:pt x="16050" y="15363"/>
                  <a:pt x="15985" y="15280"/>
                  <a:pt x="16068" y="15329"/>
                </a:cubicBezTo>
                <a:cubicBezTo>
                  <a:pt x="16053" y="15084"/>
                  <a:pt x="16068" y="15329"/>
                  <a:pt x="15996" y="15123"/>
                </a:cubicBezTo>
                <a:close/>
                <a:moveTo>
                  <a:pt x="14804" y="15118"/>
                </a:moveTo>
                <a:lnTo>
                  <a:pt x="14833" y="15268"/>
                </a:lnTo>
                <a:cubicBezTo>
                  <a:pt x="14815" y="15302"/>
                  <a:pt x="14809" y="15520"/>
                  <a:pt x="14744" y="15437"/>
                </a:cubicBezTo>
                <a:lnTo>
                  <a:pt x="14768" y="15185"/>
                </a:lnTo>
                <a:close/>
                <a:moveTo>
                  <a:pt x="18067" y="15108"/>
                </a:moveTo>
                <a:lnTo>
                  <a:pt x="18072" y="15109"/>
                </a:lnTo>
                <a:cubicBezTo>
                  <a:pt x="18080" y="15113"/>
                  <a:pt x="18075" y="15118"/>
                  <a:pt x="18070" y="15119"/>
                </a:cubicBezTo>
                <a:close/>
                <a:moveTo>
                  <a:pt x="13870" y="15104"/>
                </a:moveTo>
                <a:lnTo>
                  <a:pt x="13813" y="15144"/>
                </a:lnTo>
                <a:lnTo>
                  <a:pt x="13746" y="15340"/>
                </a:lnTo>
                <a:lnTo>
                  <a:pt x="13810" y="15423"/>
                </a:lnTo>
                <a:cubicBezTo>
                  <a:pt x="13917" y="15221"/>
                  <a:pt x="13889" y="15411"/>
                  <a:pt x="13856" y="15199"/>
                </a:cubicBezTo>
                <a:cubicBezTo>
                  <a:pt x="13931" y="15126"/>
                  <a:pt x="13917" y="15221"/>
                  <a:pt x="13870" y="15104"/>
                </a:cubicBezTo>
                <a:close/>
                <a:moveTo>
                  <a:pt x="17580" y="15069"/>
                </a:moveTo>
                <a:lnTo>
                  <a:pt x="17596" y="15315"/>
                </a:lnTo>
                <a:lnTo>
                  <a:pt x="17667" y="15180"/>
                </a:lnTo>
                <a:close/>
                <a:moveTo>
                  <a:pt x="18135" y="15047"/>
                </a:moveTo>
                <a:cubicBezTo>
                  <a:pt x="18092" y="15077"/>
                  <a:pt x="18073" y="15095"/>
                  <a:pt x="18067" y="15106"/>
                </a:cubicBezTo>
                <a:lnTo>
                  <a:pt x="18067" y="15108"/>
                </a:lnTo>
                <a:lnTo>
                  <a:pt x="17999" y="15098"/>
                </a:lnTo>
                <a:lnTo>
                  <a:pt x="18125" y="15203"/>
                </a:lnTo>
                <a:close/>
                <a:moveTo>
                  <a:pt x="16367" y="15036"/>
                </a:moveTo>
                <a:lnTo>
                  <a:pt x="16375" y="15159"/>
                </a:lnTo>
                <a:lnTo>
                  <a:pt x="16450" y="15085"/>
                </a:lnTo>
                <a:close/>
                <a:moveTo>
                  <a:pt x="15691" y="15014"/>
                </a:moveTo>
                <a:lnTo>
                  <a:pt x="15655" y="15082"/>
                </a:lnTo>
                <a:lnTo>
                  <a:pt x="15677" y="15109"/>
                </a:lnTo>
                <a:lnTo>
                  <a:pt x="15624" y="15211"/>
                </a:lnTo>
                <a:cubicBezTo>
                  <a:pt x="15767" y="15282"/>
                  <a:pt x="15606" y="15244"/>
                  <a:pt x="15749" y="15315"/>
                </a:cubicBezTo>
                <a:cubicBezTo>
                  <a:pt x="15759" y="15159"/>
                  <a:pt x="15785" y="15248"/>
                  <a:pt x="15702" y="15199"/>
                </a:cubicBezTo>
                <a:lnTo>
                  <a:pt x="15699" y="15137"/>
                </a:lnTo>
                <a:close/>
                <a:moveTo>
                  <a:pt x="3517" y="14969"/>
                </a:moveTo>
                <a:lnTo>
                  <a:pt x="3464" y="15070"/>
                </a:lnTo>
                <a:lnTo>
                  <a:pt x="3421" y="15014"/>
                </a:lnTo>
                <a:close/>
                <a:moveTo>
                  <a:pt x="14775" y="14967"/>
                </a:moveTo>
                <a:lnTo>
                  <a:pt x="14836" y="14989"/>
                </a:lnTo>
                <a:lnTo>
                  <a:pt x="14782" y="15090"/>
                </a:lnTo>
                <a:lnTo>
                  <a:pt x="14704" y="15102"/>
                </a:lnTo>
                <a:lnTo>
                  <a:pt x="14678" y="15013"/>
                </a:lnTo>
                <a:close/>
                <a:moveTo>
                  <a:pt x="17852" y="14966"/>
                </a:moveTo>
                <a:cubicBezTo>
                  <a:pt x="17860" y="15089"/>
                  <a:pt x="17777" y="15039"/>
                  <a:pt x="17881" y="15116"/>
                </a:cubicBezTo>
                <a:lnTo>
                  <a:pt x="17928" y="15233"/>
                </a:lnTo>
                <a:lnTo>
                  <a:pt x="17956" y="15043"/>
                </a:lnTo>
                <a:close/>
                <a:moveTo>
                  <a:pt x="14971" y="14937"/>
                </a:moveTo>
                <a:lnTo>
                  <a:pt x="14993" y="14965"/>
                </a:lnTo>
                <a:lnTo>
                  <a:pt x="14977" y="14968"/>
                </a:lnTo>
                <a:close/>
                <a:moveTo>
                  <a:pt x="15805" y="14935"/>
                </a:moveTo>
                <a:lnTo>
                  <a:pt x="15752" y="15036"/>
                </a:lnTo>
                <a:lnTo>
                  <a:pt x="15817" y="15119"/>
                </a:lnTo>
                <a:close/>
                <a:moveTo>
                  <a:pt x="18743" y="14924"/>
                </a:moveTo>
                <a:cubicBezTo>
                  <a:pt x="18811" y="15068"/>
                  <a:pt x="18772" y="15074"/>
                  <a:pt x="18772" y="15074"/>
                </a:cubicBezTo>
                <a:lnTo>
                  <a:pt x="18707" y="14991"/>
                </a:lnTo>
                <a:close/>
                <a:moveTo>
                  <a:pt x="15268" y="14923"/>
                </a:moveTo>
                <a:lnTo>
                  <a:pt x="15254" y="15019"/>
                </a:lnTo>
                <a:cubicBezTo>
                  <a:pt x="15217" y="15055"/>
                  <a:pt x="15202" y="15050"/>
                  <a:pt x="15200" y="15054"/>
                </a:cubicBezTo>
                <a:cubicBezTo>
                  <a:pt x="15197" y="15058"/>
                  <a:pt x="15208" y="15072"/>
                  <a:pt x="15223" y="15147"/>
                </a:cubicBezTo>
                <a:lnTo>
                  <a:pt x="15262" y="15141"/>
                </a:lnTo>
                <a:lnTo>
                  <a:pt x="15311" y="14979"/>
                </a:lnTo>
                <a:close/>
                <a:moveTo>
                  <a:pt x="17669" y="14900"/>
                </a:moveTo>
                <a:lnTo>
                  <a:pt x="17598" y="15035"/>
                </a:lnTo>
                <a:lnTo>
                  <a:pt x="17695" y="14990"/>
                </a:lnTo>
                <a:close/>
                <a:moveTo>
                  <a:pt x="19594" y="14888"/>
                </a:moveTo>
                <a:lnTo>
                  <a:pt x="19584" y="15044"/>
                </a:lnTo>
                <a:lnTo>
                  <a:pt x="19516" y="14900"/>
                </a:lnTo>
                <a:close/>
                <a:moveTo>
                  <a:pt x="13636" y="14861"/>
                </a:moveTo>
                <a:lnTo>
                  <a:pt x="13644" y="14984"/>
                </a:lnTo>
                <a:lnTo>
                  <a:pt x="13697" y="14883"/>
                </a:lnTo>
                <a:close/>
                <a:moveTo>
                  <a:pt x="15461" y="14832"/>
                </a:moveTo>
                <a:lnTo>
                  <a:pt x="15351" y="14973"/>
                </a:lnTo>
                <a:lnTo>
                  <a:pt x="15394" y="15028"/>
                </a:lnTo>
                <a:lnTo>
                  <a:pt x="15487" y="14921"/>
                </a:lnTo>
                <a:close/>
                <a:moveTo>
                  <a:pt x="16771" y="14820"/>
                </a:moveTo>
                <a:lnTo>
                  <a:pt x="16674" y="14865"/>
                </a:lnTo>
                <a:lnTo>
                  <a:pt x="16739" y="14948"/>
                </a:lnTo>
                <a:close/>
                <a:moveTo>
                  <a:pt x="14685" y="14795"/>
                </a:moveTo>
                <a:lnTo>
                  <a:pt x="14617" y="14991"/>
                </a:lnTo>
                <a:lnTo>
                  <a:pt x="14678" y="15013"/>
                </a:lnTo>
                <a:lnTo>
                  <a:pt x="14643" y="15080"/>
                </a:lnTo>
                <a:lnTo>
                  <a:pt x="14686" y="15136"/>
                </a:lnTo>
                <a:lnTo>
                  <a:pt x="14633" y="15237"/>
                </a:lnTo>
                <a:lnTo>
                  <a:pt x="14662" y="15387"/>
                </a:lnTo>
                <a:lnTo>
                  <a:pt x="14551" y="15528"/>
                </a:lnTo>
                <a:lnTo>
                  <a:pt x="14526" y="15439"/>
                </a:lnTo>
                <a:lnTo>
                  <a:pt x="14412" y="15518"/>
                </a:lnTo>
                <a:lnTo>
                  <a:pt x="14516" y="15595"/>
                </a:lnTo>
                <a:lnTo>
                  <a:pt x="14541" y="15685"/>
                </a:lnTo>
                <a:lnTo>
                  <a:pt x="14612" y="15550"/>
                </a:lnTo>
                <a:lnTo>
                  <a:pt x="14638" y="15639"/>
                </a:lnTo>
                <a:lnTo>
                  <a:pt x="14676" y="15612"/>
                </a:lnTo>
                <a:lnTo>
                  <a:pt x="14666" y="15449"/>
                </a:lnTo>
                <a:lnTo>
                  <a:pt x="14744" y="15437"/>
                </a:lnTo>
                <a:lnTo>
                  <a:pt x="14730" y="15532"/>
                </a:lnTo>
                <a:lnTo>
                  <a:pt x="14695" y="15599"/>
                </a:lnTo>
                <a:lnTo>
                  <a:pt x="14774" y="15587"/>
                </a:lnTo>
                <a:cubicBezTo>
                  <a:pt x="14821" y="15704"/>
                  <a:pt x="14824" y="15766"/>
                  <a:pt x="14921" y="15720"/>
                </a:cubicBezTo>
                <a:lnTo>
                  <a:pt x="14878" y="15665"/>
                </a:lnTo>
                <a:lnTo>
                  <a:pt x="14966" y="15496"/>
                </a:lnTo>
                <a:cubicBezTo>
                  <a:pt x="15055" y="15328"/>
                  <a:pt x="15070" y="15573"/>
                  <a:pt x="15034" y="15300"/>
                </a:cubicBezTo>
                <a:lnTo>
                  <a:pt x="14963" y="15435"/>
                </a:lnTo>
                <a:lnTo>
                  <a:pt x="14937" y="15346"/>
                </a:lnTo>
                <a:lnTo>
                  <a:pt x="14898" y="15352"/>
                </a:lnTo>
                <a:lnTo>
                  <a:pt x="14855" y="15296"/>
                </a:lnTo>
                <a:lnTo>
                  <a:pt x="14890" y="15229"/>
                </a:lnTo>
                <a:lnTo>
                  <a:pt x="14954" y="14971"/>
                </a:lnTo>
                <a:lnTo>
                  <a:pt x="14977" y="14968"/>
                </a:lnTo>
                <a:lnTo>
                  <a:pt x="15001" y="15088"/>
                </a:lnTo>
                <a:lnTo>
                  <a:pt x="15062" y="15110"/>
                </a:lnTo>
                <a:lnTo>
                  <a:pt x="15028" y="14898"/>
                </a:lnTo>
                <a:lnTo>
                  <a:pt x="14971" y="14937"/>
                </a:lnTo>
                <a:lnTo>
                  <a:pt x="14950" y="14910"/>
                </a:lnTo>
                <a:lnTo>
                  <a:pt x="14924" y="14821"/>
                </a:lnTo>
                <a:lnTo>
                  <a:pt x="14885" y="14827"/>
                </a:lnTo>
                <a:lnTo>
                  <a:pt x="14775" y="14967"/>
                </a:lnTo>
                <a:close/>
                <a:moveTo>
                  <a:pt x="20141" y="14743"/>
                </a:moveTo>
                <a:lnTo>
                  <a:pt x="20088" y="14844"/>
                </a:lnTo>
                <a:lnTo>
                  <a:pt x="20045" y="14788"/>
                </a:lnTo>
                <a:close/>
                <a:moveTo>
                  <a:pt x="18771" y="14733"/>
                </a:moveTo>
                <a:lnTo>
                  <a:pt x="18832" y="14755"/>
                </a:lnTo>
                <a:lnTo>
                  <a:pt x="18778" y="14856"/>
                </a:lnTo>
                <a:close/>
                <a:moveTo>
                  <a:pt x="16506" y="14705"/>
                </a:moveTo>
                <a:lnTo>
                  <a:pt x="16435" y="14840"/>
                </a:lnTo>
                <a:lnTo>
                  <a:pt x="16553" y="14822"/>
                </a:lnTo>
                <a:close/>
                <a:moveTo>
                  <a:pt x="17121" y="14705"/>
                </a:moveTo>
                <a:lnTo>
                  <a:pt x="17050" y="14839"/>
                </a:lnTo>
                <a:lnTo>
                  <a:pt x="17207" y="14815"/>
                </a:lnTo>
                <a:close/>
                <a:moveTo>
                  <a:pt x="13904" y="14696"/>
                </a:moveTo>
                <a:lnTo>
                  <a:pt x="13865" y="14702"/>
                </a:lnTo>
                <a:lnTo>
                  <a:pt x="13801" y="14960"/>
                </a:lnTo>
                <a:lnTo>
                  <a:pt x="13709" y="15067"/>
                </a:lnTo>
                <a:lnTo>
                  <a:pt x="13770" y="15089"/>
                </a:lnTo>
                <a:lnTo>
                  <a:pt x="13801" y="14960"/>
                </a:lnTo>
                <a:lnTo>
                  <a:pt x="13919" y="14942"/>
                </a:lnTo>
                <a:lnTo>
                  <a:pt x="13855" y="14859"/>
                </a:lnTo>
                <a:lnTo>
                  <a:pt x="13929" y="14785"/>
                </a:lnTo>
                <a:close/>
                <a:moveTo>
                  <a:pt x="3738" y="14687"/>
                </a:moveTo>
                <a:lnTo>
                  <a:pt x="3803" y="14770"/>
                </a:lnTo>
                <a:lnTo>
                  <a:pt x="3767" y="14838"/>
                </a:lnTo>
                <a:close/>
                <a:moveTo>
                  <a:pt x="17318" y="14675"/>
                </a:moveTo>
                <a:lnTo>
                  <a:pt x="17286" y="14804"/>
                </a:lnTo>
                <a:lnTo>
                  <a:pt x="17365" y="14792"/>
                </a:lnTo>
                <a:close/>
                <a:moveTo>
                  <a:pt x="14319" y="14664"/>
                </a:moveTo>
                <a:lnTo>
                  <a:pt x="14366" y="14781"/>
                </a:lnTo>
                <a:lnTo>
                  <a:pt x="14287" y="14793"/>
                </a:lnTo>
                <a:close/>
                <a:moveTo>
                  <a:pt x="16738" y="14608"/>
                </a:moveTo>
                <a:lnTo>
                  <a:pt x="16663" y="14681"/>
                </a:lnTo>
                <a:lnTo>
                  <a:pt x="16706" y="14736"/>
                </a:lnTo>
                <a:lnTo>
                  <a:pt x="16742" y="14669"/>
                </a:lnTo>
                <a:cubicBezTo>
                  <a:pt x="16871" y="14835"/>
                  <a:pt x="16796" y="14909"/>
                  <a:pt x="16829" y="15121"/>
                </a:cubicBezTo>
                <a:cubicBezTo>
                  <a:pt x="16926" y="15075"/>
                  <a:pt x="16943" y="15041"/>
                  <a:pt x="17044" y="15057"/>
                </a:cubicBezTo>
                <a:lnTo>
                  <a:pt x="16918" y="14952"/>
                </a:lnTo>
                <a:lnTo>
                  <a:pt x="16954" y="14885"/>
                </a:lnTo>
                <a:lnTo>
                  <a:pt x="16896" y="14925"/>
                </a:lnTo>
                <a:cubicBezTo>
                  <a:pt x="16867" y="14774"/>
                  <a:pt x="16853" y="14869"/>
                  <a:pt x="16928" y="14796"/>
                </a:cubicBezTo>
                <a:lnTo>
                  <a:pt x="16899" y="14645"/>
                </a:lnTo>
                <a:lnTo>
                  <a:pt x="16828" y="14780"/>
                </a:lnTo>
                <a:cubicBezTo>
                  <a:pt x="16756" y="14574"/>
                  <a:pt x="16810" y="14814"/>
                  <a:pt x="16738" y="14608"/>
                </a:cubicBezTo>
                <a:close/>
                <a:moveTo>
                  <a:pt x="15743" y="14573"/>
                </a:moveTo>
                <a:cubicBezTo>
                  <a:pt x="15668" y="14646"/>
                  <a:pt x="15668" y="14646"/>
                  <a:pt x="15632" y="14713"/>
                </a:cubicBezTo>
                <a:cubicBezTo>
                  <a:pt x="15632" y="14713"/>
                  <a:pt x="15619" y="14808"/>
                  <a:pt x="15619" y="14808"/>
                </a:cubicBezTo>
                <a:lnTo>
                  <a:pt x="15740" y="14852"/>
                </a:lnTo>
                <a:close/>
                <a:moveTo>
                  <a:pt x="15867" y="14466"/>
                </a:moveTo>
                <a:lnTo>
                  <a:pt x="15823" y="14506"/>
                </a:lnTo>
                <a:cubicBezTo>
                  <a:pt x="15819" y="14515"/>
                  <a:pt x="15820" y="14530"/>
                  <a:pt x="15804" y="14594"/>
                </a:cubicBezTo>
                <a:lnTo>
                  <a:pt x="15983" y="14598"/>
                </a:lnTo>
                <a:lnTo>
                  <a:pt x="15997" y="14503"/>
                </a:lnTo>
                <a:lnTo>
                  <a:pt x="16024" y="14520"/>
                </a:lnTo>
                <a:lnTo>
                  <a:pt x="16014" y="14469"/>
                </a:lnTo>
                <a:close/>
                <a:moveTo>
                  <a:pt x="13967" y="14439"/>
                </a:moveTo>
                <a:lnTo>
                  <a:pt x="13889" y="14451"/>
                </a:lnTo>
                <a:lnTo>
                  <a:pt x="13914" y="14540"/>
                </a:lnTo>
                <a:lnTo>
                  <a:pt x="13971" y="14500"/>
                </a:lnTo>
                <a:close/>
                <a:moveTo>
                  <a:pt x="12994" y="14431"/>
                </a:moveTo>
                <a:lnTo>
                  <a:pt x="12937" y="14471"/>
                </a:lnTo>
                <a:lnTo>
                  <a:pt x="12962" y="14560"/>
                </a:lnTo>
                <a:lnTo>
                  <a:pt x="13002" y="14554"/>
                </a:lnTo>
                <a:close/>
                <a:moveTo>
                  <a:pt x="3623" y="14426"/>
                </a:moveTo>
                <a:lnTo>
                  <a:pt x="3723" y="14442"/>
                </a:lnTo>
                <a:lnTo>
                  <a:pt x="3652" y="14576"/>
                </a:lnTo>
                <a:close/>
                <a:moveTo>
                  <a:pt x="18508" y="14339"/>
                </a:moveTo>
                <a:cubicBezTo>
                  <a:pt x="18616" y="14478"/>
                  <a:pt x="18637" y="14506"/>
                  <a:pt x="18549" y="14674"/>
                </a:cubicBezTo>
                <a:lnTo>
                  <a:pt x="18462" y="14563"/>
                </a:lnTo>
                <a:lnTo>
                  <a:pt x="18537" y="14490"/>
                </a:lnTo>
                <a:close/>
                <a:moveTo>
                  <a:pt x="15867" y="14337"/>
                </a:moveTo>
                <a:lnTo>
                  <a:pt x="15837" y="14366"/>
                </a:lnTo>
                <a:lnTo>
                  <a:pt x="15859" y="14421"/>
                </a:lnTo>
                <a:lnTo>
                  <a:pt x="15889" y="14364"/>
                </a:lnTo>
                <a:close/>
                <a:moveTo>
                  <a:pt x="15549" y="14323"/>
                </a:moveTo>
                <a:lnTo>
                  <a:pt x="15513" y="14390"/>
                </a:lnTo>
                <a:lnTo>
                  <a:pt x="15533" y="14460"/>
                </a:lnTo>
                <a:lnTo>
                  <a:pt x="15574" y="14412"/>
                </a:lnTo>
                <a:lnTo>
                  <a:pt x="15613" y="14406"/>
                </a:lnTo>
                <a:lnTo>
                  <a:pt x="15592" y="14378"/>
                </a:lnTo>
                <a:close/>
                <a:moveTo>
                  <a:pt x="13602" y="14308"/>
                </a:moveTo>
                <a:lnTo>
                  <a:pt x="13506" y="14354"/>
                </a:lnTo>
                <a:lnTo>
                  <a:pt x="13570" y="14437"/>
                </a:lnTo>
                <a:close/>
                <a:moveTo>
                  <a:pt x="15863" y="14275"/>
                </a:moveTo>
                <a:lnTo>
                  <a:pt x="15795" y="14323"/>
                </a:lnTo>
                <a:lnTo>
                  <a:pt x="15828" y="14343"/>
                </a:lnTo>
                <a:close/>
                <a:moveTo>
                  <a:pt x="13390" y="14255"/>
                </a:moveTo>
                <a:lnTo>
                  <a:pt x="13389" y="14268"/>
                </a:lnTo>
                <a:lnTo>
                  <a:pt x="13344" y="14316"/>
                </a:lnTo>
                <a:lnTo>
                  <a:pt x="13391" y="14433"/>
                </a:lnTo>
                <a:lnTo>
                  <a:pt x="13445" y="14332"/>
                </a:lnTo>
                <a:cubicBezTo>
                  <a:pt x="13409" y="14314"/>
                  <a:pt x="13393" y="14297"/>
                  <a:pt x="13387" y="14284"/>
                </a:cubicBezTo>
                <a:lnTo>
                  <a:pt x="13389" y="14268"/>
                </a:lnTo>
                <a:lnTo>
                  <a:pt x="13396" y="14261"/>
                </a:lnTo>
                <a:cubicBezTo>
                  <a:pt x="13400" y="14252"/>
                  <a:pt x="13395" y="14250"/>
                  <a:pt x="13390" y="14255"/>
                </a:cubicBezTo>
                <a:close/>
                <a:moveTo>
                  <a:pt x="14395" y="14246"/>
                </a:moveTo>
                <a:lnTo>
                  <a:pt x="14393" y="14250"/>
                </a:lnTo>
                <a:lnTo>
                  <a:pt x="14390" y="14247"/>
                </a:lnTo>
                <a:close/>
                <a:moveTo>
                  <a:pt x="17151" y="14235"/>
                </a:moveTo>
                <a:lnTo>
                  <a:pt x="17120" y="14364"/>
                </a:lnTo>
                <a:cubicBezTo>
                  <a:pt x="17202" y="14413"/>
                  <a:pt x="17159" y="14358"/>
                  <a:pt x="17206" y="14475"/>
                </a:cubicBezTo>
                <a:lnTo>
                  <a:pt x="17267" y="14496"/>
                </a:lnTo>
                <a:lnTo>
                  <a:pt x="17253" y="14592"/>
                </a:lnTo>
                <a:lnTo>
                  <a:pt x="17210" y="14536"/>
                </a:lnTo>
                <a:cubicBezTo>
                  <a:pt x="17178" y="14665"/>
                  <a:pt x="17174" y="14604"/>
                  <a:pt x="17200" y="14693"/>
                </a:cubicBezTo>
                <a:lnTo>
                  <a:pt x="17349" y="14546"/>
                </a:lnTo>
                <a:lnTo>
                  <a:pt x="17332" y="14580"/>
                </a:lnTo>
                <a:lnTo>
                  <a:pt x="17389" y="14540"/>
                </a:lnTo>
                <a:lnTo>
                  <a:pt x="17457" y="14685"/>
                </a:lnTo>
                <a:cubicBezTo>
                  <a:pt x="17507" y="14522"/>
                  <a:pt x="17475" y="14651"/>
                  <a:pt x="17507" y="14522"/>
                </a:cubicBezTo>
                <a:cubicBezTo>
                  <a:pt x="17481" y="14433"/>
                  <a:pt x="17438" y="14378"/>
                  <a:pt x="17356" y="14328"/>
                </a:cubicBezTo>
                <a:cubicBezTo>
                  <a:pt x="17346" y="14485"/>
                  <a:pt x="17302" y="14429"/>
                  <a:pt x="17403" y="14445"/>
                </a:cubicBezTo>
                <a:lnTo>
                  <a:pt x="17349" y="14546"/>
                </a:lnTo>
                <a:lnTo>
                  <a:pt x="17285" y="14463"/>
                </a:lnTo>
                <a:lnTo>
                  <a:pt x="17267" y="14496"/>
                </a:lnTo>
                <a:cubicBezTo>
                  <a:pt x="17259" y="14374"/>
                  <a:pt x="17295" y="14306"/>
                  <a:pt x="17212" y="14257"/>
                </a:cubicBezTo>
                <a:cubicBezTo>
                  <a:pt x="17212" y="14257"/>
                  <a:pt x="17151" y="14235"/>
                  <a:pt x="17151" y="14235"/>
                </a:cubicBezTo>
                <a:close/>
                <a:moveTo>
                  <a:pt x="16078" y="14212"/>
                </a:moveTo>
                <a:lnTo>
                  <a:pt x="16074" y="14226"/>
                </a:lnTo>
                <a:lnTo>
                  <a:pt x="16072" y="14215"/>
                </a:lnTo>
                <a:close/>
                <a:moveTo>
                  <a:pt x="16235" y="14188"/>
                </a:moveTo>
                <a:lnTo>
                  <a:pt x="16221" y="14283"/>
                </a:lnTo>
                <a:lnTo>
                  <a:pt x="16156" y="14200"/>
                </a:lnTo>
                <a:close/>
                <a:moveTo>
                  <a:pt x="14228" y="14151"/>
                </a:moveTo>
                <a:lnTo>
                  <a:pt x="14200" y="14341"/>
                </a:lnTo>
                <a:lnTo>
                  <a:pt x="14153" y="14225"/>
                </a:lnTo>
                <a:close/>
                <a:moveTo>
                  <a:pt x="14446" y="14149"/>
                </a:moveTo>
                <a:cubicBezTo>
                  <a:pt x="14511" y="14232"/>
                  <a:pt x="14467" y="14177"/>
                  <a:pt x="14475" y="14300"/>
                </a:cubicBezTo>
                <a:cubicBezTo>
                  <a:pt x="14412" y="14247"/>
                  <a:pt x="14407" y="14240"/>
                  <a:pt x="14400" y="14245"/>
                </a:cubicBezTo>
                <a:lnTo>
                  <a:pt x="14395" y="14246"/>
                </a:lnTo>
                <a:close/>
                <a:moveTo>
                  <a:pt x="18296" y="14124"/>
                </a:moveTo>
                <a:cubicBezTo>
                  <a:pt x="18368" y="14330"/>
                  <a:pt x="18375" y="14112"/>
                  <a:pt x="18351" y="14363"/>
                </a:cubicBezTo>
                <a:lnTo>
                  <a:pt x="18225" y="14258"/>
                </a:lnTo>
                <a:close/>
                <a:moveTo>
                  <a:pt x="18471" y="14066"/>
                </a:moveTo>
                <a:lnTo>
                  <a:pt x="18571" y="14082"/>
                </a:lnTo>
                <a:lnTo>
                  <a:pt x="18557" y="14177"/>
                </a:lnTo>
                <a:close/>
                <a:moveTo>
                  <a:pt x="16306" y="14053"/>
                </a:moveTo>
                <a:lnTo>
                  <a:pt x="16296" y="14210"/>
                </a:lnTo>
                <a:lnTo>
                  <a:pt x="16329" y="14422"/>
                </a:lnTo>
                <a:lnTo>
                  <a:pt x="16243" y="14311"/>
                </a:lnTo>
                <a:lnTo>
                  <a:pt x="16296" y="14210"/>
                </a:lnTo>
                <a:lnTo>
                  <a:pt x="16235" y="14188"/>
                </a:lnTo>
                <a:close/>
                <a:moveTo>
                  <a:pt x="14320" y="14044"/>
                </a:moveTo>
                <a:lnTo>
                  <a:pt x="14328" y="14167"/>
                </a:lnTo>
                <a:lnTo>
                  <a:pt x="14390" y="14247"/>
                </a:lnTo>
                <a:lnTo>
                  <a:pt x="14314" y="14262"/>
                </a:lnTo>
                <a:lnTo>
                  <a:pt x="14328" y="14167"/>
                </a:lnTo>
                <a:lnTo>
                  <a:pt x="14267" y="14145"/>
                </a:lnTo>
                <a:lnTo>
                  <a:pt x="14228" y="14151"/>
                </a:lnTo>
                <a:lnTo>
                  <a:pt x="14224" y="14090"/>
                </a:lnTo>
                <a:close/>
                <a:moveTo>
                  <a:pt x="14617" y="14030"/>
                </a:moveTo>
                <a:cubicBezTo>
                  <a:pt x="14668" y="14209"/>
                  <a:pt x="14690" y="14236"/>
                  <a:pt x="14601" y="14405"/>
                </a:cubicBezTo>
                <a:lnTo>
                  <a:pt x="14578" y="14036"/>
                </a:lnTo>
                <a:close/>
                <a:moveTo>
                  <a:pt x="15233" y="14030"/>
                </a:moveTo>
                <a:lnTo>
                  <a:pt x="15280" y="14147"/>
                </a:lnTo>
                <a:cubicBezTo>
                  <a:pt x="15205" y="14220"/>
                  <a:pt x="15266" y="14242"/>
                  <a:pt x="15219" y="14125"/>
                </a:cubicBezTo>
                <a:lnTo>
                  <a:pt x="15148" y="14260"/>
                </a:lnTo>
                <a:lnTo>
                  <a:pt x="15115" y="14048"/>
                </a:lnTo>
                <a:close/>
                <a:moveTo>
                  <a:pt x="16800" y="14009"/>
                </a:moveTo>
                <a:lnTo>
                  <a:pt x="16847" y="14126"/>
                </a:lnTo>
                <a:lnTo>
                  <a:pt x="17026" y="14130"/>
                </a:lnTo>
                <a:cubicBezTo>
                  <a:pt x="16937" y="14299"/>
                  <a:pt x="16990" y="14197"/>
                  <a:pt x="16876" y="14277"/>
                </a:cubicBezTo>
                <a:lnTo>
                  <a:pt x="16837" y="14283"/>
                </a:lnTo>
                <a:lnTo>
                  <a:pt x="16811" y="14194"/>
                </a:lnTo>
                <a:cubicBezTo>
                  <a:pt x="16715" y="14239"/>
                  <a:pt x="16736" y="14267"/>
                  <a:pt x="16629" y="14128"/>
                </a:cubicBezTo>
                <a:cubicBezTo>
                  <a:pt x="16703" y="14055"/>
                  <a:pt x="16650" y="14156"/>
                  <a:pt x="16682" y="14027"/>
                </a:cubicBezTo>
                <a:close/>
                <a:moveTo>
                  <a:pt x="13483" y="13985"/>
                </a:moveTo>
                <a:lnTo>
                  <a:pt x="13376" y="14187"/>
                </a:lnTo>
                <a:cubicBezTo>
                  <a:pt x="13455" y="14175"/>
                  <a:pt x="13437" y="14209"/>
                  <a:pt x="13547" y="14068"/>
                </a:cubicBezTo>
                <a:cubicBezTo>
                  <a:pt x="13465" y="14019"/>
                  <a:pt x="13508" y="14074"/>
                  <a:pt x="13483" y="13985"/>
                </a:cubicBezTo>
                <a:close/>
                <a:moveTo>
                  <a:pt x="16420" y="13974"/>
                </a:moveTo>
                <a:cubicBezTo>
                  <a:pt x="16420" y="13974"/>
                  <a:pt x="16446" y="14063"/>
                  <a:pt x="16446" y="14063"/>
                </a:cubicBezTo>
                <a:cubicBezTo>
                  <a:pt x="16532" y="14174"/>
                  <a:pt x="16446" y="14063"/>
                  <a:pt x="16528" y="14112"/>
                </a:cubicBezTo>
                <a:lnTo>
                  <a:pt x="16557" y="14263"/>
                </a:lnTo>
                <a:cubicBezTo>
                  <a:pt x="16443" y="14342"/>
                  <a:pt x="16497" y="14241"/>
                  <a:pt x="16408" y="14410"/>
                </a:cubicBezTo>
                <a:lnTo>
                  <a:pt x="16361" y="14293"/>
                </a:lnTo>
                <a:lnTo>
                  <a:pt x="16396" y="14225"/>
                </a:lnTo>
                <a:lnTo>
                  <a:pt x="16422" y="14315"/>
                </a:lnTo>
                <a:lnTo>
                  <a:pt x="16493" y="14180"/>
                </a:lnTo>
                <a:lnTo>
                  <a:pt x="16396" y="14225"/>
                </a:lnTo>
                <a:lnTo>
                  <a:pt x="16324" y="14019"/>
                </a:lnTo>
                <a:close/>
                <a:moveTo>
                  <a:pt x="16639" y="13972"/>
                </a:moveTo>
                <a:lnTo>
                  <a:pt x="16568" y="14107"/>
                </a:lnTo>
                <a:lnTo>
                  <a:pt x="16560" y="13984"/>
                </a:lnTo>
                <a:close/>
                <a:moveTo>
                  <a:pt x="15050" y="13965"/>
                </a:moveTo>
                <a:cubicBezTo>
                  <a:pt x="15179" y="14131"/>
                  <a:pt x="14861" y="14117"/>
                  <a:pt x="14861" y="14117"/>
                </a:cubicBezTo>
                <a:lnTo>
                  <a:pt x="14835" y="14028"/>
                </a:lnTo>
                <a:close/>
                <a:moveTo>
                  <a:pt x="4308" y="13950"/>
                </a:moveTo>
                <a:lnTo>
                  <a:pt x="4254" y="14051"/>
                </a:lnTo>
                <a:lnTo>
                  <a:pt x="4372" y="14033"/>
                </a:lnTo>
                <a:close/>
                <a:moveTo>
                  <a:pt x="15146" y="13919"/>
                </a:moveTo>
                <a:lnTo>
                  <a:pt x="15247" y="13935"/>
                </a:lnTo>
                <a:lnTo>
                  <a:pt x="15211" y="14002"/>
                </a:lnTo>
                <a:close/>
                <a:moveTo>
                  <a:pt x="15404" y="13911"/>
                </a:moveTo>
                <a:lnTo>
                  <a:pt x="15433" y="14062"/>
                </a:lnTo>
                <a:lnTo>
                  <a:pt x="15294" y="14052"/>
                </a:lnTo>
                <a:close/>
                <a:moveTo>
                  <a:pt x="18857" y="13884"/>
                </a:moveTo>
                <a:cubicBezTo>
                  <a:pt x="18908" y="14062"/>
                  <a:pt x="18861" y="13945"/>
                  <a:pt x="18833" y="14135"/>
                </a:cubicBezTo>
                <a:cubicBezTo>
                  <a:pt x="18804" y="13985"/>
                  <a:pt x="18807" y="14046"/>
                  <a:pt x="18857" y="13884"/>
                </a:cubicBezTo>
                <a:close/>
                <a:moveTo>
                  <a:pt x="18277" y="13816"/>
                </a:moveTo>
                <a:lnTo>
                  <a:pt x="18359" y="13866"/>
                </a:lnTo>
                <a:cubicBezTo>
                  <a:pt x="18410" y="14044"/>
                  <a:pt x="18356" y="13805"/>
                  <a:pt x="18450" y="14038"/>
                </a:cubicBezTo>
                <a:cubicBezTo>
                  <a:pt x="18353" y="14084"/>
                  <a:pt x="18306" y="13967"/>
                  <a:pt x="18277" y="13816"/>
                </a:cubicBezTo>
                <a:close/>
                <a:moveTo>
                  <a:pt x="17304" y="13809"/>
                </a:moveTo>
                <a:lnTo>
                  <a:pt x="17250" y="13910"/>
                </a:lnTo>
                <a:lnTo>
                  <a:pt x="17225" y="13821"/>
                </a:lnTo>
                <a:close/>
                <a:moveTo>
                  <a:pt x="4239" y="13805"/>
                </a:moveTo>
                <a:lnTo>
                  <a:pt x="4247" y="13928"/>
                </a:lnTo>
                <a:lnTo>
                  <a:pt x="4304" y="13889"/>
                </a:lnTo>
                <a:lnTo>
                  <a:pt x="4339" y="13821"/>
                </a:lnTo>
                <a:close/>
                <a:moveTo>
                  <a:pt x="15475" y="13776"/>
                </a:moveTo>
                <a:lnTo>
                  <a:pt x="15557" y="13826"/>
                </a:lnTo>
                <a:lnTo>
                  <a:pt x="15504" y="13927"/>
                </a:lnTo>
                <a:close/>
                <a:moveTo>
                  <a:pt x="17994" y="13735"/>
                </a:moveTo>
                <a:lnTo>
                  <a:pt x="18002" y="13858"/>
                </a:lnTo>
                <a:lnTo>
                  <a:pt x="17923" y="13870"/>
                </a:lnTo>
                <a:close/>
                <a:moveTo>
                  <a:pt x="15035" y="13719"/>
                </a:moveTo>
                <a:cubicBezTo>
                  <a:pt x="15156" y="13763"/>
                  <a:pt x="14995" y="13725"/>
                  <a:pt x="15139" y="13796"/>
                </a:cubicBezTo>
                <a:lnTo>
                  <a:pt x="15089" y="13959"/>
                </a:lnTo>
                <a:lnTo>
                  <a:pt x="15050" y="13965"/>
                </a:lnTo>
                <a:close/>
                <a:moveTo>
                  <a:pt x="15908" y="13711"/>
                </a:moveTo>
                <a:lnTo>
                  <a:pt x="15972" y="13794"/>
                </a:lnTo>
                <a:lnTo>
                  <a:pt x="15898" y="13867"/>
                </a:lnTo>
                <a:close/>
                <a:moveTo>
                  <a:pt x="14140" y="13700"/>
                </a:moveTo>
                <a:cubicBezTo>
                  <a:pt x="14187" y="13816"/>
                  <a:pt x="14144" y="13761"/>
                  <a:pt x="14248" y="13838"/>
                </a:cubicBezTo>
                <a:cubicBezTo>
                  <a:pt x="14136" y="13948"/>
                  <a:pt x="14170" y="13897"/>
                  <a:pt x="14142" y="13846"/>
                </a:cubicBezTo>
                <a:lnTo>
                  <a:pt x="14110" y="13819"/>
                </a:lnTo>
                <a:lnTo>
                  <a:pt x="14068" y="13883"/>
                </a:lnTo>
                <a:cubicBezTo>
                  <a:pt x="14039" y="13934"/>
                  <a:pt x="14077" y="13887"/>
                  <a:pt x="13972" y="13880"/>
                </a:cubicBezTo>
                <a:lnTo>
                  <a:pt x="14061" y="13712"/>
                </a:lnTo>
                <a:lnTo>
                  <a:pt x="14104" y="13767"/>
                </a:lnTo>
                <a:close/>
                <a:moveTo>
                  <a:pt x="18448" y="13697"/>
                </a:moveTo>
                <a:lnTo>
                  <a:pt x="18474" y="13787"/>
                </a:lnTo>
                <a:lnTo>
                  <a:pt x="18377" y="13832"/>
                </a:lnTo>
                <a:close/>
                <a:moveTo>
                  <a:pt x="15410" y="13693"/>
                </a:moveTo>
                <a:lnTo>
                  <a:pt x="15404" y="13911"/>
                </a:lnTo>
                <a:lnTo>
                  <a:pt x="15339" y="13828"/>
                </a:lnTo>
                <a:close/>
                <a:moveTo>
                  <a:pt x="4031" y="13651"/>
                </a:moveTo>
                <a:lnTo>
                  <a:pt x="3978" y="13752"/>
                </a:lnTo>
                <a:lnTo>
                  <a:pt x="3935" y="13697"/>
                </a:lnTo>
                <a:close/>
                <a:moveTo>
                  <a:pt x="18147" y="13650"/>
                </a:moveTo>
                <a:lnTo>
                  <a:pt x="18234" y="13761"/>
                </a:lnTo>
                <a:lnTo>
                  <a:pt x="18155" y="13773"/>
                </a:lnTo>
                <a:close/>
                <a:moveTo>
                  <a:pt x="16122" y="13647"/>
                </a:moveTo>
                <a:lnTo>
                  <a:pt x="16212" y="13819"/>
                </a:lnTo>
                <a:lnTo>
                  <a:pt x="16137" y="13893"/>
                </a:lnTo>
                <a:close/>
                <a:moveTo>
                  <a:pt x="16589" y="13619"/>
                </a:moveTo>
                <a:cubicBezTo>
                  <a:pt x="16612" y="13627"/>
                  <a:pt x="16639" y="13662"/>
                  <a:pt x="16720" y="13681"/>
                </a:cubicBezTo>
                <a:lnTo>
                  <a:pt x="16649" y="13815"/>
                </a:lnTo>
                <a:lnTo>
                  <a:pt x="16754" y="13788"/>
                </a:lnTo>
                <a:cubicBezTo>
                  <a:pt x="16760" y="13775"/>
                  <a:pt x="16765" y="13767"/>
                  <a:pt x="16845" y="13785"/>
                </a:cubicBezTo>
                <a:lnTo>
                  <a:pt x="16639" y="13972"/>
                </a:lnTo>
                <a:lnTo>
                  <a:pt x="16649" y="13815"/>
                </a:lnTo>
                <a:lnTo>
                  <a:pt x="16606" y="13760"/>
                </a:lnTo>
                <a:cubicBezTo>
                  <a:pt x="16574" y="13889"/>
                  <a:pt x="16574" y="13889"/>
                  <a:pt x="16538" y="13956"/>
                </a:cubicBezTo>
                <a:cubicBezTo>
                  <a:pt x="16503" y="14023"/>
                  <a:pt x="16578" y="13950"/>
                  <a:pt x="16481" y="13996"/>
                </a:cubicBezTo>
                <a:lnTo>
                  <a:pt x="16391" y="13823"/>
                </a:lnTo>
                <a:cubicBezTo>
                  <a:pt x="16488" y="13778"/>
                  <a:pt x="16427" y="13756"/>
                  <a:pt x="16474" y="13873"/>
                </a:cubicBezTo>
                <a:lnTo>
                  <a:pt x="16545" y="13738"/>
                </a:lnTo>
                <a:lnTo>
                  <a:pt x="16484" y="13716"/>
                </a:lnTo>
                <a:cubicBezTo>
                  <a:pt x="16548" y="13629"/>
                  <a:pt x="16567" y="13611"/>
                  <a:pt x="16589" y="13619"/>
                </a:cubicBezTo>
                <a:close/>
                <a:moveTo>
                  <a:pt x="18580" y="13585"/>
                </a:moveTo>
                <a:lnTo>
                  <a:pt x="18588" y="13707"/>
                </a:lnTo>
                <a:lnTo>
                  <a:pt x="18527" y="13686"/>
                </a:lnTo>
                <a:close/>
                <a:moveTo>
                  <a:pt x="3054" y="13582"/>
                </a:moveTo>
                <a:lnTo>
                  <a:pt x="3079" y="13671"/>
                </a:lnTo>
                <a:cubicBezTo>
                  <a:pt x="3119" y="13665"/>
                  <a:pt x="3032" y="13554"/>
                  <a:pt x="3140" y="13693"/>
                </a:cubicBezTo>
                <a:lnTo>
                  <a:pt x="3162" y="13721"/>
                </a:lnTo>
                <a:cubicBezTo>
                  <a:pt x="3226" y="13804"/>
                  <a:pt x="3195" y="13933"/>
                  <a:pt x="3224" y="14083"/>
                </a:cubicBezTo>
                <a:lnTo>
                  <a:pt x="3035" y="14236"/>
                </a:lnTo>
                <a:cubicBezTo>
                  <a:pt x="2909" y="14131"/>
                  <a:pt x="2956" y="14248"/>
                  <a:pt x="2870" y="14137"/>
                </a:cubicBezTo>
                <a:cubicBezTo>
                  <a:pt x="2848" y="14109"/>
                  <a:pt x="2866" y="14076"/>
                  <a:pt x="2862" y="14014"/>
                </a:cubicBezTo>
                <a:lnTo>
                  <a:pt x="2801" y="13992"/>
                </a:lnTo>
                <a:cubicBezTo>
                  <a:pt x="2895" y="13816"/>
                  <a:pt x="2844" y="13835"/>
                  <a:pt x="2859" y="13796"/>
                </a:cubicBezTo>
                <a:cubicBezTo>
                  <a:pt x="2864" y="13783"/>
                  <a:pt x="2877" y="13764"/>
                  <a:pt x="2904" y="13729"/>
                </a:cubicBezTo>
                <a:cubicBezTo>
                  <a:pt x="2957" y="13628"/>
                  <a:pt x="2926" y="13757"/>
                  <a:pt x="3054" y="13582"/>
                </a:cubicBezTo>
                <a:close/>
                <a:moveTo>
                  <a:pt x="15599" y="13540"/>
                </a:moveTo>
                <a:lnTo>
                  <a:pt x="15700" y="13556"/>
                </a:lnTo>
                <a:lnTo>
                  <a:pt x="15628" y="13691"/>
                </a:lnTo>
                <a:lnTo>
                  <a:pt x="15825" y="13661"/>
                </a:lnTo>
                <a:lnTo>
                  <a:pt x="15815" y="13818"/>
                </a:lnTo>
                <a:lnTo>
                  <a:pt x="15780" y="13885"/>
                </a:lnTo>
                <a:lnTo>
                  <a:pt x="15654" y="13780"/>
                </a:lnTo>
                <a:lnTo>
                  <a:pt x="15683" y="13931"/>
                </a:lnTo>
                <a:cubicBezTo>
                  <a:pt x="15551" y="14044"/>
                  <a:pt x="15630" y="14032"/>
                  <a:pt x="15490" y="14022"/>
                </a:cubicBezTo>
                <a:lnTo>
                  <a:pt x="15583" y="13915"/>
                </a:lnTo>
                <a:lnTo>
                  <a:pt x="15593" y="13758"/>
                </a:lnTo>
                <a:lnTo>
                  <a:pt x="15628" y="13691"/>
                </a:lnTo>
                <a:close/>
                <a:moveTo>
                  <a:pt x="14229" y="13531"/>
                </a:moveTo>
                <a:lnTo>
                  <a:pt x="14315" y="13642"/>
                </a:lnTo>
                <a:lnTo>
                  <a:pt x="14236" y="13654"/>
                </a:lnTo>
                <a:close/>
                <a:moveTo>
                  <a:pt x="16927" y="13494"/>
                </a:moveTo>
                <a:lnTo>
                  <a:pt x="16916" y="13651"/>
                </a:lnTo>
                <a:lnTo>
                  <a:pt x="16830" y="13540"/>
                </a:lnTo>
                <a:lnTo>
                  <a:pt x="16887" y="13500"/>
                </a:lnTo>
                <a:close/>
                <a:moveTo>
                  <a:pt x="15981" y="13405"/>
                </a:moveTo>
                <a:lnTo>
                  <a:pt x="16000" y="13408"/>
                </a:lnTo>
                <a:cubicBezTo>
                  <a:pt x="16014" y="13417"/>
                  <a:pt x="15976" y="13427"/>
                  <a:pt x="15979" y="13407"/>
                </a:cubicBezTo>
                <a:close/>
                <a:moveTo>
                  <a:pt x="14955" y="13390"/>
                </a:moveTo>
                <a:lnTo>
                  <a:pt x="15041" y="13501"/>
                </a:lnTo>
                <a:lnTo>
                  <a:pt x="14966" y="13574"/>
                </a:lnTo>
                <a:close/>
                <a:moveTo>
                  <a:pt x="17295" y="13345"/>
                </a:moveTo>
                <a:lnTo>
                  <a:pt x="17377" y="13395"/>
                </a:lnTo>
                <a:lnTo>
                  <a:pt x="17324" y="13496"/>
                </a:lnTo>
                <a:close/>
                <a:moveTo>
                  <a:pt x="18425" y="13329"/>
                </a:moveTo>
                <a:lnTo>
                  <a:pt x="18486" y="13351"/>
                </a:lnTo>
                <a:lnTo>
                  <a:pt x="18397" y="13519"/>
                </a:lnTo>
                <a:close/>
                <a:moveTo>
                  <a:pt x="15226" y="13287"/>
                </a:moveTo>
                <a:lnTo>
                  <a:pt x="15309" y="13336"/>
                </a:lnTo>
                <a:lnTo>
                  <a:pt x="15238" y="13471"/>
                </a:lnTo>
                <a:close/>
                <a:moveTo>
                  <a:pt x="13022" y="13280"/>
                </a:moveTo>
                <a:lnTo>
                  <a:pt x="13065" y="13336"/>
                </a:lnTo>
                <a:lnTo>
                  <a:pt x="13037" y="13349"/>
                </a:lnTo>
                <a:close/>
                <a:moveTo>
                  <a:pt x="17666" y="13258"/>
                </a:moveTo>
                <a:lnTo>
                  <a:pt x="17735" y="13403"/>
                </a:lnTo>
                <a:lnTo>
                  <a:pt x="17607" y="13577"/>
                </a:lnTo>
                <a:lnTo>
                  <a:pt x="17668" y="13599"/>
                </a:lnTo>
                <a:lnTo>
                  <a:pt x="17597" y="13734"/>
                </a:lnTo>
                <a:lnTo>
                  <a:pt x="17571" y="13644"/>
                </a:lnTo>
                <a:lnTo>
                  <a:pt x="17453" y="13662"/>
                </a:lnTo>
                <a:cubicBezTo>
                  <a:pt x="17406" y="13545"/>
                  <a:pt x="17471" y="13629"/>
                  <a:pt x="17389" y="13579"/>
                </a:cubicBezTo>
                <a:lnTo>
                  <a:pt x="17399" y="13423"/>
                </a:lnTo>
                <a:lnTo>
                  <a:pt x="17456" y="13383"/>
                </a:lnTo>
                <a:lnTo>
                  <a:pt x="17485" y="13534"/>
                </a:lnTo>
                <a:lnTo>
                  <a:pt x="17521" y="13466"/>
                </a:lnTo>
                <a:lnTo>
                  <a:pt x="17564" y="13522"/>
                </a:lnTo>
                <a:cubicBezTo>
                  <a:pt x="17652" y="13353"/>
                  <a:pt x="17599" y="13454"/>
                  <a:pt x="17627" y="13264"/>
                </a:cubicBezTo>
                <a:close/>
                <a:moveTo>
                  <a:pt x="16654" y="13257"/>
                </a:moveTo>
                <a:lnTo>
                  <a:pt x="16722" y="13401"/>
                </a:lnTo>
                <a:lnTo>
                  <a:pt x="16801" y="13389"/>
                </a:lnTo>
                <a:lnTo>
                  <a:pt x="16830" y="13540"/>
                </a:lnTo>
                <a:lnTo>
                  <a:pt x="16734" y="13585"/>
                </a:lnTo>
                <a:lnTo>
                  <a:pt x="16708" y="13496"/>
                </a:lnTo>
                <a:lnTo>
                  <a:pt x="16612" y="13542"/>
                </a:lnTo>
                <a:cubicBezTo>
                  <a:pt x="16565" y="13425"/>
                  <a:pt x="16630" y="13508"/>
                  <a:pt x="16547" y="13459"/>
                </a:cubicBezTo>
                <a:close/>
                <a:moveTo>
                  <a:pt x="17090" y="13252"/>
                </a:moveTo>
                <a:lnTo>
                  <a:pt x="17116" y="13342"/>
                </a:lnTo>
                <a:lnTo>
                  <a:pt x="17151" y="13274"/>
                </a:lnTo>
                <a:cubicBezTo>
                  <a:pt x="17220" y="13419"/>
                  <a:pt x="17202" y="13452"/>
                  <a:pt x="17192" y="13609"/>
                </a:cubicBezTo>
                <a:lnTo>
                  <a:pt x="17274" y="13658"/>
                </a:lnTo>
                <a:lnTo>
                  <a:pt x="17164" y="13799"/>
                </a:lnTo>
                <a:cubicBezTo>
                  <a:pt x="17150" y="13894"/>
                  <a:pt x="17203" y="13793"/>
                  <a:pt x="17115" y="13962"/>
                </a:cubicBezTo>
                <a:lnTo>
                  <a:pt x="17054" y="13940"/>
                </a:lnTo>
                <a:cubicBezTo>
                  <a:pt x="17139" y="13710"/>
                  <a:pt x="17060" y="13722"/>
                  <a:pt x="16956" y="13645"/>
                </a:cubicBezTo>
                <a:lnTo>
                  <a:pt x="17009" y="13544"/>
                </a:lnTo>
                <a:lnTo>
                  <a:pt x="16966" y="13488"/>
                </a:lnTo>
                <a:lnTo>
                  <a:pt x="17001" y="13421"/>
                </a:lnTo>
                <a:lnTo>
                  <a:pt x="16958" y="13365"/>
                </a:lnTo>
                <a:cubicBezTo>
                  <a:pt x="17033" y="13292"/>
                  <a:pt x="16980" y="13393"/>
                  <a:pt x="17012" y="13264"/>
                </a:cubicBezTo>
                <a:lnTo>
                  <a:pt x="17055" y="13320"/>
                </a:lnTo>
                <a:close/>
                <a:moveTo>
                  <a:pt x="13925" y="13232"/>
                </a:moveTo>
                <a:cubicBezTo>
                  <a:pt x="13952" y="13232"/>
                  <a:pt x="13982" y="13243"/>
                  <a:pt x="14035" y="13282"/>
                </a:cubicBezTo>
                <a:cubicBezTo>
                  <a:pt x="13920" y="13361"/>
                  <a:pt x="13938" y="13327"/>
                  <a:pt x="13842" y="13373"/>
                </a:cubicBezTo>
                <a:lnTo>
                  <a:pt x="13834" y="13250"/>
                </a:lnTo>
                <a:cubicBezTo>
                  <a:pt x="13873" y="13244"/>
                  <a:pt x="13897" y="13233"/>
                  <a:pt x="13925" y="13232"/>
                </a:cubicBezTo>
                <a:close/>
                <a:moveTo>
                  <a:pt x="16017" y="13229"/>
                </a:moveTo>
                <a:cubicBezTo>
                  <a:pt x="16089" y="13435"/>
                  <a:pt x="16034" y="13195"/>
                  <a:pt x="16107" y="13401"/>
                </a:cubicBezTo>
                <a:cubicBezTo>
                  <a:pt x="16010" y="13447"/>
                  <a:pt x="16071" y="13469"/>
                  <a:pt x="16024" y="13352"/>
                </a:cubicBezTo>
                <a:lnTo>
                  <a:pt x="15981" y="13405"/>
                </a:lnTo>
                <a:lnTo>
                  <a:pt x="15928" y="13398"/>
                </a:lnTo>
                <a:lnTo>
                  <a:pt x="15975" y="13514"/>
                </a:lnTo>
                <a:lnTo>
                  <a:pt x="16010" y="13447"/>
                </a:lnTo>
                <a:cubicBezTo>
                  <a:pt x="16032" y="13475"/>
                  <a:pt x="16054" y="13503"/>
                  <a:pt x="16018" y="13570"/>
                </a:cubicBezTo>
                <a:cubicBezTo>
                  <a:pt x="15947" y="13705"/>
                  <a:pt x="15943" y="13643"/>
                  <a:pt x="15918" y="13554"/>
                </a:cubicBezTo>
                <a:lnTo>
                  <a:pt x="15825" y="13661"/>
                </a:lnTo>
                <a:lnTo>
                  <a:pt x="15871" y="13437"/>
                </a:lnTo>
                <a:lnTo>
                  <a:pt x="15928" y="13398"/>
                </a:lnTo>
                <a:lnTo>
                  <a:pt x="15938" y="13241"/>
                </a:lnTo>
                <a:lnTo>
                  <a:pt x="15963" y="13330"/>
                </a:lnTo>
                <a:close/>
                <a:moveTo>
                  <a:pt x="14284" y="13151"/>
                </a:moveTo>
                <a:lnTo>
                  <a:pt x="14375" y="13323"/>
                </a:lnTo>
                <a:lnTo>
                  <a:pt x="14318" y="13363"/>
                </a:lnTo>
                <a:lnTo>
                  <a:pt x="14321" y="13424"/>
                </a:lnTo>
                <a:lnTo>
                  <a:pt x="14404" y="13474"/>
                </a:lnTo>
                <a:lnTo>
                  <a:pt x="14311" y="13581"/>
                </a:lnTo>
                <a:lnTo>
                  <a:pt x="14321" y="13424"/>
                </a:lnTo>
                <a:lnTo>
                  <a:pt x="14282" y="13430"/>
                </a:lnTo>
                <a:lnTo>
                  <a:pt x="14257" y="13341"/>
                </a:lnTo>
                <a:lnTo>
                  <a:pt x="14156" y="13325"/>
                </a:lnTo>
                <a:lnTo>
                  <a:pt x="14210" y="13224"/>
                </a:lnTo>
                <a:cubicBezTo>
                  <a:pt x="14281" y="13089"/>
                  <a:pt x="14210" y="13224"/>
                  <a:pt x="14284" y="13151"/>
                </a:cubicBezTo>
                <a:close/>
                <a:moveTo>
                  <a:pt x="16388" y="13142"/>
                </a:moveTo>
                <a:lnTo>
                  <a:pt x="16396" y="13265"/>
                </a:lnTo>
                <a:lnTo>
                  <a:pt x="16439" y="13320"/>
                </a:lnTo>
                <a:lnTo>
                  <a:pt x="16386" y="13421"/>
                </a:lnTo>
                <a:lnTo>
                  <a:pt x="16325" y="13399"/>
                </a:lnTo>
                <a:lnTo>
                  <a:pt x="16311" y="13494"/>
                </a:lnTo>
                <a:lnTo>
                  <a:pt x="16250" y="13473"/>
                </a:lnTo>
                <a:lnTo>
                  <a:pt x="16282" y="13344"/>
                </a:lnTo>
                <a:lnTo>
                  <a:pt x="16325" y="13399"/>
                </a:lnTo>
                <a:lnTo>
                  <a:pt x="16396" y="13265"/>
                </a:lnTo>
                <a:lnTo>
                  <a:pt x="16353" y="13209"/>
                </a:lnTo>
                <a:close/>
                <a:moveTo>
                  <a:pt x="19802" y="13120"/>
                </a:moveTo>
                <a:lnTo>
                  <a:pt x="19863" y="13142"/>
                </a:lnTo>
                <a:lnTo>
                  <a:pt x="19849" y="13237"/>
                </a:lnTo>
                <a:lnTo>
                  <a:pt x="19770" y="13249"/>
                </a:lnTo>
                <a:close/>
                <a:moveTo>
                  <a:pt x="19086" y="13105"/>
                </a:moveTo>
                <a:lnTo>
                  <a:pt x="19169" y="13154"/>
                </a:lnTo>
                <a:lnTo>
                  <a:pt x="19094" y="13228"/>
                </a:lnTo>
                <a:close/>
                <a:moveTo>
                  <a:pt x="15730" y="13087"/>
                </a:moveTo>
                <a:lnTo>
                  <a:pt x="15816" y="13198"/>
                </a:lnTo>
                <a:lnTo>
                  <a:pt x="15659" y="13221"/>
                </a:lnTo>
                <a:close/>
                <a:moveTo>
                  <a:pt x="16581" y="13051"/>
                </a:moveTo>
                <a:lnTo>
                  <a:pt x="16650" y="13195"/>
                </a:lnTo>
                <a:lnTo>
                  <a:pt x="16567" y="13146"/>
                </a:lnTo>
                <a:cubicBezTo>
                  <a:pt x="16518" y="13308"/>
                  <a:pt x="16532" y="13213"/>
                  <a:pt x="16522" y="13370"/>
                </a:cubicBezTo>
                <a:lnTo>
                  <a:pt x="16439" y="13320"/>
                </a:lnTo>
                <a:lnTo>
                  <a:pt x="16489" y="13158"/>
                </a:lnTo>
                <a:close/>
                <a:moveTo>
                  <a:pt x="16936" y="13047"/>
                </a:moveTo>
                <a:cubicBezTo>
                  <a:pt x="16944" y="13050"/>
                  <a:pt x="16950" y="13072"/>
                  <a:pt x="17004" y="13141"/>
                </a:cubicBezTo>
                <a:cubicBezTo>
                  <a:pt x="16868" y="13193"/>
                  <a:pt x="16990" y="13237"/>
                  <a:pt x="16861" y="13070"/>
                </a:cubicBezTo>
                <a:cubicBezTo>
                  <a:pt x="16920" y="13061"/>
                  <a:pt x="16928" y="13044"/>
                  <a:pt x="16936" y="13047"/>
                </a:cubicBezTo>
                <a:close/>
                <a:moveTo>
                  <a:pt x="14595" y="13042"/>
                </a:moveTo>
                <a:lnTo>
                  <a:pt x="14585" y="13198"/>
                </a:lnTo>
                <a:lnTo>
                  <a:pt x="14521" y="13115"/>
                </a:lnTo>
                <a:close/>
                <a:moveTo>
                  <a:pt x="15586" y="13015"/>
                </a:moveTo>
                <a:cubicBezTo>
                  <a:pt x="15598" y="13200"/>
                  <a:pt x="15633" y="13132"/>
                  <a:pt x="15559" y="13206"/>
                </a:cubicBezTo>
                <a:lnTo>
                  <a:pt x="15663" y="13283"/>
                </a:lnTo>
                <a:lnTo>
                  <a:pt x="15666" y="13344"/>
                </a:lnTo>
                <a:cubicBezTo>
                  <a:pt x="15531" y="13396"/>
                  <a:pt x="15541" y="13239"/>
                  <a:pt x="15476" y="13156"/>
                </a:cubicBezTo>
                <a:close/>
                <a:moveTo>
                  <a:pt x="13679" y="12995"/>
                </a:moveTo>
                <a:lnTo>
                  <a:pt x="13791" y="13195"/>
                </a:lnTo>
                <a:lnTo>
                  <a:pt x="13834" y="13250"/>
                </a:lnTo>
                <a:cubicBezTo>
                  <a:pt x="13720" y="13329"/>
                  <a:pt x="13741" y="13357"/>
                  <a:pt x="13633" y="13218"/>
                </a:cubicBezTo>
                <a:cubicBezTo>
                  <a:pt x="13705" y="13084"/>
                  <a:pt x="13687" y="13117"/>
                  <a:pt x="13679" y="12995"/>
                </a:cubicBezTo>
                <a:close/>
                <a:moveTo>
                  <a:pt x="16298" y="12969"/>
                </a:moveTo>
                <a:cubicBezTo>
                  <a:pt x="16345" y="13086"/>
                  <a:pt x="16342" y="13025"/>
                  <a:pt x="16331" y="13181"/>
                </a:cubicBezTo>
                <a:lnTo>
                  <a:pt x="16206" y="13077"/>
                </a:lnTo>
                <a:close/>
                <a:moveTo>
                  <a:pt x="15325" y="12962"/>
                </a:moveTo>
                <a:lnTo>
                  <a:pt x="15215" y="13103"/>
                </a:lnTo>
                <a:lnTo>
                  <a:pt x="15207" y="12980"/>
                </a:lnTo>
                <a:close/>
                <a:moveTo>
                  <a:pt x="13776" y="12949"/>
                </a:moveTo>
                <a:lnTo>
                  <a:pt x="13840" y="13032"/>
                </a:lnTo>
                <a:lnTo>
                  <a:pt x="13783" y="13072"/>
                </a:lnTo>
                <a:close/>
                <a:moveTo>
                  <a:pt x="15443" y="12944"/>
                </a:moveTo>
                <a:lnTo>
                  <a:pt x="15547" y="13021"/>
                </a:lnTo>
                <a:lnTo>
                  <a:pt x="15429" y="13039"/>
                </a:lnTo>
                <a:close/>
                <a:moveTo>
                  <a:pt x="15024" y="12915"/>
                </a:moveTo>
                <a:lnTo>
                  <a:pt x="15067" y="12970"/>
                </a:lnTo>
                <a:cubicBezTo>
                  <a:pt x="15014" y="13071"/>
                  <a:pt x="15050" y="13004"/>
                  <a:pt x="14971" y="13016"/>
                </a:cubicBezTo>
                <a:close/>
                <a:moveTo>
                  <a:pt x="16352" y="12868"/>
                </a:moveTo>
                <a:lnTo>
                  <a:pt x="16416" y="12952"/>
                </a:lnTo>
                <a:lnTo>
                  <a:pt x="16359" y="12991"/>
                </a:lnTo>
                <a:close/>
                <a:moveTo>
                  <a:pt x="16828" y="12858"/>
                </a:moveTo>
                <a:lnTo>
                  <a:pt x="16888" y="12880"/>
                </a:lnTo>
                <a:lnTo>
                  <a:pt x="16892" y="12941"/>
                </a:lnTo>
                <a:lnTo>
                  <a:pt x="16782" y="13082"/>
                </a:lnTo>
                <a:lnTo>
                  <a:pt x="16760" y="13054"/>
                </a:lnTo>
                <a:close/>
                <a:moveTo>
                  <a:pt x="4410" y="12726"/>
                </a:moveTo>
                <a:lnTo>
                  <a:pt x="4332" y="12738"/>
                </a:lnTo>
                <a:lnTo>
                  <a:pt x="4339" y="12860"/>
                </a:lnTo>
                <a:close/>
                <a:moveTo>
                  <a:pt x="14437" y="12725"/>
                </a:moveTo>
                <a:lnTo>
                  <a:pt x="14462" y="12814"/>
                </a:lnTo>
                <a:lnTo>
                  <a:pt x="14366" y="12859"/>
                </a:lnTo>
                <a:lnTo>
                  <a:pt x="14358" y="12737"/>
                </a:lnTo>
                <a:close/>
                <a:moveTo>
                  <a:pt x="16938" y="12718"/>
                </a:moveTo>
                <a:lnTo>
                  <a:pt x="16981" y="12773"/>
                </a:lnTo>
                <a:lnTo>
                  <a:pt x="16885" y="12819"/>
                </a:lnTo>
                <a:close/>
                <a:moveTo>
                  <a:pt x="18605" y="12713"/>
                </a:moveTo>
                <a:lnTo>
                  <a:pt x="18652" y="12830"/>
                </a:lnTo>
                <a:lnTo>
                  <a:pt x="18534" y="12848"/>
                </a:lnTo>
                <a:close/>
                <a:moveTo>
                  <a:pt x="15349" y="12710"/>
                </a:moveTo>
                <a:lnTo>
                  <a:pt x="15339" y="12867"/>
                </a:lnTo>
                <a:lnTo>
                  <a:pt x="15256" y="12817"/>
                </a:lnTo>
                <a:close/>
                <a:moveTo>
                  <a:pt x="17017" y="12706"/>
                </a:moveTo>
                <a:lnTo>
                  <a:pt x="17024" y="12828"/>
                </a:lnTo>
                <a:lnTo>
                  <a:pt x="16981" y="12773"/>
                </a:lnTo>
                <a:close/>
                <a:moveTo>
                  <a:pt x="12844" y="12656"/>
                </a:moveTo>
                <a:cubicBezTo>
                  <a:pt x="12726" y="12674"/>
                  <a:pt x="12805" y="12662"/>
                  <a:pt x="12673" y="12775"/>
                </a:cubicBezTo>
                <a:lnTo>
                  <a:pt x="12738" y="12858"/>
                </a:lnTo>
                <a:cubicBezTo>
                  <a:pt x="12824" y="12969"/>
                  <a:pt x="12720" y="12892"/>
                  <a:pt x="12820" y="12908"/>
                </a:cubicBezTo>
                <a:cubicBezTo>
                  <a:pt x="12844" y="12656"/>
                  <a:pt x="12798" y="12880"/>
                  <a:pt x="12844" y="12656"/>
                </a:cubicBezTo>
                <a:close/>
                <a:moveTo>
                  <a:pt x="13530" y="12630"/>
                </a:moveTo>
                <a:lnTo>
                  <a:pt x="13549" y="12633"/>
                </a:lnTo>
                <a:cubicBezTo>
                  <a:pt x="13564" y="12642"/>
                  <a:pt x="13526" y="12652"/>
                  <a:pt x="13528" y="12632"/>
                </a:cubicBezTo>
                <a:close/>
                <a:moveTo>
                  <a:pt x="17388" y="12618"/>
                </a:moveTo>
                <a:lnTo>
                  <a:pt x="17435" y="12735"/>
                </a:lnTo>
                <a:lnTo>
                  <a:pt x="17357" y="12747"/>
                </a:lnTo>
                <a:close/>
                <a:moveTo>
                  <a:pt x="16494" y="12599"/>
                </a:moveTo>
                <a:cubicBezTo>
                  <a:pt x="16527" y="12811"/>
                  <a:pt x="16419" y="12672"/>
                  <a:pt x="16448" y="12823"/>
                </a:cubicBezTo>
                <a:lnTo>
                  <a:pt x="16383" y="12740"/>
                </a:lnTo>
                <a:close/>
                <a:moveTo>
                  <a:pt x="13989" y="12545"/>
                </a:moveTo>
                <a:lnTo>
                  <a:pt x="14018" y="12695"/>
                </a:lnTo>
                <a:lnTo>
                  <a:pt x="13935" y="12646"/>
                </a:lnTo>
                <a:close/>
                <a:moveTo>
                  <a:pt x="13491" y="12527"/>
                </a:moveTo>
                <a:lnTo>
                  <a:pt x="13574" y="12577"/>
                </a:lnTo>
                <a:lnTo>
                  <a:pt x="13530" y="12630"/>
                </a:lnTo>
                <a:lnTo>
                  <a:pt x="13477" y="12622"/>
                </a:lnTo>
                <a:close/>
                <a:moveTo>
                  <a:pt x="17778" y="12497"/>
                </a:moveTo>
                <a:cubicBezTo>
                  <a:pt x="17786" y="12620"/>
                  <a:pt x="17800" y="12525"/>
                  <a:pt x="17768" y="12654"/>
                </a:cubicBezTo>
                <a:lnTo>
                  <a:pt x="17721" y="12537"/>
                </a:lnTo>
                <a:close/>
                <a:moveTo>
                  <a:pt x="4482" y="12478"/>
                </a:moveTo>
                <a:cubicBezTo>
                  <a:pt x="4486" y="12472"/>
                  <a:pt x="4487" y="12482"/>
                  <a:pt x="4485" y="12490"/>
                </a:cubicBezTo>
                <a:lnTo>
                  <a:pt x="4479" y="12490"/>
                </a:lnTo>
                <a:close/>
                <a:moveTo>
                  <a:pt x="12711" y="12428"/>
                </a:moveTo>
                <a:lnTo>
                  <a:pt x="12718" y="12551"/>
                </a:lnTo>
                <a:lnTo>
                  <a:pt x="12776" y="12512"/>
                </a:lnTo>
                <a:lnTo>
                  <a:pt x="12772" y="12450"/>
                </a:lnTo>
                <a:close/>
                <a:moveTo>
                  <a:pt x="13326" y="12428"/>
                </a:moveTo>
                <a:lnTo>
                  <a:pt x="13409" y="12478"/>
                </a:lnTo>
                <a:lnTo>
                  <a:pt x="13338" y="12612"/>
                </a:lnTo>
                <a:close/>
                <a:moveTo>
                  <a:pt x="18289" y="12420"/>
                </a:moveTo>
                <a:lnTo>
                  <a:pt x="18279" y="12576"/>
                </a:lnTo>
                <a:lnTo>
                  <a:pt x="18197" y="12527"/>
                </a:lnTo>
                <a:close/>
                <a:moveTo>
                  <a:pt x="16779" y="12401"/>
                </a:moveTo>
                <a:lnTo>
                  <a:pt x="16826" y="12518"/>
                </a:lnTo>
                <a:lnTo>
                  <a:pt x="16730" y="12563"/>
                </a:lnTo>
                <a:close/>
                <a:moveTo>
                  <a:pt x="14178" y="12392"/>
                </a:moveTo>
                <a:lnTo>
                  <a:pt x="14225" y="12509"/>
                </a:lnTo>
                <a:lnTo>
                  <a:pt x="14107" y="12527"/>
                </a:lnTo>
                <a:close/>
                <a:moveTo>
                  <a:pt x="4144" y="12376"/>
                </a:moveTo>
                <a:cubicBezTo>
                  <a:pt x="4150" y="12353"/>
                  <a:pt x="4156" y="12413"/>
                  <a:pt x="4144" y="12409"/>
                </a:cubicBezTo>
                <a:lnTo>
                  <a:pt x="4142" y="12406"/>
                </a:lnTo>
                <a:close/>
                <a:moveTo>
                  <a:pt x="17770" y="12374"/>
                </a:moveTo>
                <a:lnTo>
                  <a:pt x="17835" y="12458"/>
                </a:lnTo>
                <a:lnTo>
                  <a:pt x="17778" y="12497"/>
                </a:lnTo>
                <a:close/>
                <a:moveTo>
                  <a:pt x="13798" y="12357"/>
                </a:moveTo>
                <a:lnTo>
                  <a:pt x="13788" y="12513"/>
                </a:lnTo>
                <a:lnTo>
                  <a:pt x="13727" y="12491"/>
                </a:lnTo>
                <a:close/>
                <a:moveTo>
                  <a:pt x="16339" y="12343"/>
                </a:moveTo>
                <a:lnTo>
                  <a:pt x="16346" y="12466"/>
                </a:lnTo>
                <a:lnTo>
                  <a:pt x="16228" y="12484"/>
                </a:lnTo>
                <a:close/>
                <a:moveTo>
                  <a:pt x="13458" y="12315"/>
                </a:moveTo>
                <a:cubicBezTo>
                  <a:pt x="13548" y="12487"/>
                  <a:pt x="13498" y="12309"/>
                  <a:pt x="13470" y="12499"/>
                </a:cubicBezTo>
                <a:close/>
                <a:moveTo>
                  <a:pt x="12664" y="12312"/>
                </a:moveTo>
                <a:lnTo>
                  <a:pt x="12611" y="12413"/>
                </a:lnTo>
                <a:lnTo>
                  <a:pt x="12729" y="12395"/>
                </a:lnTo>
                <a:close/>
                <a:moveTo>
                  <a:pt x="14628" y="12293"/>
                </a:moveTo>
                <a:lnTo>
                  <a:pt x="14661" y="12505"/>
                </a:lnTo>
                <a:lnTo>
                  <a:pt x="14504" y="12529"/>
                </a:lnTo>
                <a:lnTo>
                  <a:pt x="14518" y="12433"/>
                </a:lnTo>
                <a:close/>
                <a:moveTo>
                  <a:pt x="4423" y="12290"/>
                </a:moveTo>
                <a:lnTo>
                  <a:pt x="4448" y="12379"/>
                </a:lnTo>
                <a:cubicBezTo>
                  <a:pt x="4457" y="12447"/>
                  <a:pt x="4466" y="12479"/>
                  <a:pt x="4472" y="12492"/>
                </a:cubicBezTo>
                <a:lnTo>
                  <a:pt x="4479" y="12490"/>
                </a:lnTo>
                <a:lnTo>
                  <a:pt x="4460" y="12563"/>
                </a:lnTo>
                <a:lnTo>
                  <a:pt x="4366" y="12329"/>
                </a:lnTo>
                <a:close/>
                <a:moveTo>
                  <a:pt x="154" y="12286"/>
                </a:moveTo>
                <a:lnTo>
                  <a:pt x="254" y="12302"/>
                </a:lnTo>
                <a:lnTo>
                  <a:pt x="219" y="12369"/>
                </a:lnTo>
                <a:lnTo>
                  <a:pt x="108" y="12510"/>
                </a:lnTo>
                <a:cubicBezTo>
                  <a:pt x="93" y="12264"/>
                  <a:pt x="108" y="12510"/>
                  <a:pt x="154" y="12286"/>
                </a:cubicBezTo>
                <a:close/>
                <a:moveTo>
                  <a:pt x="17129" y="12286"/>
                </a:moveTo>
                <a:cubicBezTo>
                  <a:pt x="17202" y="12492"/>
                  <a:pt x="17226" y="12240"/>
                  <a:pt x="17202" y="12492"/>
                </a:cubicBezTo>
                <a:cubicBezTo>
                  <a:pt x="17119" y="12442"/>
                  <a:pt x="17184" y="12525"/>
                  <a:pt x="17137" y="12408"/>
                </a:cubicBezTo>
                <a:lnTo>
                  <a:pt x="17058" y="12420"/>
                </a:lnTo>
                <a:lnTo>
                  <a:pt x="17033" y="12331"/>
                </a:lnTo>
                <a:close/>
                <a:moveTo>
                  <a:pt x="13751" y="12240"/>
                </a:moveTo>
                <a:lnTo>
                  <a:pt x="13759" y="12362"/>
                </a:lnTo>
                <a:lnTo>
                  <a:pt x="13680" y="12374"/>
                </a:lnTo>
                <a:close/>
                <a:moveTo>
                  <a:pt x="18138" y="12226"/>
                </a:moveTo>
                <a:lnTo>
                  <a:pt x="18146" y="12348"/>
                </a:lnTo>
                <a:lnTo>
                  <a:pt x="18063" y="12299"/>
                </a:lnTo>
                <a:close/>
                <a:moveTo>
                  <a:pt x="13905" y="12154"/>
                </a:moveTo>
                <a:lnTo>
                  <a:pt x="14084" y="12158"/>
                </a:lnTo>
                <a:lnTo>
                  <a:pt x="14088" y="12220"/>
                </a:lnTo>
                <a:lnTo>
                  <a:pt x="13912" y="12277"/>
                </a:lnTo>
                <a:close/>
                <a:moveTo>
                  <a:pt x="12116" y="12116"/>
                </a:moveTo>
                <a:lnTo>
                  <a:pt x="12037" y="12128"/>
                </a:lnTo>
                <a:lnTo>
                  <a:pt x="12045" y="12250"/>
                </a:lnTo>
                <a:close/>
                <a:moveTo>
                  <a:pt x="13146" y="12083"/>
                </a:moveTo>
                <a:lnTo>
                  <a:pt x="13189" y="12139"/>
                </a:lnTo>
                <a:lnTo>
                  <a:pt x="13110" y="12151"/>
                </a:lnTo>
                <a:close/>
                <a:moveTo>
                  <a:pt x="15826" y="12080"/>
                </a:moveTo>
                <a:lnTo>
                  <a:pt x="15773" y="12181"/>
                </a:lnTo>
                <a:lnTo>
                  <a:pt x="15730" y="12126"/>
                </a:lnTo>
                <a:close/>
                <a:moveTo>
                  <a:pt x="12409" y="12040"/>
                </a:moveTo>
                <a:lnTo>
                  <a:pt x="12416" y="12163"/>
                </a:lnTo>
                <a:lnTo>
                  <a:pt x="12473" y="12123"/>
                </a:lnTo>
                <a:lnTo>
                  <a:pt x="12470" y="12062"/>
                </a:lnTo>
                <a:close/>
                <a:moveTo>
                  <a:pt x="12666" y="12032"/>
                </a:moveTo>
                <a:lnTo>
                  <a:pt x="12674" y="12155"/>
                </a:lnTo>
                <a:lnTo>
                  <a:pt x="12727" y="12054"/>
                </a:lnTo>
                <a:close/>
                <a:moveTo>
                  <a:pt x="13282" y="12032"/>
                </a:moveTo>
                <a:lnTo>
                  <a:pt x="13289" y="12155"/>
                </a:lnTo>
                <a:lnTo>
                  <a:pt x="13189" y="12139"/>
                </a:lnTo>
                <a:close/>
                <a:moveTo>
                  <a:pt x="15858" y="11951"/>
                </a:moveTo>
                <a:lnTo>
                  <a:pt x="15822" y="12019"/>
                </a:lnTo>
                <a:lnTo>
                  <a:pt x="15779" y="11963"/>
                </a:lnTo>
                <a:close/>
                <a:moveTo>
                  <a:pt x="16677" y="11951"/>
                </a:moveTo>
                <a:cubicBezTo>
                  <a:pt x="16682" y="11950"/>
                  <a:pt x="16683" y="11966"/>
                  <a:pt x="16713" y="11977"/>
                </a:cubicBezTo>
                <a:lnTo>
                  <a:pt x="16660" y="12078"/>
                </a:lnTo>
                <a:lnTo>
                  <a:pt x="16617" y="12022"/>
                </a:lnTo>
                <a:cubicBezTo>
                  <a:pt x="16663" y="11969"/>
                  <a:pt x="16672" y="11952"/>
                  <a:pt x="16677" y="11951"/>
                </a:cubicBezTo>
                <a:close/>
                <a:moveTo>
                  <a:pt x="15299" y="11912"/>
                </a:moveTo>
                <a:lnTo>
                  <a:pt x="15329" y="12063"/>
                </a:lnTo>
                <a:cubicBezTo>
                  <a:pt x="15232" y="12108"/>
                  <a:pt x="15268" y="12041"/>
                  <a:pt x="15175" y="12148"/>
                </a:cubicBezTo>
                <a:lnTo>
                  <a:pt x="15207" y="12019"/>
                </a:lnTo>
                <a:lnTo>
                  <a:pt x="15150" y="12059"/>
                </a:lnTo>
                <a:cubicBezTo>
                  <a:pt x="15194" y="11974"/>
                  <a:pt x="15198" y="11951"/>
                  <a:pt x="15207" y="11942"/>
                </a:cubicBezTo>
                <a:cubicBezTo>
                  <a:pt x="15216" y="11932"/>
                  <a:pt x="15232" y="11938"/>
                  <a:pt x="15299" y="11912"/>
                </a:cubicBezTo>
                <a:close/>
                <a:moveTo>
                  <a:pt x="17761" y="11911"/>
                </a:moveTo>
                <a:cubicBezTo>
                  <a:pt x="17808" y="12028"/>
                  <a:pt x="17744" y="11945"/>
                  <a:pt x="17826" y="11994"/>
                </a:cubicBezTo>
                <a:lnTo>
                  <a:pt x="17773" y="12095"/>
                </a:lnTo>
                <a:cubicBezTo>
                  <a:pt x="17726" y="11978"/>
                  <a:pt x="17791" y="12061"/>
                  <a:pt x="17708" y="12012"/>
                </a:cubicBezTo>
                <a:close/>
                <a:moveTo>
                  <a:pt x="13846" y="11853"/>
                </a:moveTo>
                <a:cubicBezTo>
                  <a:pt x="13915" y="11998"/>
                  <a:pt x="13872" y="11942"/>
                  <a:pt x="13901" y="12093"/>
                </a:cubicBezTo>
                <a:lnTo>
                  <a:pt x="13726" y="12151"/>
                </a:lnTo>
                <a:lnTo>
                  <a:pt x="13701" y="12061"/>
                </a:lnTo>
                <a:lnTo>
                  <a:pt x="13622" y="12073"/>
                </a:lnTo>
                <a:cubicBezTo>
                  <a:pt x="13627" y="11995"/>
                  <a:pt x="13637" y="11924"/>
                  <a:pt x="13663" y="11893"/>
                </a:cubicBezTo>
                <a:cubicBezTo>
                  <a:pt x="13688" y="11862"/>
                  <a:pt x="13728" y="11871"/>
                  <a:pt x="13793" y="11954"/>
                </a:cubicBezTo>
                <a:close/>
                <a:moveTo>
                  <a:pt x="16308" y="11852"/>
                </a:moveTo>
                <a:lnTo>
                  <a:pt x="16302" y="12070"/>
                </a:lnTo>
                <a:lnTo>
                  <a:pt x="16198" y="11993"/>
                </a:lnTo>
                <a:close/>
                <a:moveTo>
                  <a:pt x="3183" y="11827"/>
                </a:moveTo>
                <a:lnTo>
                  <a:pt x="3169" y="11922"/>
                </a:lnTo>
                <a:lnTo>
                  <a:pt x="3112" y="11962"/>
                </a:lnTo>
                <a:lnTo>
                  <a:pt x="3087" y="11872"/>
                </a:lnTo>
                <a:close/>
                <a:moveTo>
                  <a:pt x="16505" y="11822"/>
                </a:moveTo>
                <a:lnTo>
                  <a:pt x="16605" y="11838"/>
                </a:lnTo>
                <a:lnTo>
                  <a:pt x="16609" y="11899"/>
                </a:lnTo>
                <a:lnTo>
                  <a:pt x="16534" y="11973"/>
                </a:lnTo>
                <a:close/>
                <a:moveTo>
                  <a:pt x="13249" y="11820"/>
                </a:moveTo>
                <a:lnTo>
                  <a:pt x="13274" y="11909"/>
                </a:lnTo>
                <a:lnTo>
                  <a:pt x="13156" y="11927"/>
                </a:lnTo>
                <a:lnTo>
                  <a:pt x="13124" y="12056"/>
                </a:lnTo>
                <a:lnTo>
                  <a:pt x="13020" y="11979"/>
                </a:lnTo>
                <a:lnTo>
                  <a:pt x="13056" y="11911"/>
                </a:lnTo>
                <a:lnTo>
                  <a:pt x="13156" y="11927"/>
                </a:lnTo>
                <a:close/>
                <a:moveTo>
                  <a:pt x="13420" y="11701"/>
                </a:moveTo>
                <a:lnTo>
                  <a:pt x="13467" y="11818"/>
                </a:lnTo>
                <a:lnTo>
                  <a:pt x="13371" y="11863"/>
                </a:lnTo>
                <a:close/>
                <a:moveTo>
                  <a:pt x="12407" y="11699"/>
                </a:moveTo>
                <a:lnTo>
                  <a:pt x="12415" y="11822"/>
                </a:lnTo>
                <a:lnTo>
                  <a:pt x="12472" y="11783"/>
                </a:lnTo>
                <a:lnTo>
                  <a:pt x="12490" y="11749"/>
                </a:lnTo>
                <a:close/>
                <a:moveTo>
                  <a:pt x="15778" y="11623"/>
                </a:moveTo>
                <a:lnTo>
                  <a:pt x="15807" y="11773"/>
                </a:lnTo>
                <a:lnTo>
                  <a:pt x="15628" y="11769"/>
                </a:lnTo>
                <a:close/>
                <a:moveTo>
                  <a:pt x="13273" y="11568"/>
                </a:moveTo>
                <a:lnTo>
                  <a:pt x="13355" y="11618"/>
                </a:lnTo>
                <a:lnTo>
                  <a:pt x="13359" y="11679"/>
                </a:lnTo>
                <a:lnTo>
                  <a:pt x="13284" y="11753"/>
                </a:lnTo>
                <a:close/>
                <a:moveTo>
                  <a:pt x="13548" y="11527"/>
                </a:moveTo>
                <a:lnTo>
                  <a:pt x="13631" y="11576"/>
                </a:lnTo>
                <a:lnTo>
                  <a:pt x="13634" y="11637"/>
                </a:lnTo>
                <a:lnTo>
                  <a:pt x="13560" y="11711"/>
                </a:lnTo>
                <a:close/>
                <a:moveTo>
                  <a:pt x="4513" y="11501"/>
                </a:moveTo>
                <a:lnTo>
                  <a:pt x="4574" y="11523"/>
                </a:lnTo>
                <a:lnTo>
                  <a:pt x="4520" y="11624"/>
                </a:lnTo>
                <a:close/>
                <a:moveTo>
                  <a:pt x="12428" y="11386"/>
                </a:moveTo>
                <a:lnTo>
                  <a:pt x="12360" y="11583"/>
                </a:lnTo>
                <a:lnTo>
                  <a:pt x="12317" y="11527"/>
                </a:lnTo>
                <a:lnTo>
                  <a:pt x="12303" y="11622"/>
                </a:lnTo>
                <a:lnTo>
                  <a:pt x="12286" y="11656"/>
                </a:lnTo>
                <a:cubicBezTo>
                  <a:pt x="12235" y="11648"/>
                  <a:pt x="12225" y="11634"/>
                  <a:pt x="12220" y="11635"/>
                </a:cubicBezTo>
                <a:cubicBezTo>
                  <a:pt x="12215" y="11636"/>
                  <a:pt x="12216" y="11651"/>
                  <a:pt x="12189" y="11702"/>
                </a:cubicBezTo>
                <a:lnTo>
                  <a:pt x="12232" y="11757"/>
                </a:lnTo>
                <a:lnTo>
                  <a:pt x="12286" y="11656"/>
                </a:lnTo>
                <a:lnTo>
                  <a:pt x="12311" y="11745"/>
                </a:lnTo>
                <a:lnTo>
                  <a:pt x="12346" y="11678"/>
                </a:lnTo>
                <a:lnTo>
                  <a:pt x="12303" y="11622"/>
                </a:lnTo>
                <a:lnTo>
                  <a:pt x="12360" y="11583"/>
                </a:lnTo>
                <a:cubicBezTo>
                  <a:pt x="12447" y="11693"/>
                  <a:pt x="12410" y="11420"/>
                  <a:pt x="12428" y="11386"/>
                </a:cubicBezTo>
                <a:close/>
                <a:moveTo>
                  <a:pt x="11887" y="11313"/>
                </a:moveTo>
                <a:lnTo>
                  <a:pt x="11895" y="11436"/>
                </a:lnTo>
                <a:lnTo>
                  <a:pt x="11969" y="11363"/>
                </a:lnTo>
                <a:close/>
                <a:moveTo>
                  <a:pt x="18793" y="11259"/>
                </a:moveTo>
                <a:lnTo>
                  <a:pt x="18840" y="11375"/>
                </a:lnTo>
                <a:lnTo>
                  <a:pt x="18722" y="11393"/>
                </a:lnTo>
                <a:close/>
                <a:moveTo>
                  <a:pt x="11425" y="11228"/>
                </a:moveTo>
                <a:lnTo>
                  <a:pt x="11346" y="11240"/>
                </a:lnTo>
                <a:lnTo>
                  <a:pt x="11354" y="11363"/>
                </a:lnTo>
                <a:close/>
                <a:moveTo>
                  <a:pt x="4476" y="11228"/>
                </a:moveTo>
                <a:lnTo>
                  <a:pt x="4480" y="11289"/>
                </a:lnTo>
                <a:lnTo>
                  <a:pt x="4387" y="11396"/>
                </a:lnTo>
                <a:lnTo>
                  <a:pt x="4358" y="11246"/>
                </a:lnTo>
                <a:close/>
                <a:moveTo>
                  <a:pt x="4050" y="11126"/>
                </a:moveTo>
                <a:cubicBezTo>
                  <a:pt x="4058" y="11128"/>
                  <a:pt x="4064" y="11151"/>
                  <a:pt x="4118" y="11220"/>
                </a:cubicBezTo>
                <a:cubicBezTo>
                  <a:pt x="3982" y="11272"/>
                  <a:pt x="4083" y="11287"/>
                  <a:pt x="3975" y="11149"/>
                </a:cubicBezTo>
                <a:cubicBezTo>
                  <a:pt x="4034" y="11140"/>
                  <a:pt x="4043" y="11123"/>
                  <a:pt x="4050" y="11126"/>
                </a:cubicBezTo>
                <a:close/>
                <a:moveTo>
                  <a:pt x="11736" y="11119"/>
                </a:moveTo>
                <a:lnTo>
                  <a:pt x="11657" y="11131"/>
                </a:lnTo>
                <a:lnTo>
                  <a:pt x="11665" y="11254"/>
                </a:lnTo>
                <a:close/>
                <a:moveTo>
                  <a:pt x="17057" y="11119"/>
                </a:moveTo>
                <a:lnTo>
                  <a:pt x="17021" y="11186"/>
                </a:lnTo>
                <a:lnTo>
                  <a:pt x="16978" y="11131"/>
                </a:lnTo>
                <a:close/>
                <a:moveTo>
                  <a:pt x="3552" y="11058"/>
                </a:moveTo>
                <a:lnTo>
                  <a:pt x="3635" y="11107"/>
                </a:lnTo>
                <a:lnTo>
                  <a:pt x="3560" y="11181"/>
                </a:lnTo>
                <a:close/>
                <a:moveTo>
                  <a:pt x="13578" y="11057"/>
                </a:moveTo>
                <a:lnTo>
                  <a:pt x="13590" y="11241"/>
                </a:lnTo>
                <a:lnTo>
                  <a:pt x="13533" y="11281"/>
                </a:lnTo>
                <a:lnTo>
                  <a:pt x="13539" y="11063"/>
                </a:lnTo>
                <a:close/>
                <a:moveTo>
                  <a:pt x="5041" y="11049"/>
                </a:moveTo>
                <a:cubicBezTo>
                  <a:pt x="5066" y="11138"/>
                  <a:pt x="5062" y="11077"/>
                  <a:pt x="5031" y="11206"/>
                </a:cubicBezTo>
                <a:lnTo>
                  <a:pt x="4987" y="11150"/>
                </a:lnTo>
                <a:close/>
                <a:moveTo>
                  <a:pt x="14827" y="11023"/>
                </a:moveTo>
                <a:lnTo>
                  <a:pt x="14860" y="11235"/>
                </a:lnTo>
                <a:lnTo>
                  <a:pt x="14742" y="11253"/>
                </a:lnTo>
                <a:cubicBezTo>
                  <a:pt x="14760" y="11219"/>
                  <a:pt x="14774" y="11124"/>
                  <a:pt x="14774" y="11124"/>
                </a:cubicBezTo>
                <a:cubicBezTo>
                  <a:pt x="14792" y="11090"/>
                  <a:pt x="14801" y="11073"/>
                  <a:pt x="14805" y="11065"/>
                </a:cubicBezTo>
                <a:lnTo>
                  <a:pt x="14806" y="11062"/>
                </a:lnTo>
                <a:cubicBezTo>
                  <a:pt x="14804" y="11066"/>
                  <a:pt x="14806" y="11063"/>
                  <a:pt x="14807" y="11061"/>
                </a:cubicBezTo>
                <a:close/>
                <a:moveTo>
                  <a:pt x="3924" y="10971"/>
                </a:moveTo>
                <a:lnTo>
                  <a:pt x="3989" y="11054"/>
                </a:lnTo>
                <a:lnTo>
                  <a:pt x="3935" y="11155"/>
                </a:lnTo>
                <a:close/>
                <a:moveTo>
                  <a:pt x="12977" y="10962"/>
                </a:moveTo>
                <a:lnTo>
                  <a:pt x="12988" y="11146"/>
                </a:lnTo>
                <a:lnTo>
                  <a:pt x="12924" y="11063"/>
                </a:lnTo>
                <a:close/>
                <a:moveTo>
                  <a:pt x="13710" y="10944"/>
                </a:moveTo>
                <a:lnTo>
                  <a:pt x="13743" y="11156"/>
                </a:lnTo>
                <a:lnTo>
                  <a:pt x="13665" y="11168"/>
                </a:lnTo>
                <a:lnTo>
                  <a:pt x="13653" y="10984"/>
                </a:lnTo>
                <a:close/>
                <a:moveTo>
                  <a:pt x="6024" y="10900"/>
                </a:moveTo>
                <a:lnTo>
                  <a:pt x="5971" y="11001"/>
                </a:lnTo>
                <a:lnTo>
                  <a:pt x="6089" y="10983"/>
                </a:lnTo>
                <a:close/>
                <a:moveTo>
                  <a:pt x="5627" y="10898"/>
                </a:moveTo>
                <a:lnTo>
                  <a:pt x="5599" y="11089"/>
                </a:lnTo>
                <a:cubicBezTo>
                  <a:pt x="5560" y="11095"/>
                  <a:pt x="5613" y="10993"/>
                  <a:pt x="5542" y="11128"/>
                </a:cubicBezTo>
                <a:lnTo>
                  <a:pt x="5489" y="11229"/>
                </a:lnTo>
                <a:lnTo>
                  <a:pt x="5510" y="11257"/>
                </a:lnTo>
                <a:lnTo>
                  <a:pt x="5585" y="11184"/>
                </a:lnTo>
                <a:lnTo>
                  <a:pt x="5575" y="11340"/>
                </a:lnTo>
                <a:lnTo>
                  <a:pt x="5654" y="11328"/>
                </a:lnTo>
                <a:lnTo>
                  <a:pt x="5646" y="11205"/>
                </a:lnTo>
                <a:lnTo>
                  <a:pt x="5585" y="11184"/>
                </a:lnTo>
                <a:lnTo>
                  <a:pt x="5692" y="10982"/>
                </a:lnTo>
                <a:close/>
                <a:moveTo>
                  <a:pt x="5348" y="10879"/>
                </a:moveTo>
                <a:lnTo>
                  <a:pt x="5277" y="11013"/>
                </a:lnTo>
                <a:lnTo>
                  <a:pt x="5230" y="10897"/>
                </a:lnTo>
                <a:close/>
                <a:moveTo>
                  <a:pt x="3104" y="10878"/>
                </a:moveTo>
                <a:lnTo>
                  <a:pt x="3116" y="11062"/>
                </a:lnTo>
                <a:lnTo>
                  <a:pt x="3051" y="10979"/>
                </a:lnTo>
                <a:close/>
                <a:moveTo>
                  <a:pt x="4213" y="10834"/>
                </a:moveTo>
                <a:lnTo>
                  <a:pt x="4300" y="10945"/>
                </a:lnTo>
                <a:cubicBezTo>
                  <a:pt x="4207" y="11052"/>
                  <a:pt x="4168" y="11058"/>
                  <a:pt x="4063" y="10980"/>
                </a:cubicBezTo>
                <a:close/>
                <a:moveTo>
                  <a:pt x="11795" y="10800"/>
                </a:moveTo>
                <a:lnTo>
                  <a:pt x="11724" y="10935"/>
                </a:lnTo>
                <a:lnTo>
                  <a:pt x="11785" y="10957"/>
                </a:lnTo>
                <a:lnTo>
                  <a:pt x="11775" y="11113"/>
                </a:lnTo>
                <a:lnTo>
                  <a:pt x="11858" y="11163"/>
                </a:lnTo>
                <a:lnTo>
                  <a:pt x="11893" y="11095"/>
                </a:lnTo>
                <a:lnTo>
                  <a:pt x="11872" y="11068"/>
                </a:lnTo>
                <a:lnTo>
                  <a:pt x="11925" y="10967"/>
                </a:lnTo>
                <a:cubicBezTo>
                  <a:pt x="11842" y="10917"/>
                  <a:pt x="11821" y="10889"/>
                  <a:pt x="11795" y="10800"/>
                </a:cubicBezTo>
                <a:close/>
                <a:moveTo>
                  <a:pt x="5462" y="10799"/>
                </a:moveTo>
                <a:lnTo>
                  <a:pt x="5426" y="10867"/>
                </a:lnTo>
                <a:lnTo>
                  <a:pt x="5383" y="10811"/>
                </a:lnTo>
                <a:close/>
                <a:moveTo>
                  <a:pt x="12686" y="10758"/>
                </a:moveTo>
                <a:lnTo>
                  <a:pt x="12787" y="10774"/>
                </a:lnTo>
                <a:lnTo>
                  <a:pt x="12755" y="10903"/>
                </a:lnTo>
                <a:close/>
                <a:moveTo>
                  <a:pt x="11752" y="10745"/>
                </a:moveTo>
                <a:lnTo>
                  <a:pt x="11674" y="10757"/>
                </a:lnTo>
                <a:lnTo>
                  <a:pt x="11681" y="10880"/>
                </a:lnTo>
                <a:close/>
                <a:moveTo>
                  <a:pt x="4742" y="10723"/>
                </a:moveTo>
                <a:lnTo>
                  <a:pt x="4785" y="10778"/>
                </a:lnTo>
                <a:lnTo>
                  <a:pt x="4750" y="10845"/>
                </a:lnTo>
                <a:close/>
                <a:moveTo>
                  <a:pt x="13198" y="10681"/>
                </a:moveTo>
                <a:cubicBezTo>
                  <a:pt x="13266" y="10825"/>
                  <a:pt x="13241" y="10736"/>
                  <a:pt x="13231" y="10893"/>
                </a:cubicBezTo>
                <a:cubicBezTo>
                  <a:pt x="13066" y="10794"/>
                  <a:pt x="13235" y="10954"/>
                  <a:pt x="13066" y="10794"/>
                </a:cubicBezTo>
                <a:cubicBezTo>
                  <a:pt x="13162" y="10748"/>
                  <a:pt x="13123" y="10754"/>
                  <a:pt x="13198" y="10681"/>
                </a:cubicBezTo>
                <a:close/>
                <a:moveTo>
                  <a:pt x="4377" y="10592"/>
                </a:moveTo>
                <a:cubicBezTo>
                  <a:pt x="4428" y="10770"/>
                  <a:pt x="4373" y="10530"/>
                  <a:pt x="4445" y="10737"/>
                </a:cubicBezTo>
                <a:lnTo>
                  <a:pt x="4353" y="10844"/>
                </a:lnTo>
                <a:lnTo>
                  <a:pt x="4241" y="10643"/>
                </a:lnTo>
                <a:close/>
                <a:moveTo>
                  <a:pt x="11562" y="10557"/>
                </a:moveTo>
                <a:lnTo>
                  <a:pt x="11530" y="10686"/>
                </a:lnTo>
                <a:lnTo>
                  <a:pt x="11609" y="10674"/>
                </a:lnTo>
                <a:close/>
                <a:moveTo>
                  <a:pt x="977" y="10518"/>
                </a:moveTo>
                <a:cubicBezTo>
                  <a:pt x="1056" y="10506"/>
                  <a:pt x="1077" y="10534"/>
                  <a:pt x="1185" y="10673"/>
                </a:cubicBezTo>
                <a:cubicBezTo>
                  <a:pt x="1185" y="10673"/>
                  <a:pt x="1264" y="10661"/>
                  <a:pt x="1303" y="10655"/>
                </a:cubicBezTo>
                <a:lnTo>
                  <a:pt x="1609" y="11104"/>
                </a:lnTo>
                <a:lnTo>
                  <a:pt x="1595" y="11199"/>
                </a:lnTo>
                <a:lnTo>
                  <a:pt x="1660" y="11283"/>
                </a:lnTo>
                <a:lnTo>
                  <a:pt x="1650" y="11439"/>
                </a:lnTo>
                <a:lnTo>
                  <a:pt x="1711" y="11461"/>
                </a:lnTo>
                <a:lnTo>
                  <a:pt x="1640" y="11596"/>
                </a:lnTo>
                <a:lnTo>
                  <a:pt x="1701" y="11617"/>
                </a:lnTo>
                <a:lnTo>
                  <a:pt x="1698" y="11897"/>
                </a:lnTo>
                <a:lnTo>
                  <a:pt x="1641" y="11936"/>
                </a:lnTo>
                <a:lnTo>
                  <a:pt x="1667" y="12026"/>
                </a:lnTo>
                <a:cubicBezTo>
                  <a:pt x="1609" y="12065"/>
                  <a:pt x="1645" y="11998"/>
                  <a:pt x="1613" y="12127"/>
                </a:cubicBezTo>
                <a:cubicBezTo>
                  <a:pt x="1574" y="12133"/>
                  <a:pt x="1645" y="11998"/>
                  <a:pt x="1556" y="12166"/>
                </a:cubicBezTo>
                <a:lnTo>
                  <a:pt x="1521" y="12234"/>
                </a:lnTo>
                <a:lnTo>
                  <a:pt x="1507" y="12329"/>
                </a:lnTo>
                <a:lnTo>
                  <a:pt x="1450" y="12368"/>
                </a:lnTo>
                <a:lnTo>
                  <a:pt x="1414" y="12436"/>
                </a:lnTo>
                <a:lnTo>
                  <a:pt x="1361" y="12537"/>
                </a:lnTo>
                <a:cubicBezTo>
                  <a:pt x="1290" y="12672"/>
                  <a:pt x="950" y="12630"/>
                  <a:pt x="853" y="12676"/>
                </a:cubicBezTo>
                <a:lnTo>
                  <a:pt x="828" y="12587"/>
                </a:lnTo>
                <a:lnTo>
                  <a:pt x="602" y="12466"/>
                </a:lnTo>
                <a:cubicBezTo>
                  <a:pt x="559" y="12411"/>
                  <a:pt x="602" y="12466"/>
                  <a:pt x="519" y="12416"/>
                </a:cubicBezTo>
                <a:cubicBezTo>
                  <a:pt x="516" y="12355"/>
                  <a:pt x="602" y="12466"/>
                  <a:pt x="494" y="12327"/>
                </a:cubicBezTo>
                <a:lnTo>
                  <a:pt x="472" y="12300"/>
                </a:lnTo>
                <a:cubicBezTo>
                  <a:pt x="408" y="12216"/>
                  <a:pt x="390" y="12250"/>
                  <a:pt x="329" y="12228"/>
                </a:cubicBezTo>
                <a:lnTo>
                  <a:pt x="254" y="12302"/>
                </a:lnTo>
                <a:cubicBezTo>
                  <a:pt x="325" y="12167"/>
                  <a:pt x="400" y="12094"/>
                  <a:pt x="292" y="11955"/>
                </a:cubicBezTo>
                <a:lnTo>
                  <a:pt x="271" y="11927"/>
                </a:lnTo>
                <a:lnTo>
                  <a:pt x="227" y="11872"/>
                </a:lnTo>
                <a:lnTo>
                  <a:pt x="238" y="11715"/>
                </a:lnTo>
                <a:lnTo>
                  <a:pt x="334" y="11670"/>
                </a:lnTo>
                <a:lnTo>
                  <a:pt x="290" y="11273"/>
                </a:lnTo>
                <a:lnTo>
                  <a:pt x="347" y="11234"/>
                </a:lnTo>
                <a:lnTo>
                  <a:pt x="406" y="10915"/>
                </a:lnTo>
                <a:lnTo>
                  <a:pt x="463" y="10875"/>
                </a:lnTo>
                <a:lnTo>
                  <a:pt x="495" y="10746"/>
                </a:lnTo>
                <a:lnTo>
                  <a:pt x="591" y="10701"/>
                </a:lnTo>
                <a:lnTo>
                  <a:pt x="666" y="10627"/>
                </a:lnTo>
                <a:lnTo>
                  <a:pt x="680" y="10532"/>
                </a:lnTo>
                <a:cubicBezTo>
                  <a:pt x="802" y="10576"/>
                  <a:pt x="859" y="10536"/>
                  <a:pt x="977" y="10518"/>
                </a:cubicBezTo>
                <a:close/>
                <a:moveTo>
                  <a:pt x="14984" y="10498"/>
                </a:moveTo>
                <a:lnTo>
                  <a:pt x="14986" y="10499"/>
                </a:lnTo>
                <a:cubicBezTo>
                  <a:pt x="14987" y="10504"/>
                  <a:pt x="14987" y="10509"/>
                  <a:pt x="14984" y="10500"/>
                </a:cubicBezTo>
                <a:close/>
                <a:moveTo>
                  <a:pt x="5718" y="10451"/>
                </a:moveTo>
                <a:lnTo>
                  <a:pt x="5683" y="10518"/>
                </a:lnTo>
                <a:lnTo>
                  <a:pt x="5639" y="10463"/>
                </a:lnTo>
                <a:close/>
                <a:moveTo>
                  <a:pt x="11257" y="10448"/>
                </a:moveTo>
                <a:lnTo>
                  <a:pt x="11308" y="10626"/>
                </a:lnTo>
                <a:lnTo>
                  <a:pt x="11344" y="10559"/>
                </a:lnTo>
                <a:lnTo>
                  <a:pt x="11408" y="10642"/>
                </a:lnTo>
                <a:lnTo>
                  <a:pt x="11379" y="10491"/>
                </a:lnTo>
                <a:lnTo>
                  <a:pt x="11344" y="10559"/>
                </a:lnTo>
                <a:close/>
                <a:moveTo>
                  <a:pt x="11851" y="10420"/>
                </a:moveTo>
                <a:lnTo>
                  <a:pt x="11837" y="10515"/>
                </a:lnTo>
                <a:lnTo>
                  <a:pt x="11759" y="10527"/>
                </a:lnTo>
                <a:lnTo>
                  <a:pt x="11784" y="10616"/>
                </a:lnTo>
                <a:lnTo>
                  <a:pt x="11909" y="10494"/>
                </a:lnTo>
                <a:close/>
                <a:moveTo>
                  <a:pt x="5557" y="10413"/>
                </a:moveTo>
                <a:cubicBezTo>
                  <a:pt x="5582" y="10502"/>
                  <a:pt x="5579" y="10441"/>
                  <a:pt x="5547" y="10570"/>
                </a:cubicBezTo>
                <a:lnTo>
                  <a:pt x="5504" y="10514"/>
                </a:lnTo>
                <a:close/>
                <a:moveTo>
                  <a:pt x="14968" y="10412"/>
                </a:moveTo>
                <a:lnTo>
                  <a:pt x="14984" y="10498"/>
                </a:lnTo>
                <a:lnTo>
                  <a:pt x="14976" y="10494"/>
                </a:lnTo>
                <a:cubicBezTo>
                  <a:pt x="14971" y="10501"/>
                  <a:pt x="14965" y="10521"/>
                  <a:pt x="14958" y="10569"/>
                </a:cubicBezTo>
                <a:lnTo>
                  <a:pt x="14915" y="10514"/>
                </a:lnTo>
                <a:close/>
                <a:moveTo>
                  <a:pt x="5933" y="10387"/>
                </a:moveTo>
                <a:cubicBezTo>
                  <a:pt x="5936" y="10449"/>
                  <a:pt x="5972" y="10381"/>
                  <a:pt x="5883" y="10550"/>
                </a:cubicBezTo>
                <a:cubicBezTo>
                  <a:pt x="5830" y="10651"/>
                  <a:pt x="5848" y="10617"/>
                  <a:pt x="5787" y="10595"/>
                </a:cubicBezTo>
                <a:lnTo>
                  <a:pt x="5879" y="10488"/>
                </a:lnTo>
                <a:lnTo>
                  <a:pt x="5893" y="10393"/>
                </a:lnTo>
                <a:close/>
                <a:moveTo>
                  <a:pt x="15959" y="10386"/>
                </a:moveTo>
                <a:lnTo>
                  <a:pt x="16006" y="10503"/>
                </a:lnTo>
                <a:lnTo>
                  <a:pt x="15927" y="10515"/>
                </a:lnTo>
                <a:lnTo>
                  <a:pt x="15920" y="10392"/>
                </a:lnTo>
                <a:close/>
                <a:moveTo>
                  <a:pt x="12066" y="10356"/>
                </a:moveTo>
                <a:lnTo>
                  <a:pt x="12166" y="10372"/>
                </a:lnTo>
                <a:lnTo>
                  <a:pt x="12113" y="10473"/>
                </a:lnTo>
                <a:close/>
                <a:moveTo>
                  <a:pt x="4362" y="10346"/>
                </a:moveTo>
                <a:lnTo>
                  <a:pt x="4422" y="10368"/>
                </a:lnTo>
                <a:lnTo>
                  <a:pt x="4351" y="10503"/>
                </a:lnTo>
                <a:close/>
                <a:moveTo>
                  <a:pt x="5235" y="10338"/>
                </a:moveTo>
                <a:lnTo>
                  <a:pt x="5360" y="10443"/>
                </a:lnTo>
                <a:lnTo>
                  <a:pt x="5386" y="10532"/>
                </a:lnTo>
                <a:cubicBezTo>
                  <a:pt x="5293" y="10639"/>
                  <a:pt x="5236" y="10679"/>
                  <a:pt x="5146" y="10506"/>
                </a:cubicBezTo>
                <a:lnTo>
                  <a:pt x="5207" y="10528"/>
                </a:lnTo>
                <a:cubicBezTo>
                  <a:pt x="5238" y="10399"/>
                  <a:pt x="5225" y="10494"/>
                  <a:pt x="5235" y="10338"/>
                </a:cubicBezTo>
                <a:close/>
                <a:moveTo>
                  <a:pt x="4955" y="10318"/>
                </a:moveTo>
                <a:lnTo>
                  <a:pt x="5024" y="10463"/>
                </a:lnTo>
                <a:lnTo>
                  <a:pt x="5035" y="10647"/>
                </a:lnTo>
                <a:cubicBezTo>
                  <a:pt x="4953" y="10598"/>
                  <a:pt x="4996" y="10653"/>
                  <a:pt x="4949" y="10536"/>
                </a:cubicBezTo>
                <a:lnTo>
                  <a:pt x="4896" y="10637"/>
                </a:lnTo>
                <a:cubicBezTo>
                  <a:pt x="4849" y="10520"/>
                  <a:pt x="4827" y="10493"/>
                  <a:pt x="4766" y="10471"/>
                </a:cubicBezTo>
                <a:lnTo>
                  <a:pt x="4784" y="10437"/>
                </a:lnTo>
                <a:lnTo>
                  <a:pt x="4741" y="10382"/>
                </a:lnTo>
                <a:close/>
                <a:moveTo>
                  <a:pt x="6662" y="10307"/>
                </a:moveTo>
                <a:lnTo>
                  <a:pt x="6566" y="10353"/>
                </a:lnTo>
                <a:lnTo>
                  <a:pt x="6652" y="10464"/>
                </a:lnTo>
                <a:close/>
                <a:moveTo>
                  <a:pt x="6493" y="10147"/>
                </a:moveTo>
                <a:lnTo>
                  <a:pt x="6482" y="10180"/>
                </a:lnTo>
                <a:lnTo>
                  <a:pt x="6476" y="10181"/>
                </a:lnTo>
                <a:close/>
                <a:moveTo>
                  <a:pt x="6132" y="10078"/>
                </a:moveTo>
                <a:lnTo>
                  <a:pt x="6218" y="10189"/>
                </a:lnTo>
                <a:lnTo>
                  <a:pt x="6143" y="10262"/>
                </a:lnTo>
                <a:close/>
                <a:moveTo>
                  <a:pt x="12108" y="10071"/>
                </a:moveTo>
                <a:lnTo>
                  <a:pt x="11997" y="10212"/>
                </a:lnTo>
                <a:lnTo>
                  <a:pt x="11990" y="10089"/>
                </a:lnTo>
                <a:close/>
                <a:moveTo>
                  <a:pt x="12243" y="10019"/>
                </a:moveTo>
                <a:lnTo>
                  <a:pt x="12344" y="10035"/>
                </a:lnTo>
                <a:lnTo>
                  <a:pt x="12290" y="10136"/>
                </a:lnTo>
                <a:cubicBezTo>
                  <a:pt x="12394" y="10214"/>
                  <a:pt x="12355" y="10220"/>
                  <a:pt x="12266" y="10388"/>
                </a:cubicBezTo>
                <a:cubicBezTo>
                  <a:pt x="12219" y="10271"/>
                  <a:pt x="12215" y="10210"/>
                  <a:pt x="12243" y="10019"/>
                </a:cubicBezTo>
                <a:close/>
                <a:moveTo>
                  <a:pt x="11170" y="9996"/>
                </a:moveTo>
                <a:lnTo>
                  <a:pt x="11059" y="10137"/>
                </a:lnTo>
                <a:cubicBezTo>
                  <a:pt x="11030" y="9986"/>
                  <a:pt x="11056" y="10076"/>
                  <a:pt x="10973" y="10026"/>
                </a:cubicBezTo>
                <a:lnTo>
                  <a:pt x="11045" y="10232"/>
                </a:lnTo>
                <a:lnTo>
                  <a:pt x="11156" y="10091"/>
                </a:lnTo>
                <a:cubicBezTo>
                  <a:pt x="11167" y="10276"/>
                  <a:pt x="11199" y="10147"/>
                  <a:pt x="11110" y="10315"/>
                </a:cubicBezTo>
                <a:lnTo>
                  <a:pt x="11132" y="10343"/>
                </a:lnTo>
                <a:lnTo>
                  <a:pt x="11242" y="10202"/>
                </a:lnTo>
                <a:cubicBezTo>
                  <a:pt x="11283" y="10537"/>
                  <a:pt x="11156" y="10091"/>
                  <a:pt x="11218" y="10454"/>
                </a:cubicBezTo>
                <a:lnTo>
                  <a:pt x="11271" y="10353"/>
                </a:lnTo>
                <a:cubicBezTo>
                  <a:pt x="11307" y="10285"/>
                  <a:pt x="11325" y="10252"/>
                  <a:pt x="11260" y="10169"/>
                </a:cubicBezTo>
                <a:lnTo>
                  <a:pt x="11238" y="10141"/>
                </a:lnTo>
                <a:cubicBezTo>
                  <a:pt x="11130" y="10002"/>
                  <a:pt x="11199" y="10147"/>
                  <a:pt x="11170" y="9996"/>
                </a:cubicBezTo>
                <a:close/>
                <a:moveTo>
                  <a:pt x="6106" y="9989"/>
                </a:moveTo>
                <a:lnTo>
                  <a:pt x="6132" y="10078"/>
                </a:lnTo>
                <a:lnTo>
                  <a:pt x="6071" y="10056"/>
                </a:lnTo>
                <a:close/>
                <a:moveTo>
                  <a:pt x="6679" y="9933"/>
                </a:moveTo>
                <a:lnTo>
                  <a:pt x="6604" y="10006"/>
                </a:lnTo>
                <a:lnTo>
                  <a:pt x="6608" y="10068"/>
                </a:lnTo>
                <a:lnTo>
                  <a:pt x="6708" y="10084"/>
                </a:lnTo>
                <a:cubicBezTo>
                  <a:pt x="6698" y="10240"/>
                  <a:pt x="6694" y="10179"/>
                  <a:pt x="6741" y="10296"/>
                </a:cubicBezTo>
                <a:cubicBezTo>
                  <a:pt x="6808" y="10099"/>
                  <a:pt x="6787" y="10072"/>
                  <a:pt x="6679" y="9933"/>
                </a:cubicBezTo>
                <a:close/>
                <a:moveTo>
                  <a:pt x="12000" y="9932"/>
                </a:moveTo>
                <a:lnTo>
                  <a:pt x="11964" y="10000"/>
                </a:lnTo>
                <a:lnTo>
                  <a:pt x="11921" y="9944"/>
                </a:lnTo>
                <a:close/>
                <a:moveTo>
                  <a:pt x="12694" y="9920"/>
                </a:moveTo>
                <a:lnTo>
                  <a:pt x="12759" y="10003"/>
                </a:lnTo>
                <a:lnTo>
                  <a:pt x="12723" y="10071"/>
                </a:lnTo>
                <a:lnTo>
                  <a:pt x="12658" y="9988"/>
                </a:lnTo>
                <a:close/>
                <a:moveTo>
                  <a:pt x="10608" y="9895"/>
                </a:moveTo>
                <a:lnTo>
                  <a:pt x="10615" y="10018"/>
                </a:lnTo>
                <a:lnTo>
                  <a:pt x="10690" y="9945"/>
                </a:lnTo>
                <a:close/>
                <a:moveTo>
                  <a:pt x="11112" y="9891"/>
                </a:moveTo>
                <a:cubicBezTo>
                  <a:pt x="11097" y="9881"/>
                  <a:pt x="11135" y="9872"/>
                  <a:pt x="11133" y="9891"/>
                </a:cubicBezTo>
                <a:lnTo>
                  <a:pt x="11131" y="9894"/>
                </a:lnTo>
                <a:close/>
                <a:moveTo>
                  <a:pt x="10600" y="9773"/>
                </a:moveTo>
                <a:lnTo>
                  <a:pt x="10521" y="9785"/>
                </a:lnTo>
                <a:lnTo>
                  <a:pt x="10529" y="9907"/>
                </a:lnTo>
                <a:close/>
                <a:moveTo>
                  <a:pt x="3356" y="9713"/>
                </a:moveTo>
                <a:lnTo>
                  <a:pt x="3375" y="9814"/>
                </a:lnTo>
                <a:lnTo>
                  <a:pt x="3480" y="9891"/>
                </a:lnTo>
                <a:lnTo>
                  <a:pt x="3523" y="9946"/>
                </a:lnTo>
                <a:cubicBezTo>
                  <a:pt x="3609" y="10057"/>
                  <a:pt x="3544" y="9974"/>
                  <a:pt x="3548" y="10036"/>
                </a:cubicBezTo>
                <a:cubicBezTo>
                  <a:pt x="3609" y="10057"/>
                  <a:pt x="3566" y="10002"/>
                  <a:pt x="3613" y="10119"/>
                </a:cubicBezTo>
                <a:cubicBezTo>
                  <a:pt x="3516" y="10164"/>
                  <a:pt x="3577" y="10186"/>
                  <a:pt x="3530" y="10069"/>
                </a:cubicBezTo>
                <a:cubicBezTo>
                  <a:pt x="3410" y="10367"/>
                  <a:pt x="3581" y="10248"/>
                  <a:pt x="3461" y="10545"/>
                </a:cubicBezTo>
                <a:lnTo>
                  <a:pt x="3435" y="10456"/>
                </a:lnTo>
                <a:lnTo>
                  <a:pt x="3368" y="10652"/>
                </a:lnTo>
                <a:cubicBezTo>
                  <a:pt x="3307" y="10630"/>
                  <a:pt x="3350" y="10686"/>
                  <a:pt x="3303" y="10569"/>
                </a:cubicBezTo>
                <a:lnTo>
                  <a:pt x="3250" y="10670"/>
                </a:lnTo>
                <a:lnTo>
                  <a:pt x="3225" y="10581"/>
                </a:lnTo>
                <a:lnTo>
                  <a:pt x="3107" y="10598"/>
                </a:lnTo>
                <a:lnTo>
                  <a:pt x="3081" y="10509"/>
                </a:lnTo>
                <a:lnTo>
                  <a:pt x="2985" y="10555"/>
                </a:lnTo>
                <a:lnTo>
                  <a:pt x="2999" y="10460"/>
                </a:lnTo>
                <a:lnTo>
                  <a:pt x="2938" y="10438"/>
                </a:lnTo>
                <a:lnTo>
                  <a:pt x="3009" y="10303"/>
                </a:lnTo>
                <a:lnTo>
                  <a:pt x="2948" y="10282"/>
                </a:lnTo>
                <a:lnTo>
                  <a:pt x="2983" y="10214"/>
                </a:lnTo>
                <a:lnTo>
                  <a:pt x="2940" y="10159"/>
                </a:lnTo>
                <a:cubicBezTo>
                  <a:pt x="3047" y="9957"/>
                  <a:pt x="3019" y="10147"/>
                  <a:pt x="2986" y="9935"/>
                </a:cubicBezTo>
                <a:lnTo>
                  <a:pt x="3082" y="9889"/>
                </a:lnTo>
                <a:lnTo>
                  <a:pt x="3096" y="9794"/>
                </a:lnTo>
                <a:cubicBezTo>
                  <a:pt x="3232" y="9743"/>
                  <a:pt x="3210" y="9715"/>
                  <a:pt x="3350" y="9725"/>
                </a:cubicBezTo>
                <a:close/>
                <a:moveTo>
                  <a:pt x="7436" y="9663"/>
                </a:moveTo>
                <a:lnTo>
                  <a:pt x="7318" y="9681"/>
                </a:lnTo>
                <a:lnTo>
                  <a:pt x="7426" y="9820"/>
                </a:lnTo>
                <a:close/>
                <a:moveTo>
                  <a:pt x="16310" y="9651"/>
                </a:moveTo>
                <a:lnTo>
                  <a:pt x="16393" y="9701"/>
                </a:lnTo>
                <a:lnTo>
                  <a:pt x="16340" y="9802"/>
                </a:lnTo>
                <a:cubicBezTo>
                  <a:pt x="16271" y="9657"/>
                  <a:pt x="16279" y="9780"/>
                  <a:pt x="16310" y="9651"/>
                </a:cubicBezTo>
                <a:close/>
                <a:moveTo>
                  <a:pt x="15473" y="9592"/>
                </a:moveTo>
                <a:lnTo>
                  <a:pt x="15463" y="9748"/>
                </a:lnTo>
                <a:lnTo>
                  <a:pt x="15402" y="9727"/>
                </a:lnTo>
                <a:close/>
                <a:moveTo>
                  <a:pt x="10449" y="9579"/>
                </a:moveTo>
                <a:lnTo>
                  <a:pt x="10378" y="9713"/>
                </a:lnTo>
                <a:lnTo>
                  <a:pt x="10352" y="9624"/>
                </a:lnTo>
                <a:lnTo>
                  <a:pt x="10299" y="9725"/>
                </a:lnTo>
                <a:cubicBezTo>
                  <a:pt x="10443" y="9797"/>
                  <a:pt x="10281" y="9759"/>
                  <a:pt x="10425" y="9830"/>
                </a:cubicBezTo>
                <a:lnTo>
                  <a:pt x="10470" y="9606"/>
                </a:lnTo>
                <a:close/>
                <a:moveTo>
                  <a:pt x="11937" y="9570"/>
                </a:moveTo>
                <a:lnTo>
                  <a:pt x="11927" y="9726"/>
                </a:lnTo>
                <a:lnTo>
                  <a:pt x="11841" y="9616"/>
                </a:lnTo>
                <a:close/>
                <a:moveTo>
                  <a:pt x="13941" y="9545"/>
                </a:moveTo>
                <a:lnTo>
                  <a:pt x="14045" y="9622"/>
                </a:lnTo>
                <a:lnTo>
                  <a:pt x="14092" y="9739"/>
                </a:lnTo>
                <a:lnTo>
                  <a:pt x="14100" y="9862"/>
                </a:lnTo>
                <a:lnTo>
                  <a:pt x="14033" y="10058"/>
                </a:lnTo>
                <a:cubicBezTo>
                  <a:pt x="13836" y="10088"/>
                  <a:pt x="13997" y="10126"/>
                  <a:pt x="13757" y="10100"/>
                </a:cubicBezTo>
                <a:cubicBezTo>
                  <a:pt x="13757" y="10100"/>
                  <a:pt x="13732" y="10011"/>
                  <a:pt x="13732" y="10011"/>
                </a:cubicBezTo>
                <a:cubicBezTo>
                  <a:pt x="13646" y="9900"/>
                  <a:pt x="13750" y="9977"/>
                  <a:pt x="13649" y="9961"/>
                </a:cubicBezTo>
                <a:lnTo>
                  <a:pt x="13685" y="9894"/>
                </a:lnTo>
                <a:lnTo>
                  <a:pt x="13642" y="9839"/>
                </a:lnTo>
                <a:lnTo>
                  <a:pt x="13748" y="9636"/>
                </a:lnTo>
                <a:cubicBezTo>
                  <a:pt x="13802" y="9535"/>
                  <a:pt x="13862" y="9557"/>
                  <a:pt x="13941" y="9545"/>
                </a:cubicBezTo>
                <a:close/>
                <a:moveTo>
                  <a:pt x="12392" y="9532"/>
                </a:moveTo>
                <a:cubicBezTo>
                  <a:pt x="12460" y="9677"/>
                  <a:pt x="12421" y="9683"/>
                  <a:pt x="12421" y="9683"/>
                </a:cubicBezTo>
                <a:lnTo>
                  <a:pt x="12356" y="9599"/>
                </a:lnTo>
                <a:close/>
                <a:moveTo>
                  <a:pt x="3417" y="9529"/>
                </a:moveTo>
                <a:lnTo>
                  <a:pt x="3430" y="9538"/>
                </a:lnTo>
                <a:lnTo>
                  <a:pt x="3410" y="9603"/>
                </a:lnTo>
                <a:lnTo>
                  <a:pt x="3356" y="9713"/>
                </a:lnTo>
                <a:lnTo>
                  <a:pt x="3346" y="9663"/>
                </a:lnTo>
                <a:cubicBezTo>
                  <a:pt x="3421" y="9590"/>
                  <a:pt x="3386" y="9657"/>
                  <a:pt x="3417" y="9529"/>
                </a:cubicBezTo>
                <a:close/>
                <a:moveTo>
                  <a:pt x="12835" y="9495"/>
                </a:moveTo>
                <a:lnTo>
                  <a:pt x="12851" y="9527"/>
                </a:lnTo>
                <a:lnTo>
                  <a:pt x="12843" y="9571"/>
                </a:lnTo>
                <a:cubicBezTo>
                  <a:pt x="12828" y="9578"/>
                  <a:pt x="12815" y="9486"/>
                  <a:pt x="12835" y="9495"/>
                </a:cubicBezTo>
                <a:close/>
                <a:moveTo>
                  <a:pt x="7207" y="9481"/>
                </a:moveTo>
                <a:lnTo>
                  <a:pt x="7214" y="9604"/>
                </a:lnTo>
                <a:lnTo>
                  <a:pt x="7171" y="9548"/>
                </a:lnTo>
                <a:close/>
                <a:moveTo>
                  <a:pt x="12864" y="9461"/>
                </a:moveTo>
                <a:lnTo>
                  <a:pt x="12946" y="9510"/>
                </a:lnTo>
                <a:lnTo>
                  <a:pt x="12893" y="9611"/>
                </a:lnTo>
                <a:lnTo>
                  <a:pt x="12851" y="9527"/>
                </a:lnTo>
                <a:close/>
                <a:moveTo>
                  <a:pt x="6033" y="9442"/>
                </a:moveTo>
                <a:cubicBezTo>
                  <a:pt x="6191" y="9759"/>
                  <a:pt x="6123" y="9614"/>
                  <a:pt x="6077" y="9838"/>
                </a:cubicBezTo>
                <a:cubicBezTo>
                  <a:pt x="5884" y="9929"/>
                  <a:pt x="6002" y="9912"/>
                  <a:pt x="5859" y="9840"/>
                </a:cubicBezTo>
                <a:cubicBezTo>
                  <a:pt x="5851" y="9717"/>
                  <a:pt x="5877" y="9807"/>
                  <a:pt x="5830" y="9690"/>
                </a:cubicBezTo>
                <a:lnTo>
                  <a:pt x="5879" y="9527"/>
                </a:lnTo>
                <a:cubicBezTo>
                  <a:pt x="5976" y="9482"/>
                  <a:pt x="5958" y="9515"/>
                  <a:pt x="6033" y="9442"/>
                </a:cubicBezTo>
                <a:close/>
                <a:moveTo>
                  <a:pt x="6866" y="9440"/>
                </a:moveTo>
                <a:lnTo>
                  <a:pt x="7014" y="9572"/>
                </a:lnTo>
                <a:lnTo>
                  <a:pt x="6982" y="9701"/>
                </a:lnTo>
                <a:lnTo>
                  <a:pt x="6943" y="9707"/>
                </a:lnTo>
                <a:lnTo>
                  <a:pt x="6935" y="9584"/>
                </a:lnTo>
                <a:cubicBezTo>
                  <a:pt x="6835" y="9568"/>
                  <a:pt x="6878" y="9624"/>
                  <a:pt x="6866" y="9440"/>
                </a:cubicBezTo>
                <a:close/>
                <a:moveTo>
                  <a:pt x="7639" y="9415"/>
                </a:moveTo>
                <a:cubicBezTo>
                  <a:pt x="7533" y="9618"/>
                  <a:pt x="7582" y="9455"/>
                  <a:pt x="7472" y="9596"/>
                </a:cubicBezTo>
                <a:lnTo>
                  <a:pt x="7519" y="9713"/>
                </a:lnTo>
                <a:cubicBezTo>
                  <a:pt x="7608" y="9544"/>
                  <a:pt x="7554" y="9645"/>
                  <a:pt x="7668" y="9566"/>
                </a:cubicBezTo>
                <a:close/>
                <a:moveTo>
                  <a:pt x="8827" y="9359"/>
                </a:moveTo>
                <a:lnTo>
                  <a:pt x="8731" y="9405"/>
                </a:lnTo>
                <a:lnTo>
                  <a:pt x="8774" y="9461"/>
                </a:lnTo>
                <a:close/>
                <a:moveTo>
                  <a:pt x="8197" y="9327"/>
                </a:moveTo>
                <a:cubicBezTo>
                  <a:pt x="8200" y="9331"/>
                  <a:pt x="8201" y="9346"/>
                  <a:pt x="8151" y="9338"/>
                </a:cubicBezTo>
                <a:cubicBezTo>
                  <a:pt x="8141" y="9495"/>
                  <a:pt x="8097" y="9439"/>
                  <a:pt x="8198" y="9455"/>
                </a:cubicBezTo>
                <a:lnTo>
                  <a:pt x="8162" y="9522"/>
                </a:lnTo>
                <a:lnTo>
                  <a:pt x="8144" y="9556"/>
                </a:lnTo>
                <a:lnTo>
                  <a:pt x="8187" y="9611"/>
                </a:lnTo>
                <a:cubicBezTo>
                  <a:pt x="8241" y="9510"/>
                  <a:pt x="8276" y="9443"/>
                  <a:pt x="8233" y="9387"/>
                </a:cubicBezTo>
                <a:cubicBezTo>
                  <a:pt x="8190" y="9332"/>
                  <a:pt x="8194" y="9324"/>
                  <a:pt x="8197" y="9327"/>
                </a:cubicBezTo>
                <a:close/>
                <a:moveTo>
                  <a:pt x="16885" y="9316"/>
                </a:moveTo>
                <a:lnTo>
                  <a:pt x="16893" y="9439"/>
                </a:lnTo>
                <a:lnTo>
                  <a:pt x="16850" y="9383"/>
                </a:lnTo>
                <a:close/>
                <a:moveTo>
                  <a:pt x="9199" y="9272"/>
                </a:moveTo>
                <a:lnTo>
                  <a:pt x="9146" y="9373"/>
                </a:lnTo>
                <a:cubicBezTo>
                  <a:pt x="9289" y="9444"/>
                  <a:pt x="9135" y="9530"/>
                  <a:pt x="9289" y="9444"/>
                </a:cubicBezTo>
                <a:close/>
                <a:moveTo>
                  <a:pt x="11085" y="9265"/>
                </a:moveTo>
                <a:lnTo>
                  <a:pt x="11189" y="9342"/>
                </a:lnTo>
                <a:lnTo>
                  <a:pt x="11121" y="9539"/>
                </a:lnTo>
                <a:lnTo>
                  <a:pt x="11251" y="9705"/>
                </a:lnTo>
                <a:lnTo>
                  <a:pt x="11180" y="9840"/>
                </a:lnTo>
                <a:lnTo>
                  <a:pt x="11029" y="9646"/>
                </a:lnTo>
                <a:lnTo>
                  <a:pt x="10958" y="9780"/>
                </a:lnTo>
                <a:lnTo>
                  <a:pt x="10936" y="9753"/>
                </a:lnTo>
                <a:lnTo>
                  <a:pt x="11007" y="9618"/>
                </a:lnTo>
                <a:lnTo>
                  <a:pt x="10864" y="9547"/>
                </a:lnTo>
                <a:lnTo>
                  <a:pt x="10917" y="9446"/>
                </a:lnTo>
                <a:lnTo>
                  <a:pt x="11035" y="9428"/>
                </a:lnTo>
                <a:close/>
                <a:moveTo>
                  <a:pt x="12372" y="9252"/>
                </a:moveTo>
                <a:cubicBezTo>
                  <a:pt x="12376" y="9257"/>
                  <a:pt x="12377" y="9266"/>
                  <a:pt x="12370" y="9271"/>
                </a:cubicBezTo>
                <a:lnTo>
                  <a:pt x="12368" y="9270"/>
                </a:lnTo>
                <a:close/>
                <a:moveTo>
                  <a:pt x="6676" y="9252"/>
                </a:moveTo>
                <a:lnTo>
                  <a:pt x="6759" y="9301"/>
                </a:lnTo>
                <a:lnTo>
                  <a:pt x="6687" y="9436"/>
                </a:lnTo>
                <a:close/>
                <a:moveTo>
                  <a:pt x="12076" y="9239"/>
                </a:moveTo>
                <a:lnTo>
                  <a:pt x="12162" y="9350"/>
                </a:lnTo>
                <a:lnTo>
                  <a:pt x="12083" y="9362"/>
                </a:lnTo>
                <a:close/>
                <a:moveTo>
                  <a:pt x="7130" y="9214"/>
                </a:moveTo>
                <a:lnTo>
                  <a:pt x="7191" y="9235"/>
                </a:lnTo>
                <a:lnTo>
                  <a:pt x="7203" y="9420"/>
                </a:lnTo>
                <a:lnTo>
                  <a:pt x="7120" y="9370"/>
                </a:lnTo>
                <a:close/>
                <a:moveTo>
                  <a:pt x="11478" y="9206"/>
                </a:moveTo>
                <a:lnTo>
                  <a:pt x="11525" y="9322"/>
                </a:lnTo>
                <a:lnTo>
                  <a:pt x="11464" y="9301"/>
                </a:lnTo>
                <a:close/>
                <a:moveTo>
                  <a:pt x="9531" y="9191"/>
                </a:moveTo>
                <a:lnTo>
                  <a:pt x="9453" y="9203"/>
                </a:lnTo>
                <a:lnTo>
                  <a:pt x="9460" y="9325"/>
                </a:lnTo>
                <a:close/>
                <a:moveTo>
                  <a:pt x="11596" y="9188"/>
                </a:moveTo>
                <a:lnTo>
                  <a:pt x="11682" y="9299"/>
                </a:lnTo>
                <a:lnTo>
                  <a:pt x="11696" y="9204"/>
                </a:lnTo>
                <a:lnTo>
                  <a:pt x="11761" y="9287"/>
                </a:lnTo>
                <a:cubicBezTo>
                  <a:pt x="11704" y="9326"/>
                  <a:pt x="11739" y="9259"/>
                  <a:pt x="11708" y="9388"/>
                </a:cubicBezTo>
                <a:cubicBezTo>
                  <a:pt x="11651" y="9427"/>
                  <a:pt x="11739" y="9259"/>
                  <a:pt x="11651" y="9427"/>
                </a:cubicBezTo>
                <a:lnTo>
                  <a:pt x="11633" y="9461"/>
                </a:lnTo>
                <a:cubicBezTo>
                  <a:pt x="11606" y="9512"/>
                  <a:pt x="11594" y="9552"/>
                  <a:pt x="11591" y="9591"/>
                </a:cubicBezTo>
                <a:lnTo>
                  <a:pt x="11609" y="9713"/>
                </a:lnTo>
                <a:lnTo>
                  <a:pt x="11662" y="9612"/>
                </a:lnTo>
                <a:lnTo>
                  <a:pt x="11766" y="9689"/>
                </a:lnTo>
                <a:lnTo>
                  <a:pt x="11695" y="9824"/>
                </a:lnTo>
                <a:lnTo>
                  <a:pt x="11687" y="9701"/>
                </a:lnTo>
                <a:lnTo>
                  <a:pt x="11609" y="9713"/>
                </a:lnTo>
                <a:lnTo>
                  <a:pt x="11569" y="9719"/>
                </a:lnTo>
                <a:lnTo>
                  <a:pt x="11562" y="9596"/>
                </a:lnTo>
                <a:lnTo>
                  <a:pt x="11461" y="9580"/>
                </a:lnTo>
                <a:lnTo>
                  <a:pt x="11497" y="9513"/>
                </a:lnTo>
                <a:lnTo>
                  <a:pt x="11454" y="9457"/>
                </a:lnTo>
                <a:lnTo>
                  <a:pt x="11489" y="9390"/>
                </a:lnTo>
                <a:lnTo>
                  <a:pt x="11533" y="9445"/>
                </a:lnTo>
                <a:lnTo>
                  <a:pt x="11546" y="9350"/>
                </a:lnTo>
                <a:lnTo>
                  <a:pt x="11607" y="9372"/>
                </a:lnTo>
                <a:close/>
                <a:moveTo>
                  <a:pt x="10383" y="9155"/>
                </a:moveTo>
                <a:lnTo>
                  <a:pt x="10355" y="9345"/>
                </a:lnTo>
                <a:lnTo>
                  <a:pt x="10286" y="9200"/>
                </a:lnTo>
                <a:close/>
                <a:moveTo>
                  <a:pt x="12308" y="9142"/>
                </a:moveTo>
                <a:lnTo>
                  <a:pt x="12351" y="9197"/>
                </a:lnTo>
                <a:lnTo>
                  <a:pt x="12315" y="9265"/>
                </a:lnTo>
                <a:lnTo>
                  <a:pt x="12368" y="9270"/>
                </a:lnTo>
                <a:lnTo>
                  <a:pt x="12359" y="9320"/>
                </a:lnTo>
                <a:lnTo>
                  <a:pt x="12327" y="9449"/>
                </a:lnTo>
                <a:cubicBezTo>
                  <a:pt x="12266" y="9427"/>
                  <a:pt x="12291" y="9516"/>
                  <a:pt x="12262" y="9366"/>
                </a:cubicBezTo>
                <a:lnTo>
                  <a:pt x="12180" y="9316"/>
                </a:lnTo>
                <a:lnTo>
                  <a:pt x="12215" y="9249"/>
                </a:lnTo>
                <a:lnTo>
                  <a:pt x="12251" y="9181"/>
                </a:lnTo>
                <a:close/>
                <a:moveTo>
                  <a:pt x="1745" y="9131"/>
                </a:moveTo>
                <a:cubicBezTo>
                  <a:pt x="1792" y="9248"/>
                  <a:pt x="1813" y="9276"/>
                  <a:pt x="1874" y="9297"/>
                </a:cubicBezTo>
                <a:lnTo>
                  <a:pt x="1882" y="9420"/>
                </a:lnTo>
                <a:cubicBezTo>
                  <a:pt x="1768" y="9500"/>
                  <a:pt x="1821" y="9399"/>
                  <a:pt x="1732" y="9567"/>
                </a:cubicBezTo>
                <a:cubicBezTo>
                  <a:pt x="1685" y="9450"/>
                  <a:pt x="1750" y="9533"/>
                  <a:pt x="1667" y="9484"/>
                </a:cubicBezTo>
                <a:lnTo>
                  <a:pt x="1630" y="9210"/>
                </a:lnTo>
                <a:close/>
                <a:moveTo>
                  <a:pt x="9388" y="9119"/>
                </a:moveTo>
                <a:lnTo>
                  <a:pt x="9317" y="9254"/>
                </a:lnTo>
                <a:lnTo>
                  <a:pt x="9396" y="9242"/>
                </a:lnTo>
                <a:close/>
                <a:moveTo>
                  <a:pt x="12068" y="9116"/>
                </a:moveTo>
                <a:lnTo>
                  <a:pt x="12111" y="9172"/>
                </a:lnTo>
                <a:lnTo>
                  <a:pt x="12076" y="9239"/>
                </a:lnTo>
                <a:close/>
                <a:moveTo>
                  <a:pt x="8908" y="9068"/>
                </a:moveTo>
                <a:lnTo>
                  <a:pt x="8855" y="9169"/>
                </a:lnTo>
                <a:lnTo>
                  <a:pt x="8920" y="9252"/>
                </a:lnTo>
                <a:cubicBezTo>
                  <a:pt x="8813" y="9455"/>
                  <a:pt x="8841" y="9264"/>
                  <a:pt x="8874" y="9476"/>
                </a:cubicBezTo>
                <a:lnTo>
                  <a:pt x="8923" y="9314"/>
                </a:lnTo>
                <a:lnTo>
                  <a:pt x="9002" y="9302"/>
                </a:lnTo>
                <a:cubicBezTo>
                  <a:pt x="8951" y="9124"/>
                  <a:pt x="9016" y="9207"/>
                  <a:pt x="8908" y="9068"/>
                </a:cubicBezTo>
                <a:close/>
                <a:moveTo>
                  <a:pt x="10611" y="8996"/>
                </a:moveTo>
                <a:lnTo>
                  <a:pt x="10540" y="9131"/>
                </a:lnTo>
                <a:lnTo>
                  <a:pt x="10532" y="9008"/>
                </a:lnTo>
                <a:close/>
                <a:moveTo>
                  <a:pt x="10355" y="8985"/>
                </a:moveTo>
                <a:cubicBezTo>
                  <a:pt x="10362" y="8987"/>
                  <a:pt x="10373" y="9001"/>
                  <a:pt x="10414" y="9026"/>
                </a:cubicBezTo>
                <a:cubicBezTo>
                  <a:pt x="10340" y="9099"/>
                  <a:pt x="10397" y="9060"/>
                  <a:pt x="10314" y="9010"/>
                </a:cubicBezTo>
                <a:cubicBezTo>
                  <a:pt x="10343" y="8990"/>
                  <a:pt x="10347" y="8982"/>
                  <a:pt x="10355" y="8985"/>
                </a:cubicBezTo>
                <a:close/>
                <a:moveTo>
                  <a:pt x="12218" y="8969"/>
                </a:moveTo>
                <a:cubicBezTo>
                  <a:pt x="12236" y="8951"/>
                  <a:pt x="12257" y="8964"/>
                  <a:pt x="12300" y="9019"/>
                </a:cubicBezTo>
                <a:cubicBezTo>
                  <a:pt x="12322" y="9047"/>
                  <a:pt x="12304" y="9080"/>
                  <a:pt x="12308" y="9142"/>
                </a:cubicBezTo>
                <a:lnTo>
                  <a:pt x="12147" y="9104"/>
                </a:lnTo>
                <a:cubicBezTo>
                  <a:pt x="12182" y="9037"/>
                  <a:pt x="12199" y="8988"/>
                  <a:pt x="12218" y="8969"/>
                </a:cubicBezTo>
                <a:close/>
                <a:moveTo>
                  <a:pt x="8743" y="8969"/>
                </a:moveTo>
                <a:lnTo>
                  <a:pt x="8765" y="8997"/>
                </a:lnTo>
                <a:lnTo>
                  <a:pt x="8725" y="9003"/>
                </a:lnTo>
                <a:close/>
                <a:moveTo>
                  <a:pt x="10668" y="8956"/>
                </a:moveTo>
                <a:lnTo>
                  <a:pt x="10697" y="9107"/>
                </a:lnTo>
                <a:lnTo>
                  <a:pt x="10637" y="9085"/>
                </a:lnTo>
                <a:lnTo>
                  <a:pt x="10611" y="8996"/>
                </a:lnTo>
                <a:close/>
                <a:moveTo>
                  <a:pt x="8464" y="8950"/>
                </a:moveTo>
                <a:lnTo>
                  <a:pt x="8529" y="9033"/>
                </a:lnTo>
                <a:lnTo>
                  <a:pt x="8472" y="9072"/>
                </a:lnTo>
                <a:close/>
                <a:moveTo>
                  <a:pt x="11402" y="8938"/>
                </a:moveTo>
                <a:lnTo>
                  <a:pt x="11506" y="9015"/>
                </a:lnTo>
                <a:lnTo>
                  <a:pt x="11409" y="9061"/>
                </a:lnTo>
                <a:close/>
                <a:moveTo>
                  <a:pt x="7312" y="8938"/>
                </a:moveTo>
                <a:lnTo>
                  <a:pt x="7323" y="9122"/>
                </a:lnTo>
                <a:lnTo>
                  <a:pt x="7258" y="9039"/>
                </a:lnTo>
                <a:close/>
                <a:moveTo>
                  <a:pt x="13864" y="8937"/>
                </a:moveTo>
                <a:lnTo>
                  <a:pt x="14011" y="9070"/>
                </a:lnTo>
                <a:cubicBezTo>
                  <a:pt x="14011" y="9070"/>
                  <a:pt x="14018" y="9192"/>
                  <a:pt x="14001" y="9226"/>
                </a:cubicBezTo>
                <a:cubicBezTo>
                  <a:pt x="13965" y="9294"/>
                  <a:pt x="13944" y="9266"/>
                  <a:pt x="13887" y="9305"/>
                </a:cubicBezTo>
                <a:lnTo>
                  <a:pt x="13761" y="9201"/>
                </a:lnTo>
                <a:cubicBezTo>
                  <a:pt x="13761" y="9201"/>
                  <a:pt x="13753" y="9078"/>
                  <a:pt x="13771" y="9044"/>
                </a:cubicBezTo>
                <a:cubicBezTo>
                  <a:pt x="13806" y="8977"/>
                  <a:pt x="13810" y="9038"/>
                  <a:pt x="13864" y="8937"/>
                </a:cubicBezTo>
                <a:close/>
                <a:moveTo>
                  <a:pt x="8281" y="8884"/>
                </a:moveTo>
                <a:lnTo>
                  <a:pt x="8271" y="9041"/>
                </a:lnTo>
                <a:lnTo>
                  <a:pt x="8228" y="8985"/>
                </a:lnTo>
                <a:close/>
                <a:moveTo>
                  <a:pt x="9949" y="8879"/>
                </a:moveTo>
                <a:cubicBezTo>
                  <a:pt x="9881" y="9076"/>
                  <a:pt x="9913" y="8947"/>
                  <a:pt x="9907" y="9165"/>
                </a:cubicBezTo>
                <a:lnTo>
                  <a:pt x="9842" y="9082"/>
                </a:lnTo>
                <a:lnTo>
                  <a:pt x="9874" y="8953"/>
                </a:lnTo>
                <a:close/>
                <a:moveTo>
                  <a:pt x="11119" y="8857"/>
                </a:moveTo>
                <a:lnTo>
                  <a:pt x="11170" y="9035"/>
                </a:lnTo>
                <a:lnTo>
                  <a:pt x="11274" y="9113"/>
                </a:lnTo>
                <a:lnTo>
                  <a:pt x="11238" y="9180"/>
                </a:lnTo>
                <a:cubicBezTo>
                  <a:pt x="11356" y="9162"/>
                  <a:pt x="11281" y="9235"/>
                  <a:pt x="11370" y="9067"/>
                </a:cubicBezTo>
                <a:cubicBezTo>
                  <a:pt x="11378" y="9190"/>
                  <a:pt x="11425" y="9307"/>
                  <a:pt x="11371" y="9408"/>
                </a:cubicBezTo>
                <a:cubicBezTo>
                  <a:pt x="11318" y="9509"/>
                  <a:pt x="11350" y="9380"/>
                  <a:pt x="11218" y="9493"/>
                </a:cubicBezTo>
                <a:cubicBezTo>
                  <a:pt x="11167" y="9315"/>
                  <a:pt x="11364" y="9285"/>
                  <a:pt x="11120" y="9198"/>
                </a:cubicBezTo>
                <a:lnTo>
                  <a:pt x="11130" y="9041"/>
                </a:lnTo>
                <a:cubicBezTo>
                  <a:pt x="11048" y="8992"/>
                  <a:pt x="11091" y="9047"/>
                  <a:pt x="11101" y="8891"/>
                </a:cubicBezTo>
                <a:close/>
                <a:moveTo>
                  <a:pt x="10761" y="8849"/>
                </a:moveTo>
                <a:lnTo>
                  <a:pt x="10772" y="9034"/>
                </a:lnTo>
                <a:lnTo>
                  <a:pt x="10708" y="8950"/>
                </a:lnTo>
                <a:close/>
                <a:moveTo>
                  <a:pt x="9805" y="8808"/>
                </a:moveTo>
                <a:lnTo>
                  <a:pt x="9831" y="8897"/>
                </a:lnTo>
                <a:lnTo>
                  <a:pt x="9874" y="8953"/>
                </a:lnTo>
                <a:cubicBezTo>
                  <a:pt x="9777" y="8998"/>
                  <a:pt x="9760" y="9032"/>
                  <a:pt x="9677" y="8983"/>
                </a:cubicBezTo>
                <a:cubicBezTo>
                  <a:pt x="9770" y="8876"/>
                  <a:pt x="9730" y="8882"/>
                  <a:pt x="9805" y="8808"/>
                </a:cubicBezTo>
                <a:close/>
                <a:moveTo>
                  <a:pt x="12718" y="8793"/>
                </a:moveTo>
                <a:cubicBezTo>
                  <a:pt x="12713" y="8786"/>
                  <a:pt x="12704" y="8803"/>
                  <a:pt x="12729" y="8892"/>
                </a:cubicBezTo>
                <a:lnTo>
                  <a:pt x="12847" y="8874"/>
                </a:lnTo>
                <a:cubicBezTo>
                  <a:pt x="12819" y="9064"/>
                  <a:pt x="12876" y="9025"/>
                  <a:pt x="12788" y="9193"/>
                </a:cubicBezTo>
                <a:cubicBezTo>
                  <a:pt x="12705" y="9144"/>
                  <a:pt x="12687" y="9177"/>
                  <a:pt x="12591" y="9223"/>
                </a:cubicBezTo>
                <a:lnTo>
                  <a:pt x="12579" y="9039"/>
                </a:lnTo>
                <a:lnTo>
                  <a:pt x="12611" y="8910"/>
                </a:lnTo>
                <a:cubicBezTo>
                  <a:pt x="12686" y="8837"/>
                  <a:pt x="12590" y="8882"/>
                  <a:pt x="12686" y="8837"/>
                </a:cubicBezTo>
                <a:cubicBezTo>
                  <a:pt x="12725" y="8831"/>
                  <a:pt x="12723" y="8800"/>
                  <a:pt x="12718" y="8793"/>
                </a:cubicBezTo>
                <a:close/>
                <a:moveTo>
                  <a:pt x="8553" y="8781"/>
                </a:moveTo>
                <a:lnTo>
                  <a:pt x="8596" y="8837"/>
                </a:lnTo>
                <a:lnTo>
                  <a:pt x="8543" y="8938"/>
                </a:lnTo>
                <a:close/>
                <a:moveTo>
                  <a:pt x="12324" y="8767"/>
                </a:moveTo>
                <a:lnTo>
                  <a:pt x="12389" y="8851"/>
                </a:lnTo>
                <a:lnTo>
                  <a:pt x="12314" y="8924"/>
                </a:lnTo>
                <a:close/>
                <a:moveTo>
                  <a:pt x="12940" y="8767"/>
                </a:moveTo>
                <a:lnTo>
                  <a:pt x="13040" y="8783"/>
                </a:lnTo>
                <a:lnTo>
                  <a:pt x="13026" y="8878"/>
                </a:lnTo>
                <a:close/>
                <a:moveTo>
                  <a:pt x="11626" y="8718"/>
                </a:moveTo>
                <a:lnTo>
                  <a:pt x="11656" y="8869"/>
                </a:lnTo>
                <a:lnTo>
                  <a:pt x="11709" y="8768"/>
                </a:lnTo>
                <a:lnTo>
                  <a:pt x="11752" y="8823"/>
                </a:lnTo>
                <a:lnTo>
                  <a:pt x="11706" y="9047"/>
                </a:lnTo>
                <a:lnTo>
                  <a:pt x="11714" y="9170"/>
                </a:lnTo>
                <a:lnTo>
                  <a:pt x="11624" y="8998"/>
                </a:lnTo>
                <a:lnTo>
                  <a:pt x="11517" y="9200"/>
                </a:lnTo>
                <a:lnTo>
                  <a:pt x="11506" y="9015"/>
                </a:lnTo>
                <a:lnTo>
                  <a:pt x="11563" y="8976"/>
                </a:lnTo>
                <a:close/>
                <a:moveTo>
                  <a:pt x="7711" y="8661"/>
                </a:moveTo>
                <a:cubicBezTo>
                  <a:pt x="7758" y="8778"/>
                  <a:pt x="7780" y="8805"/>
                  <a:pt x="7841" y="8827"/>
                </a:cubicBezTo>
                <a:lnTo>
                  <a:pt x="7874" y="9039"/>
                </a:lnTo>
                <a:lnTo>
                  <a:pt x="7821" y="9140"/>
                </a:lnTo>
                <a:cubicBezTo>
                  <a:pt x="7929" y="9279"/>
                  <a:pt x="7864" y="9195"/>
                  <a:pt x="7986" y="9239"/>
                </a:cubicBezTo>
                <a:cubicBezTo>
                  <a:pt x="7954" y="9368"/>
                  <a:pt x="8007" y="9267"/>
                  <a:pt x="7932" y="9340"/>
                </a:cubicBezTo>
                <a:lnTo>
                  <a:pt x="8019" y="9451"/>
                </a:lnTo>
                <a:lnTo>
                  <a:pt x="8068" y="9288"/>
                </a:lnTo>
                <a:lnTo>
                  <a:pt x="8326" y="9280"/>
                </a:lnTo>
                <a:lnTo>
                  <a:pt x="8255" y="9415"/>
                </a:lnTo>
                <a:lnTo>
                  <a:pt x="8333" y="9403"/>
                </a:lnTo>
                <a:lnTo>
                  <a:pt x="8424" y="9576"/>
                </a:lnTo>
                <a:lnTo>
                  <a:pt x="8455" y="9447"/>
                </a:lnTo>
                <a:lnTo>
                  <a:pt x="8524" y="9591"/>
                </a:lnTo>
                <a:lnTo>
                  <a:pt x="8581" y="9552"/>
                </a:lnTo>
                <a:lnTo>
                  <a:pt x="8577" y="9490"/>
                </a:lnTo>
                <a:lnTo>
                  <a:pt x="8473" y="9413"/>
                </a:lnTo>
                <a:lnTo>
                  <a:pt x="8479" y="9195"/>
                </a:lnTo>
                <a:lnTo>
                  <a:pt x="8544" y="9278"/>
                </a:lnTo>
                <a:lnTo>
                  <a:pt x="8593" y="9116"/>
                </a:lnTo>
                <a:cubicBezTo>
                  <a:pt x="8659" y="9059"/>
                  <a:pt x="8667" y="9027"/>
                  <a:pt x="8676" y="9010"/>
                </a:cubicBezTo>
                <a:lnTo>
                  <a:pt x="8725" y="9003"/>
                </a:lnTo>
                <a:lnTo>
                  <a:pt x="8690" y="9070"/>
                </a:lnTo>
                <a:lnTo>
                  <a:pt x="8748" y="9066"/>
                </a:lnTo>
                <a:lnTo>
                  <a:pt x="8812" y="9114"/>
                </a:lnTo>
                <a:lnTo>
                  <a:pt x="8826" y="9019"/>
                </a:lnTo>
                <a:lnTo>
                  <a:pt x="8765" y="8997"/>
                </a:lnTo>
                <a:lnTo>
                  <a:pt x="8718" y="8880"/>
                </a:lnTo>
                <a:lnTo>
                  <a:pt x="8753" y="8813"/>
                </a:lnTo>
                <a:lnTo>
                  <a:pt x="8854" y="8828"/>
                </a:lnTo>
                <a:lnTo>
                  <a:pt x="8901" y="8945"/>
                </a:lnTo>
                <a:lnTo>
                  <a:pt x="8979" y="8933"/>
                </a:lnTo>
                <a:lnTo>
                  <a:pt x="9008" y="9084"/>
                </a:lnTo>
                <a:lnTo>
                  <a:pt x="9148" y="9094"/>
                </a:lnTo>
                <a:cubicBezTo>
                  <a:pt x="9158" y="8937"/>
                  <a:pt x="9105" y="9038"/>
                  <a:pt x="9180" y="8965"/>
                </a:cubicBezTo>
                <a:lnTo>
                  <a:pt x="9251" y="8830"/>
                </a:lnTo>
                <a:lnTo>
                  <a:pt x="9276" y="8919"/>
                </a:lnTo>
                <a:lnTo>
                  <a:pt x="9455" y="8923"/>
                </a:lnTo>
                <a:cubicBezTo>
                  <a:pt x="9573" y="8905"/>
                  <a:pt x="9494" y="8917"/>
                  <a:pt x="9616" y="8961"/>
                </a:cubicBezTo>
                <a:cubicBezTo>
                  <a:pt x="9663" y="9078"/>
                  <a:pt x="9598" y="8995"/>
                  <a:pt x="9681" y="9044"/>
                </a:cubicBezTo>
                <a:lnTo>
                  <a:pt x="9728" y="9161"/>
                </a:lnTo>
                <a:lnTo>
                  <a:pt x="9760" y="9032"/>
                </a:lnTo>
                <a:lnTo>
                  <a:pt x="9842" y="9082"/>
                </a:lnTo>
                <a:lnTo>
                  <a:pt x="9828" y="9177"/>
                </a:lnTo>
                <a:lnTo>
                  <a:pt x="9889" y="9198"/>
                </a:lnTo>
                <a:lnTo>
                  <a:pt x="9918" y="9349"/>
                </a:lnTo>
                <a:lnTo>
                  <a:pt x="9972" y="9248"/>
                </a:lnTo>
                <a:lnTo>
                  <a:pt x="10007" y="9181"/>
                </a:lnTo>
                <a:lnTo>
                  <a:pt x="10107" y="9196"/>
                </a:lnTo>
                <a:cubicBezTo>
                  <a:pt x="10019" y="9365"/>
                  <a:pt x="10015" y="9303"/>
                  <a:pt x="10083" y="9448"/>
                </a:cubicBezTo>
                <a:lnTo>
                  <a:pt x="10119" y="9381"/>
                </a:lnTo>
                <a:lnTo>
                  <a:pt x="10144" y="9470"/>
                </a:lnTo>
                <a:lnTo>
                  <a:pt x="10198" y="9369"/>
                </a:lnTo>
                <a:cubicBezTo>
                  <a:pt x="10097" y="9353"/>
                  <a:pt x="10140" y="9408"/>
                  <a:pt x="10151" y="9252"/>
                </a:cubicBezTo>
                <a:lnTo>
                  <a:pt x="10194" y="9307"/>
                </a:lnTo>
                <a:lnTo>
                  <a:pt x="10229" y="9240"/>
                </a:lnTo>
                <a:cubicBezTo>
                  <a:pt x="10280" y="9418"/>
                  <a:pt x="10215" y="9335"/>
                  <a:pt x="10323" y="9474"/>
                </a:cubicBezTo>
                <a:cubicBezTo>
                  <a:pt x="10333" y="9317"/>
                  <a:pt x="10319" y="9412"/>
                  <a:pt x="10359" y="9406"/>
                </a:cubicBezTo>
                <a:cubicBezTo>
                  <a:pt x="10437" y="9394"/>
                  <a:pt x="10351" y="9283"/>
                  <a:pt x="10402" y="9462"/>
                </a:cubicBezTo>
                <a:lnTo>
                  <a:pt x="10459" y="9422"/>
                </a:lnTo>
                <a:lnTo>
                  <a:pt x="10451" y="9299"/>
                </a:lnTo>
                <a:lnTo>
                  <a:pt x="10548" y="9254"/>
                </a:lnTo>
                <a:lnTo>
                  <a:pt x="10630" y="9303"/>
                </a:lnTo>
                <a:lnTo>
                  <a:pt x="10577" y="9404"/>
                </a:lnTo>
                <a:lnTo>
                  <a:pt x="10552" y="9315"/>
                </a:lnTo>
                <a:lnTo>
                  <a:pt x="10459" y="9422"/>
                </a:lnTo>
                <a:lnTo>
                  <a:pt x="10498" y="9416"/>
                </a:lnTo>
                <a:lnTo>
                  <a:pt x="10445" y="9517"/>
                </a:lnTo>
                <a:lnTo>
                  <a:pt x="10571" y="9622"/>
                </a:lnTo>
                <a:lnTo>
                  <a:pt x="10588" y="9588"/>
                </a:lnTo>
                <a:lnTo>
                  <a:pt x="10502" y="9477"/>
                </a:lnTo>
                <a:lnTo>
                  <a:pt x="10620" y="9460"/>
                </a:lnTo>
                <a:lnTo>
                  <a:pt x="10653" y="9672"/>
                </a:lnTo>
                <a:lnTo>
                  <a:pt x="10693" y="9666"/>
                </a:lnTo>
                <a:lnTo>
                  <a:pt x="10777" y="9436"/>
                </a:lnTo>
                <a:cubicBezTo>
                  <a:pt x="10709" y="9291"/>
                  <a:pt x="10734" y="9380"/>
                  <a:pt x="10744" y="9224"/>
                </a:cubicBezTo>
                <a:lnTo>
                  <a:pt x="10802" y="9184"/>
                </a:lnTo>
                <a:lnTo>
                  <a:pt x="10842" y="9519"/>
                </a:lnTo>
                <a:lnTo>
                  <a:pt x="10800" y="9804"/>
                </a:lnTo>
                <a:lnTo>
                  <a:pt x="10897" y="9759"/>
                </a:lnTo>
                <a:lnTo>
                  <a:pt x="10926" y="9909"/>
                </a:lnTo>
                <a:lnTo>
                  <a:pt x="10987" y="9931"/>
                </a:lnTo>
                <a:lnTo>
                  <a:pt x="10997" y="9774"/>
                </a:lnTo>
                <a:lnTo>
                  <a:pt x="11058" y="9796"/>
                </a:lnTo>
                <a:lnTo>
                  <a:pt x="11087" y="9947"/>
                </a:lnTo>
                <a:lnTo>
                  <a:pt x="11131" y="9894"/>
                </a:lnTo>
                <a:lnTo>
                  <a:pt x="11184" y="9901"/>
                </a:lnTo>
                <a:cubicBezTo>
                  <a:pt x="11256" y="10107"/>
                  <a:pt x="11201" y="9867"/>
                  <a:pt x="11274" y="10073"/>
                </a:cubicBezTo>
                <a:lnTo>
                  <a:pt x="11345" y="9939"/>
                </a:lnTo>
                <a:lnTo>
                  <a:pt x="11284" y="9917"/>
                </a:lnTo>
                <a:lnTo>
                  <a:pt x="11290" y="9699"/>
                </a:lnTo>
                <a:lnTo>
                  <a:pt x="11426" y="9647"/>
                </a:lnTo>
                <a:lnTo>
                  <a:pt x="11416" y="9804"/>
                </a:lnTo>
                <a:cubicBezTo>
                  <a:pt x="11498" y="9853"/>
                  <a:pt x="11434" y="9770"/>
                  <a:pt x="11481" y="9887"/>
                </a:cubicBezTo>
                <a:lnTo>
                  <a:pt x="11577" y="9842"/>
                </a:lnTo>
                <a:lnTo>
                  <a:pt x="11624" y="9958"/>
                </a:lnTo>
                <a:lnTo>
                  <a:pt x="11571" y="10059"/>
                </a:lnTo>
                <a:lnTo>
                  <a:pt x="11449" y="10016"/>
                </a:lnTo>
                <a:lnTo>
                  <a:pt x="11463" y="9921"/>
                </a:lnTo>
                <a:lnTo>
                  <a:pt x="11406" y="9960"/>
                </a:lnTo>
                <a:cubicBezTo>
                  <a:pt x="11360" y="10184"/>
                  <a:pt x="11384" y="9933"/>
                  <a:pt x="11339" y="10157"/>
                </a:cubicBezTo>
                <a:lnTo>
                  <a:pt x="11504" y="10256"/>
                </a:lnTo>
                <a:lnTo>
                  <a:pt x="11571" y="10059"/>
                </a:lnTo>
                <a:lnTo>
                  <a:pt x="11693" y="10103"/>
                </a:lnTo>
                <a:cubicBezTo>
                  <a:pt x="11724" y="9974"/>
                  <a:pt x="11667" y="10014"/>
                  <a:pt x="11750" y="10063"/>
                </a:cubicBezTo>
                <a:lnTo>
                  <a:pt x="11669" y="10355"/>
                </a:lnTo>
                <a:lnTo>
                  <a:pt x="11590" y="10367"/>
                </a:lnTo>
                <a:lnTo>
                  <a:pt x="11658" y="10511"/>
                </a:lnTo>
                <a:lnTo>
                  <a:pt x="11787" y="10337"/>
                </a:lnTo>
                <a:lnTo>
                  <a:pt x="11851" y="10420"/>
                </a:lnTo>
                <a:lnTo>
                  <a:pt x="11851" y="10311"/>
                </a:lnTo>
                <a:cubicBezTo>
                  <a:pt x="11848" y="10246"/>
                  <a:pt x="11843" y="10282"/>
                  <a:pt x="11893" y="10135"/>
                </a:cubicBezTo>
                <a:lnTo>
                  <a:pt x="11915" y="10488"/>
                </a:lnTo>
                <a:lnTo>
                  <a:pt x="11934" y="10469"/>
                </a:lnTo>
                <a:lnTo>
                  <a:pt x="11884" y="10632"/>
                </a:lnTo>
                <a:lnTo>
                  <a:pt x="11945" y="10654"/>
                </a:lnTo>
                <a:lnTo>
                  <a:pt x="11974" y="10804"/>
                </a:lnTo>
                <a:lnTo>
                  <a:pt x="12024" y="10642"/>
                </a:lnTo>
                <a:lnTo>
                  <a:pt x="12081" y="10602"/>
                </a:lnTo>
                <a:lnTo>
                  <a:pt x="12056" y="10513"/>
                </a:lnTo>
                <a:lnTo>
                  <a:pt x="12152" y="10467"/>
                </a:lnTo>
                <a:lnTo>
                  <a:pt x="12166" y="10578"/>
                </a:lnTo>
                <a:lnTo>
                  <a:pt x="12177" y="10556"/>
                </a:lnTo>
                <a:lnTo>
                  <a:pt x="12264" y="10667"/>
                </a:lnTo>
                <a:lnTo>
                  <a:pt x="12145" y="10625"/>
                </a:lnTo>
                <a:lnTo>
                  <a:pt x="12106" y="10691"/>
                </a:lnTo>
                <a:cubicBezTo>
                  <a:pt x="12118" y="10875"/>
                  <a:pt x="12150" y="10747"/>
                  <a:pt x="12061" y="10915"/>
                </a:cubicBezTo>
                <a:lnTo>
                  <a:pt x="12018" y="10860"/>
                </a:lnTo>
                <a:lnTo>
                  <a:pt x="11947" y="10994"/>
                </a:lnTo>
                <a:lnTo>
                  <a:pt x="12040" y="11228"/>
                </a:lnTo>
                <a:lnTo>
                  <a:pt x="12133" y="11121"/>
                </a:lnTo>
                <a:lnTo>
                  <a:pt x="12122" y="10937"/>
                </a:lnTo>
                <a:lnTo>
                  <a:pt x="12250" y="10762"/>
                </a:lnTo>
                <a:lnTo>
                  <a:pt x="12240" y="10919"/>
                </a:lnTo>
                <a:lnTo>
                  <a:pt x="12183" y="10959"/>
                </a:lnTo>
                <a:lnTo>
                  <a:pt x="12226" y="11014"/>
                </a:lnTo>
                <a:lnTo>
                  <a:pt x="12137" y="11183"/>
                </a:lnTo>
                <a:lnTo>
                  <a:pt x="12202" y="11266"/>
                </a:lnTo>
                <a:lnTo>
                  <a:pt x="12237" y="11198"/>
                </a:lnTo>
                <a:lnTo>
                  <a:pt x="12194" y="11143"/>
                </a:lnTo>
                <a:cubicBezTo>
                  <a:pt x="12269" y="11070"/>
                  <a:pt x="12172" y="11115"/>
                  <a:pt x="12269" y="11070"/>
                </a:cubicBezTo>
                <a:cubicBezTo>
                  <a:pt x="12351" y="11119"/>
                  <a:pt x="12243" y="10980"/>
                  <a:pt x="12312" y="11125"/>
                </a:cubicBezTo>
                <a:lnTo>
                  <a:pt x="12391" y="11113"/>
                </a:lnTo>
                <a:lnTo>
                  <a:pt x="12458" y="10917"/>
                </a:lnTo>
                <a:cubicBezTo>
                  <a:pt x="12601" y="10988"/>
                  <a:pt x="12519" y="10939"/>
                  <a:pt x="12633" y="10859"/>
                </a:cubicBezTo>
                <a:cubicBezTo>
                  <a:pt x="12747" y="10780"/>
                  <a:pt x="12655" y="10887"/>
                  <a:pt x="12776" y="10931"/>
                </a:cubicBezTo>
                <a:lnTo>
                  <a:pt x="12741" y="10998"/>
                </a:lnTo>
                <a:lnTo>
                  <a:pt x="12845" y="11075"/>
                </a:lnTo>
                <a:lnTo>
                  <a:pt x="12792" y="11176"/>
                </a:lnTo>
                <a:lnTo>
                  <a:pt x="12684" y="11038"/>
                </a:lnTo>
                <a:lnTo>
                  <a:pt x="12702" y="11004"/>
                </a:lnTo>
                <a:lnTo>
                  <a:pt x="12623" y="11016"/>
                </a:lnTo>
                <a:lnTo>
                  <a:pt x="12631" y="11139"/>
                </a:lnTo>
                <a:lnTo>
                  <a:pt x="12495" y="11190"/>
                </a:lnTo>
                <a:cubicBezTo>
                  <a:pt x="12542" y="11307"/>
                  <a:pt x="12477" y="11224"/>
                  <a:pt x="12560" y="11273"/>
                </a:cubicBezTo>
                <a:lnTo>
                  <a:pt x="12506" y="11374"/>
                </a:lnTo>
                <a:lnTo>
                  <a:pt x="12543" y="11648"/>
                </a:lnTo>
                <a:lnTo>
                  <a:pt x="12593" y="11485"/>
                </a:lnTo>
                <a:lnTo>
                  <a:pt x="12683" y="11658"/>
                </a:lnTo>
                <a:lnTo>
                  <a:pt x="12793" y="11517"/>
                </a:lnTo>
                <a:lnTo>
                  <a:pt x="12818" y="11606"/>
                </a:lnTo>
                <a:lnTo>
                  <a:pt x="12923" y="11683"/>
                </a:lnTo>
                <a:lnTo>
                  <a:pt x="12865" y="11723"/>
                </a:lnTo>
                <a:lnTo>
                  <a:pt x="12855" y="11880"/>
                </a:lnTo>
                <a:lnTo>
                  <a:pt x="12916" y="11901"/>
                </a:lnTo>
                <a:lnTo>
                  <a:pt x="12985" y="12046"/>
                </a:lnTo>
                <a:lnTo>
                  <a:pt x="12977" y="11923"/>
                </a:lnTo>
                <a:lnTo>
                  <a:pt x="13020" y="11979"/>
                </a:lnTo>
                <a:lnTo>
                  <a:pt x="12985" y="12046"/>
                </a:lnTo>
                <a:lnTo>
                  <a:pt x="12967" y="12080"/>
                </a:lnTo>
                <a:lnTo>
                  <a:pt x="12885" y="12030"/>
                </a:lnTo>
                <a:cubicBezTo>
                  <a:pt x="12855" y="11880"/>
                  <a:pt x="12881" y="11969"/>
                  <a:pt x="12798" y="11919"/>
                </a:cubicBezTo>
                <a:lnTo>
                  <a:pt x="12831" y="12131"/>
                </a:lnTo>
                <a:lnTo>
                  <a:pt x="12949" y="12113"/>
                </a:lnTo>
                <a:lnTo>
                  <a:pt x="12975" y="12202"/>
                </a:lnTo>
                <a:lnTo>
                  <a:pt x="13053" y="12190"/>
                </a:lnTo>
                <a:lnTo>
                  <a:pt x="13057" y="12252"/>
                </a:lnTo>
                <a:lnTo>
                  <a:pt x="12965" y="12359"/>
                </a:lnTo>
                <a:cubicBezTo>
                  <a:pt x="12954" y="12515"/>
                  <a:pt x="12937" y="12549"/>
                  <a:pt x="13005" y="12694"/>
                </a:cubicBezTo>
                <a:lnTo>
                  <a:pt x="13041" y="12626"/>
                </a:lnTo>
                <a:lnTo>
                  <a:pt x="13066" y="12715"/>
                </a:lnTo>
                <a:lnTo>
                  <a:pt x="13084" y="12682"/>
                </a:lnTo>
                <a:lnTo>
                  <a:pt x="13127" y="12627"/>
                </a:lnTo>
                <a:lnTo>
                  <a:pt x="13062" y="12654"/>
                </a:lnTo>
                <a:cubicBezTo>
                  <a:pt x="13015" y="12537"/>
                  <a:pt x="13080" y="12620"/>
                  <a:pt x="12998" y="12571"/>
                </a:cubicBezTo>
                <a:lnTo>
                  <a:pt x="13065" y="12375"/>
                </a:lnTo>
                <a:cubicBezTo>
                  <a:pt x="13165" y="12391"/>
                  <a:pt x="13100" y="12307"/>
                  <a:pt x="13147" y="12424"/>
                </a:cubicBezTo>
                <a:lnTo>
                  <a:pt x="13208" y="12446"/>
                </a:lnTo>
                <a:lnTo>
                  <a:pt x="13240" y="12317"/>
                </a:lnTo>
                <a:lnTo>
                  <a:pt x="13279" y="12311"/>
                </a:lnTo>
                <a:cubicBezTo>
                  <a:pt x="13295" y="12557"/>
                  <a:pt x="13279" y="12311"/>
                  <a:pt x="13234" y="12535"/>
                </a:cubicBezTo>
                <a:lnTo>
                  <a:pt x="13201" y="12567"/>
                </a:lnTo>
                <a:lnTo>
                  <a:pt x="13224" y="12657"/>
                </a:lnTo>
                <a:cubicBezTo>
                  <a:pt x="13232" y="12675"/>
                  <a:pt x="13243" y="12689"/>
                  <a:pt x="13267" y="12747"/>
                </a:cubicBezTo>
                <a:cubicBezTo>
                  <a:pt x="13192" y="12820"/>
                  <a:pt x="13231" y="12814"/>
                  <a:pt x="13184" y="12698"/>
                </a:cubicBezTo>
                <a:lnTo>
                  <a:pt x="13139" y="12921"/>
                </a:lnTo>
                <a:lnTo>
                  <a:pt x="13064" y="12995"/>
                </a:lnTo>
                <a:lnTo>
                  <a:pt x="13032" y="13124"/>
                </a:lnTo>
                <a:lnTo>
                  <a:pt x="13022" y="13280"/>
                </a:lnTo>
                <a:lnTo>
                  <a:pt x="12969" y="13381"/>
                </a:lnTo>
                <a:lnTo>
                  <a:pt x="13037" y="13349"/>
                </a:lnTo>
                <a:lnTo>
                  <a:pt x="13076" y="13520"/>
                </a:lnTo>
                <a:cubicBezTo>
                  <a:pt x="13183" y="13318"/>
                  <a:pt x="13073" y="13458"/>
                  <a:pt x="13175" y="13195"/>
                </a:cubicBezTo>
                <a:lnTo>
                  <a:pt x="13244" y="13339"/>
                </a:lnTo>
                <a:lnTo>
                  <a:pt x="13305" y="13361"/>
                </a:lnTo>
                <a:lnTo>
                  <a:pt x="13338" y="13573"/>
                </a:lnTo>
                <a:lnTo>
                  <a:pt x="13399" y="13595"/>
                </a:lnTo>
                <a:lnTo>
                  <a:pt x="13394" y="13193"/>
                </a:lnTo>
                <a:lnTo>
                  <a:pt x="13333" y="13171"/>
                </a:lnTo>
                <a:lnTo>
                  <a:pt x="13382" y="13009"/>
                </a:lnTo>
                <a:lnTo>
                  <a:pt x="13439" y="12969"/>
                </a:lnTo>
                <a:lnTo>
                  <a:pt x="13394" y="12883"/>
                </a:lnTo>
                <a:cubicBezTo>
                  <a:pt x="13390" y="12891"/>
                  <a:pt x="13385" y="12900"/>
                  <a:pt x="13349" y="12797"/>
                </a:cubicBezTo>
                <a:lnTo>
                  <a:pt x="13499" y="12650"/>
                </a:lnTo>
                <a:lnTo>
                  <a:pt x="13524" y="12739"/>
                </a:lnTo>
                <a:lnTo>
                  <a:pt x="13581" y="12699"/>
                </a:lnTo>
                <a:lnTo>
                  <a:pt x="13589" y="12822"/>
                </a:lnTo>
                <a:lnTo>
                  <a:pt x="13550" y="12828"/>
                </a:lnTo>
                <a:lnTo>
                  <a:pt x="13537" y="12784"/>
                </a:lnTo>
                <a:lnTo>
                  <a:pt x="13510" y="12834"/>
                </a:lnTo>
                <a:lnTo>
                  <a:pt x="13439" y="12969"/>
                </a:lnTo>
                <a:lnTo>
                  <a:pt x="13496" y="12929"/>
                </a:lnTo>
                <a:lnTo>
                  <a:pt x="13510" y="12834"/>
                </a:lnTo>
                <a:cubicBezTo>
                  <a:pt x="13600" y="13006"/>
                  <a:pt x="13622" y="13034"/>
                  <a:pt x="13533" y="13203"/>
                </a:cubicBezTo>
                <a:cubicBezTo>
                  <a:pt x="13486" y="13086"/>
                  <a:pt x="13551" y="13169"/>
                  <a:pt x="13469" y="13119"/>
                </a:cubicBezTo>
                <a:lnTo>
                  <a:pt x="13437" y="13248"/>
                </a:lnTo>
                <a:lnTo>
                  <a:pt x="13484" y="13365"/>
                </a:lnTo>
                <a:lnTo>
                  <a:pt x="13602" y="13347"/>
                </a:lnTo>
                <a:lnTo>
                  <a:pt x="13631" y="13498"/>
                </a:lnTo>
                <a:lnTo>
                  <a:pt x="13560" y="13633"/>
                </a:lnTo>
                <a:lnTo>
                  <a:pt x="13621" y="13654"/>
                </a:lnTo>
                <a:lnTo>
                  <a:pt x="13550" y="13789"/>
                </a:lnTo>
                <a:lnTo>
                  <a:pt x="13524" y="13700"/>
                </a:lnTo>
                <a:lnTo>
                  <a:pt x="13467" y="13740"/>
                </a:lnTo>
                <a:lnTo>
                  <a:pt x="13389" y="13751"/>
                </a:lnTo>
                <a:lnTo>
                  <a:pt x="13432" y="13807"/>
                </a:lnTo>
                <a:lnTo>
                  <a:pt x="13467" y="13740"/>
                </a:lnTo>
                <a:lnTo>
                  <a:pt x="13550" y="13789"/>
                </a:lnTo>
                <a:lnTo>
                  <a:pt x="13611" y="13811"/>
                </a:lnTo>
                <a:lnTo>
                  <a:pt x="13678" y="13615"/>
                </a:lnTo>
                <a:cubicBezTo>
                  <a:pt x="13578" y="13599"/>
                  <a:pt x="13621" y="13654"/>
                  <a:pt x="13653" y="13525"/>
                </a:cubicBezTo>
                <a:lnTo>
                  <a:pt x="13696" y="13581"/>
                </a:lnTo>
                <a:lnTo>
                  <a:pt x="13788" y="13474"/>
                </a:lnTo>
                <a:cubicBezTo>
                  <a:pt x="13892" y="13551"/>
                  <a:pt x="13953" y="13573"/>
                  <a:pt x="14054" y="13589"/>
                </a:cubicBezTo>
                <a:lnTo>
                  <a:pt x="13986" y="13785"/>
                </a:lnTo>
                <a:lnTo>
                  <a:pt x="13978" y="13695"/>
                </a:lnTo>
                <a:lnTo>
                  <a:pt x="13936" y="13607"/>
                </a:lnTo>
                <a:lnTo>
                  <a:pt x="13922" y="13702"/>
                </a:lnTo>
                <a:lnTo>
                  <a:pt x="13843" y="13714"/>
                </a:lnTo>
                <a:lnTo>
                  <a:pt x="13829" y="13809"/>
                </a:lnTo>
                <a:lnTo>
                  <a:pt x="13925" y="13763"/>
                </a:lnTo>
                <a:lnTo>
                  <a:pt x="13955" y="13914"/>
                </a:lnTo>
                <a:lnTo>
                  <a:pt x="13972" y="13880"/>
                </a:lnTo>
                <a:lnTo>
                  <a:pt x="13984" y="14064"/>
                </a:lnTo>
                <a:lnTo>
                  <a:pt x="13919" y="13981"/>
                </a:lnTo>
                <a:lnTo>
                  <a:pt x="13901" y="14015"/>
                </a:lnTo>
                <a:lnTo>
                  <a:pt x="13970" y="14159"/>
                </a:lnTo>
                <a:lnTo>
                  <a:pt x="14070" y="14175"/>
                </a:lnTo>
                <a:cubicBezTo>
                  <a:pt x="14080" y="14019"/>
                  <a:pt x="14066" y="14114"/>
                  <a:pt x="14106" y="14108"/>
                </a:cubicBezTo>
                <a:cubicBezTo>
                  <a:pt x="14167" y="14129"/>
                  <a:pt x="14080" y="14019"/>
                  <a:pt x="14149" y="14163"/>
                </a:cubicBezTo>
                <a:lnTo>
                  <a:pt x="14188" y="14157"/>
                </a:lnTo>
                <a:lnTo>
                  <a:pt x="14153" y="14225"/>
                </a:lnTo>
                <a:lnTo>
                  <a:pt x="14117" y="14292"/>
                </a:lnTo>
                <a:lnTo>
                  <a:pt x="14178" y="14314"/>
                </a:lnTo>
                <a:lnTo>
                  <a:pt x="14211" y="14526"/>
                </a:lnTo>
                <a:lnTo>
                  <a:pt x="14264" y="14425"/>
                </a:lnTo>
                <a:lnTo>
                  <a:pt x="14329" y="14508"/>
                </a:lnTo>
                <a:lnTo>
                  <a:pt x="14201" y="14682"/>
                </a:lnTo>
                <a:lnTo>
                  <a:pt x="14287" y="14793"/>
                </a:lnTo>
                <a:lnTo>
                  <a:pt x="14252" y="14860"/>
                </a:lnTo>
                <a:lnTo>
                  <a:pt x="14183" y="14716"/>
                </a:lnTo>
                <a:lnTo>
                  <a:pt x="14154" y="14565"/>
                </a:lnTo>
                <a:lnTo>
                  <a:pt x="14004" y="14712"/>
                </a:lnTo>
                <a:lnTo>
                  <a:pt x="13969" y="14779"/>
                </a:lnTo>
                <a:cubicBezTo>
                  <a:pt x="14030" y="14801"/>
                  <a:pt x="14048" y="14767"/>
                  <a:pt x="14112" y="14851"/>
                </a:cubicBezTo>
                <a:lnTo>
                  <a:pt x="14134" y="14878"/>
                </a:lnTo>
                <a:cubicBezTo>
                  <a:pt x="14199" y="14962"/>
                  <a:pt x="14159" y="14968"/>
                  <a:pt x="14145" y="15063"/>
                </a:cubicBezTo>
                <a:lnTo>
                  <a:pt x="14077" y="14918"/>
                </a:lnTo>
                <a:lnTo>
                  <a:pt x="13980" y="14964"/>
                </a:lnTo>
                <a:cubicBezTo>
                  <a:pt x="14027" y="15081"/>
                  <a:pt x="13963" y="14997"/>
                  <a:pt x="14045" y="15047"/>
                </a:cubicBezTo>
                <a:cubicBezTo>
                  <a:pt x="14056" y="15231"/>
                  <a:pt x="14009" y="15114"/>
                  <a:pt x="14117" y="15253"/>
                </a:cubicBezTo>
                <a:lnTo>
                  <a:pt x="14086" y="15382"/>
                </a:lnTo>
                <a:lnTo>
                  <a:pt x="14007" y="15394"/>
                </a:lnTo>
                <a:lnTo>
                  <a:pt x="13993" y="15489"/>
                </a:lnTo>
                <a:lnTo>
                  <a:pt x="14093" y="15504"/>
                </a:lnTo>
                <a:lnTo>
                  <a:pt x="14119" y="15669"/>
                </a:lnTo>
                <a:lnTo>
                  <a:pt x="14109" y="15750"/>
                </a:lnTo>
                <a:lnTo>
                  <a:pt x="14073" y="15818"/>
                </a:lnTo>
                <a:lnTo>
                  <a:pt x="14116" y="15873"/>
                </a:lnTo>
                <a:lnTo>
                  <a:pt x="14152" y="15806"/>
                </a:lnTo>
                <a:lnTo>
                  <a:pt x="14224" y="16012"/>
                </a:lnTo>
                <a:lnTo>
                  <a:pt x="14189" y="16079"/>
                </a:lnTo>
                <a:lnTo>
                  <a:pt x="14194" y="16109"/>
                </a:lnTo>
                <a:lnTo>
                  <a:pt x="14175" y="16174"/>
                </a:lnTo>
                <a:lnTo>
                  <a:pt x="14118" y="16214"/>
                </a:lnTo>
                <a:lnTo>
                  <a:pt x="14182" y="16297"/>
                </a:lnTo>
                <a:cubicBezTo>
                  <a:pt x="14269" y="16408"/>
                  <a:pt x="14182" y="16297"/>
                  <a:pt x="14265" y="16346"/>
                </a:cubicBezTo>
                <a:cubicBezTo>
                  <a:pt x="14275" y="16190"/>
                  <a:pt x="14318" y="16245"/>
                  <a:pt x="14218" y="16230"/>
                </a:cubicBezTo>
                <a:lnTo>
                  <a:pt x="14194" y="16109"/>
                </a:lnTo>
                <a:lnTo>
                  <a:pt x="14224" y="16012"/>
                </a:lnTo>
                <a:lnTo>
                  <a:pt x="14260" y="15944"/>
                </a:lnTo>
                <a:lnTo>
                  <a:pt x="14199" y="15922"/>
                </a:lnTo>
                <a:cubicBezTo>
                  <a:pt x="14191" y="15800"/>
                  <a:pt x="14217" y="15889"/>
                  <a:pt x="14109" y="15750"/>
                </a:cubicBezTo>
                <a:lnTo>
                  <a:pt x="14126" y="15716"/>
                </a:lnTo>
                <a:lnTo>
                  <a:pt x="14119" y="15669"/>
                </a:lnTo>
                <a:lnTo>
                  <a:pt x="14130" y="15580"/>
                </a:lnTo>
                <a:cubicBezTo>
                  <a:pt x="14130" y="15538"/>
                  <a:pt x="14133" y="15499"/>
                  <a:pt x="14168" y="15431"/>
                </a:cubicBezTo>
                <a:cubicBezTo>
                  <a:pt x="14186" y="15397"/>
                  <a:pt x="14247" y="15419"/>
                  <a:pt x="14265" y="15386"/>
                </a:cubicBezTo>
                <a:lnTo>
                  <a:pt x="14261" y="15324"/>
                </a:lnTo>
                <a:lnTo>
                  <a:pt x="14239" y="15296"/>
                </a:lnTo>
                <a:lnTo>
                  <a:pt x="14196" y="15241"/>
                </a:lnTo>
                <a:lnTo>
                  <a:pt x="14232" y="15174"/>
                </a:lnTo>
                <a:lnTo>
                  <a:pt x="14293" y="15195"/>
                </a:lnTo>
                <a:lnTo>
                  <a:pt x="14318" y="15284"/>
                </a:lnTo>
                <a:lnTo>
                  <a:pt x="14461" y="15356"/>
                </a:lnTo>
                <a:cubicBezTo>
                  <a:pt x="14460" y="15015"/>
                  <a:pt x="14369" y="15463"/>
                  <a:pt x="14456" y="14954"/>
                </a:cubicBezTo>
                <a:lnTo>
                  <a:pt x="14535" y="14942"/>
                </a:lnTo>
                <a:lnTo>
                  <a:pt x="14545" y="14785"/>
                </a:lnTo>
                <a:lnTo>
                  <a:pt x="14484" y="14763"/>
                </a:lnTo>
                <a:cubicBezTo>
                  <a:pt x="14512" y="14573"/>
                  <a:pt x="14455" y="14613"/>
                  <a:pt x="14544" y="14444"/>
                </a:cubicBezTo>
                <a:lnTo>
                  <a:pt x="14608" y="14528"/>
                </a:lnTo>
                <a:cubicBezTo>
                  <a:pt x="14512" y="14573"/>
                  <a:pt x="14547" y="14506"/>
                  <a:pt x="14577" y="14656"/>
                </a:cubicBezTo>
                <a:lnTo>
                  <a:pt x="14630" y="14555"/>
                </a:lnTo>
                <a:lnTo>
                  <a:pt x="14848" y="14553"/>
                </a:lnTo>
                <a:lnTo>
                  <a:pt x="14759" y="14722"/>
                </a:lnTo>
                <a:lnTo>
                  <a:pt x="14803" y="14777"/>
                </a:lnTo>
                <a:lnTo>
                  <a:pt x="14870" y="14581"/>
                </a:lnTo>
                <a:lnTo>
                  <a:pt x="14895" y="14670"/>
                </a:lnTo>
                <a:cubicBezTo>
                  <a:pt x="14962" y="14474"/>
                  <a:pt x="14937" y="14385"/>
                  <a:pt x="14908" y="14234"/>
                </a:cubicBezTo>
                <a:lnTo>
                  <a:pt x="15000" y="14127"/>
                </a:lnTo>
                <a:cubicBezTo>
                  <a:pt x="15069" y="14272"/>
                  <a:pt x="15044" y="14183"/>
                  <a:pt x="15073" y="14333"/>
                </a:cubicBezTo>
                <a:lnTo>
                  <a:pt x="14980" y="14440"/>
                </a:lnTo>
                <a:lnTo>
                  <a:pt x="15023" y="14496"/>
                </a:lnTo>
                <a:lnTo>
                  <a:pt x="14952" y="14630"/>
                </a:lnTo>
                <a:lnTo>
                  <a:pt x="14992" y="14624"/>
                </a:lnTo>
                <a:lnTo>
                  <a:pt x="14978" y="14719"/>
                </a:lnTo>
                <a:lnTo>
                  <a:pt x="15035" y="14680"/>
                </a:lnTo>
                <a:lnTo>
                  <a:pt x="15125" y="14852"/>
                </a:lnTo>
                <a:lnTo>
                  <a:pt x="15139" y="14757"/>
                </a:lnTo>
                <a:lnTo>
                  <a:pt x="15200" y="14779"/>
                </a:lnTo>
                <a:lnTo>
                  <a:pt x="15129" y="14914"/>
                </a:lnTo>
                <a:lnTo>
                  <a:pt x="15229" y="14929"/>
                </a:lnTo>
                <a:lnTo>
                  <a:pt x="15300" y="14795"/>
                </a:lnTo>
                <a:lnTo>
                  <a:pt x="15200" y="14779"/>
                </a:lnTo>
                <a:lnTo>
                  <a:pt x="15231" y="14650"/>
                </a:lnTo>
                <a:lnTo>
                  <a:pt x="15096" y="14702"/>
                </a:lnTo>
                <a:lnTo>
                  <a:pt x="15049" y="14585"/>
                </a:lnTo>
                <a:lnTo>
                  <a:pt x="15080" y="14456"/>
                </a:lnTo>
                <a:cubicBezTo>
                  <a:pt x="15163" y="14505"/>
                  <a:pt x="15063" y="14490"/>
                  <a:pt x="15163" y="14505"/>
                </a:cubicBezTo>
                <a:cubicBezTo>
                  <a:pt x="15220" y="14466"/>
                  <a:pt x="15220" y="14466"/>
                  <a:pt x="15252" y="14337"/>
                </a:cubicBezTo>
                <a:lnTo>
                  <a:pt x="15320" y="14482"/>
                </a:lnTo>
                <a:lnTo>
                  <a:pt x="15399" y="14470"/>
                </a:lnTo>
                <a:lnTo>
                  <a:pt x="15424" y="14559"/>
                </a:lnTo>
                <a:lnTo>
                  <a:pt x="15328" y="14604"/>
                </a:lnTo>
                <a:lnTo>
                  <a:pt x="15357" y="14755"/>
                </a:lnTo>
                <a:lnTo>
                  <a:pt x="15589" y="14658"/>
                </a:lnTo>
                <a:lnTo>
                  <a:pt x="15481" y="14519"/>
                </a:lnTo>
                <a:lnTo>
                  <a:pt x="15521" y="14473"/>
                </a:lnTo>
                <a:lnTo>
                  <a:pt x="15478" y="14458"/>
                </a:lnTo>
                <a:lnTo>
                  <a:pt x="15470" y="14335"/>
                </a:lnTo>
                <a:lnTo>
                  <a:pt x="15409" y="14313"/>
                </a:lnTo>
                <a:lnTo>
                  <a:pt x="15445" y="14246"/>
                </a:lnTo>
                <a:lnTo>
                  <a:pt x="15340" y="14169"/>
                </a:lnTo>
                <a:lnTo>
                  <a:pt x="15537" y="14139"/>
                </a:lnTo>
                <a:lnTo>
                  <a:pt x="15466" y="14273"/>
                </a:lnTo>
                <a:lnTo>
                  <a:pt x="15549" y="14323"/>
                </a:lnTo>
                <a:lnTo>
                  <a:pt x="15623" y="14250"/>
                </a:lnTo>
                <a:lnTo>
                  <a:pt x="15688" y="14333"/>
                </a:lnTo>
                <a:lnTo>
                  <a:pt x="15653" y="14400"/>
                </a:lnTo>
                <a:lnTo>
                  <a:pt x="15771" y="14382"/>
                </a:lnTo>
                <a:lnTo>
                  <a:pt x="15761" y="14347"/>
                </a:lnTo>
                <a:lnTo>
                  <a:pt x="15749" y="14355"/>
                </a:lnTo>
                <a:lnTo>
                  <a:pt x="15724" y="14265"/>
                </a:lnTo>
                <a:lnTo>
                  <a:pt x="15623" y="14250"/>
                </a:lnTo>
                <a:lnTo>
                  <a:pt x="15698" y="14176"/>
                </a:lnTo>
                <a:cubicBezTo>
                  <a:pt x="15730" y="14048"/>
                  <a:pt x="15677" y="14149"/>
                  <a:pt x="15752" y="14075"/>
                </a:cubicBezTo>
                <a:lnTo>
                  <a:pt x="15762" y="13919"/>
                </a:lnTo>
                <a:lnTo>
                  <a:pt x="15826" y="14002"/>
                </a:lnTo>
                <a:cubicBezTo>
                  <a:pt x="15901" y="13929"/>
                  <a:pt x="15941" y="13923"/>
                  <a:pt x="16016" y="13849"/>
                </a:cubicBezTo>
                <a:lnTo>
                  <a:pt x="16106" y="14022"/>
                </a:lnTo>
                <a:cubicBezTo>
                  <a:pt x="16072" y="14120"/>
                  <a:pt x="16065" y="14167"/>
                  <a:pt x="16070" y="14209"/>
                </a:cubicBezTo>
                <a:lnTo>
                  <a:pt x="16072" y="14215"/>
                </a:lnTo>
                <a:lnTo>
                  <a:pt x="15981" y="14257"/>
                </a:lnTo>
                <a:lnTo>
                  <a:pt x="16046" y="14341"/>
                </a:lnTo>
                <a:lnTo>
                  <a:pt x="16074" y="14226"/>
                </a:lnTo>
                <a:lnTo>
                  <a:pt x="16107" y="14362"/>
                </a:lnTo>
                <a:cubicBezTo>
                  <a:pt x="16207" y="14378"/>
                  <a:pt x="16146" y="14356"/>
                  <a:pt x="16193" y="14473"/>
                </a:cubicBezTo>
                <a:lnTo>
                  <a:pt x="16093" y="14457"/>
                </a:lnTo>
                <a:lnTo>
                  <a:pt x="16079" y="14553"/>
                </a:lnTo>
                <a:lnTo>
                  <a:pt x="16101" y="14580"/>
                </a:lnTo>
                <a:lnTo>
                  <a:pt x="16118" y="14547"/>
                </a:lnTo>
                <a:lnTo>
                  <a:pt x="16183" y="14630"/>
                </a:lnTo>
                <a:lnTo>
                  <a:pt x="16130" y="14731"/>
                </a:lnTo>
                <a:lnTo>
                  <a:pt x="16101" y="14694"/>
                </a:lnTo>
                <a:lnTo>
                  <a:pt x="16059" y="14866"/>
                </a:lnTo>
                <a:lnTo>
                  <a:pt x="16141" y="14915"/>
                </a:lnTo>
                <a:lnTo>
                  <a:pt x="16112" y="14765"/>
                </a:lnTo>
                <a:lnTo>
                  <a:pt x="16169" y="14725"/>
                </a:lnTo>
                <a:lnTo>
                  <a:pt x="16266" y="14679"/>
                </a:lnTo>
                <a:lnTo>
                  <a:pt x="16234" y="14808"/>
                </a:lnTo>
                <a:lnTo>
                  <a:pt x="16295" y="14830"/>
                </a:lnTo>
                <a:lnTo>
                  <a:pt x="16362" y="14634"/>
                </a:lnTo>
                <a:lnTo>
                  <a:pt x="16337" y="14544"/>
                </a:lnTo>
                <a:cubicBezTo>
                  <a:pt x="16412" y="14471"/>
                  <a:pt x="16358" y="14572"/>
                  <a:pt x="16390" y="14443"/>
                </a:cubicBezTo>
                <a:lnTo>
                  <a:pt x="16433" y="14499"/>
                </a:lnTo>
                <a:lnTo>
                  <a:pt x="16469" y="14431"/>
                </a:lnTo>
                <a:lnTo>
                  <a:pt x="16494" y="14521"/>
                </a:lnTo>
                <a:lnTo>
                  <a:pt x="16608" y="14441"/>
                </a:lnTo>
                <a:cubicBezTo>
                  <a:pt x="16601" y="14318"/>
                  <a:pt x="16583" y="14352"/>
                  <a:pt x="16654" y="14217"/>
                </a:cubicBezTo>
                <a:lnTo>
                  <a:pt x="16679" y="14307"/>
                </a:lnTo>
                <a:lnTo>
                  <a:pt x="16776" y="14261"/>
                </a:lnTo>
                <a:lnTo>
                  <a:pt x="16827" y="14369"/>
                </a:lnTo>
                <a:lnTo>
                  <a:pt x="16876" y="14277"/>
                </a:lnTo>
                <a:lnTo>
                  <a:pt x="16884" y="14400"/>
                </a:lnTo>
                <a:lnTo>
                  <a:pt x="16844" y="14406"/>
                </a:lnTo>
                <a:lnTo>
                  <a:pt x="16945" y="14421"/>
                </a:lnTo>
                <a:lnTo>
                  <a:pt x="16998" y="14320"/>
                </a:lnTo>
                <a:cubicBezTo>
                  <a:pt x="17116" y="14302"/>
                  <a:pt x="17041" y="14376"/>
                  <a:pt x="17130" y="14207"/>
                </a:cubicBezTo>
                <a:lnTo>
                  <a:pt x="17065" y="14124"/>
                </a:lnTo>
                <a:lnTo>
                  <a:pt x="17140" y="14051"/>
                </a:lnTo>
                <a:lnTo>
                  <a:pt x="17201" y="14073"/>
                </a:lnTo>
                <a:lnTo>
                  <a:pt x="17226" y="14162"/>
                </a:lnTo>
                <a:lnTo>
                  <a:pt x="17330" y="14239"/>
                </a:lnTo>
                <a:lnTo>
                  <a:pt x="17384" y="14138"/>
                </a:lnTo>
                <a:lnTo>
                  <a:pt x="17280" y="14061"/>
                </a:lnTo>
                <a:lnTo>
                  <a:pt x="17293" y="13966"/>
                </a:lnTo>
                <a:cubicBezTo>
                  <a:pt x="17368" y="13892"/>
                  <a:pt x="17315" y="13993"/>
                  <a:pt x="17404" y="13825"/>
                </a:cubicBezTo>
                <a:cubicBezTo>
                  <a:pt x="17498" y="14059"/>
                  <a:pt x="17357" y="13708"/>
                  <a:pt x="17415" y="14009"/>
                </a:cubicBezTo>
                <a:cubicBezTo>
                  <a:pt x="17453" y="13972"/>
                  <a:pt x="17458" y="13979"/>
                  <a:pt x="17458" y="13979"/>
                </a:cubicBezTo>
                <a:lnTo>
                  <a:pt x="17469" y="13908"/>
                </a:lnTo>
                <a:lnTo>
                  <a:pt x="17504" y="13841"/>
                </a:lnTo>
                <a:lnTo>
                  <a:pt x="17569" y="13924"/>
                </a:lnTo>
                <a:cubicBezTo>
                  <a:pt x="17501" y="13950"/>
                  <a:pt x="17501" y="13950"/>
                  <a:pt x="17505" y="13941"/>
                </a:cubicBezTo>
                <a:lnTo>
                  <a:pt x="17469" y="13908"/>
                </a:lnTo>
                <a:lnTo>
                  <a:pt x="17533" y="13991"/>
                </a:lnTo>
                <a:cubicBezTo>
                  <a:pt x="17458" y="14064"/>
                  <a:pt x="17441" y="14098"/>
                  <a:pt x="17448" y="14221"/>
                </a:cubicBezTo>
                <a:lnTo>
                  <a:pt x="17580" y="14108"/>
                </a:lnTo>
                <a:lnTo>
                  <a:pt x="17574" y="14326"/>
                </a:lnTo>
                <a:lnTo>
                  <a:pt x="17674" y="14342"/>
                </a:lnTo>
                <a:cubicBezTo>
                  <a:pt x="17706" y="14213"/>
                  <a:pt x="17653" y="14314"/>
                  <a:pt x="17728" y="14241"/>
                </a:cubicBezTo>
                <a:lnTo>
                  <a:pt x="17818" y="14413"/>
                </a:lnTo>
                <a:lnTo>
                  <a:pt x="17871" y="14312"/>
                </a:lnTo>
                <a:lnTo>
                  <a:pt x="17893" y="14340"/>
                </a:lnTo>
                <a:lnTo>
                  <a:pt x="17839" y="14441"/>
                </a:lnTo>
                <a:cubicBezTo>
                  <a:pt x="17922" y="14490"/>
                  <a:pt x="17857" y="14407"/>
                  <a:pt x="17904" y="14524"/>
                </a:cubicBezTo>
                <a:lnTo>
                  <a:pt x="17939" y="14457"/>
                </a:lnTo>
                <a:lnTo>
                  <a:pt x="17983" y="14512"/>
                </a:lnTo>
                <a:lnTo>
                  <a:pt x="18000" y="14478"/>
                </a:lnTo>
                <a:lnTo>
                  <a:pt x="18019" y="14528"/>
                </a:lnTo>
                <a:lnTo>
                  <a:pt x="18008" y="14601"/>
                </a:lnTo>
                <a:lnTo>
                  <a:pt x="17790" y="14603"/>
                </a:lnTo>
                <a:lnTo>
                  <a:pt x="17721" y="14459"/>
                </a:lnTo>
                <a:cubicBezTo>
                  <a:pt x="17643" y="14471"/>
                  <a:pt x="17603" y="14477"/>
                  <a:pt x="17550" y="14578"/>
                </a:cubicBezTo>
                <a:cubicBezTo>
                  <a:pt x="17514" y="14645"/>
                  <a:pt x="17540" y="14734"/>
                  <a:pt x="17561" y="14762"/>
                </a:cubicBezTo>
                <a:cubicBezTo>
                  <a:pt x="17447" y="14841"/>
                  <a:pt x="17547" y="14857"/>
                  <a:pt x="17422" y="14752"/>
                </a:cubicBezTo>
                <a:lnTo>
                  <a:pt x="17369" y="14853"/>
                </a:lnTo>
                <a:lnTo>
                  <a:pt x="17490" y="14897"/>
                </a:lnTo>
                <a:lnTo>
                  <a:pt x="17608" y="14879"/>
                </a:lnTo>
                <a:lnTo>
                  <a:pt x="17561" y="14762"/>
                </a:lnTo>
                <a:cubicBezTo>
                  <a:pt x="17658" y="14716"/>
                  <a:pt x="17565" y="14823"/>
                  <a:pt x="17636" y="14688"/>
                </a:cubicBezTo>
                <a:lnTo>
                  <a:pt x="17690" y="14587"/>
                </a:lnTo>
                <a:cubicBezTo>
                  <a:pt x="17736" y="14704"/>
                  <a:pt x="17672" y="14621"/>
                  <a:pt x="17754" y="14671"/>
                </a:cubicBezTo>
                <a:lnTo>
                  <a:pt x="17744" y="14827"/>
                </a:lnTo>
                <a:cubicBezTo>
                  <a:pt x="17858" y="14748"/>
                  <a:pt x="17868" y="14591"/>
                  <a:pt x="17941" y="14797"/>
                </a:cubicBezTo>
                <a:lnTo>
                  <a:pt x="18087" y="14589"/>
                </a:lnTo>
                <a:cubicBezTo>
                  <a:pt x="18045" y="14564"/>
                  <a:pt x="18036" y="14566"/>
                  <a:pt x="18030" y="14559"/>
                </a:cubicBezTo>
                <a:lnTo>
                  <a:pt x="18019" y="14528"/>
                </a:lnTo>
                <a:lnTo>
                  <a:pt x="18022" y="14506"/>
                </a:lnTo>
                <a:lnTo>
                  <a:pt x="18000" y="14478"/>
                </a:lnTo>
                <a:lnTo>
                  <a:pt x="18018" y="14445"/>
                </a:lnTo>
                <a:cubicBezTo>
                  <a:pt x="18011" y="14322"/>
                  <a:pt x="18014" y="14383"/>
                  <a:pt x="18046" y="14254"/>
                </a:cubicBezTo>
                <a:lnTo>
                  <a:pt x="18071" y="14344"/>
                </a:lnTo>
                <a:cubicBezTo>
                  <a:pt x="18178" y="14141"/>
                  <a:pt x="18064" y="14221"/>
                  <a:pt x="18203" y="14231"/>
                </a:cubicBezTo>
                <a:lnTo>
                  <a:pt x="18189" y="14326"/>
                </a:lnTo>
                <a:lnTo>
                  <a:pt x="18250" y="14347"/>
                </a:lnTo>
                <a:lnTo>
                  <a:pt x="18266" y="14593"/>
                </a:lnTo>
                <a:cubicBezTo>
                  <a:pt x="18209" y="14633"/>
                  <a:pt x="18165" y="14577"/>
                  <a:pt x="18112" y="14678"/>
                </a:cubicBezTo>
                <a:cubicBezTo>
                  <a:pt x="18085" y="14729"/>
                  <a:pt x="18112" y="14911"/>
                  <a:pt x="18156" y="14942"/>
                </a:cubicBezTo>
                <a:lnTo>
                  <a:pt x="18181" y="14927"/>
                </a:lnTo>
                <a:lnTo>
                  <a:pt x="18141" y="14829"/>
                </a:lnTo>
                <a:lnTo>
                  <a:pt x="18198" y="14789"/>
                </a:lnTo>
                <a:lnTo>
                  <a:pt x="18234" y="14722"/>
                </a:lnTo>
                <a:lnTo>
                  <a:pt x="18259" y="14811"/>
                </a:lnTo>
                <a:lnTo>
                  <a:pt x="18299" y="14805"/>
                </a:lnTo>
                <a:lnTo>
                  <a:pt x="18384" y="14575"/>
                </a:lnTo>
                <a:lnTo>
                  <a:pt x="18427" y="14631"/>
                </a:lnTo>
                <a:lnTo>
                  <a:pt x="18413" y="14726"/>
                </a:lnTo>
                <a:lnTo>
                  <a:pt x="18338" y="14799"/>
                </a:lnTo>
                <a:lnTo>
                  <a:pt x="18336" y="14885"/>
                </a:lnTo>
                <a:lnTo>
                  <a:pt x="18325" y="14862"/>
                </a:lnTo>
                <a:cubicBezTo>
                  <a:pt x="18313" y="14850"/>
                  <a:pt x="18328" y="14908"/>
                  <a:pt x="18336" y="14893"/>
                </a:cubicBezTo>
                <a:lnTo>
                  <a:pt x="18336" y="14885"/>
                </a:lnTo>
                <a:lnTo>
                  <a:pt x="18367" y="14950"/>
                </a:lnTo>
                <a:lnTo>
                  <a:pt x="18332" y="15017"/>
                </a:lnTo>
                <a:lnTo>
                  <a:pt x="18249" y="14968"/>
                </a:lnTo>
                <a:lnTo>
                  <a:pt x="18263" y="14872"/>
                </a:lnTo>
                <a:lnTo>
                  <a:pt x="18209" y="14925"/>
                </a:lnTo>
                <a:lnTo>
                  <a:pt x="18261" y="15152"/>
                </a:lnTo>
                <a:lnTo>
                  <a:pt x="18314" y="15051"/>
                </a:lnTo>
                <a:cubicBezTo>
                  <a:pt x="18336" y="15078"/>
                  <a:pt x="18357" y="15106"/>
                  <a:pt x="18322" y="15174"/>
                </a:cubicBezTo>
                <a:cubicBezTo>
                  <a:pt x="18251" y="15308"/>
                  <a:pt x="18229" y="15281"/>
                  <a:pt x="18204" y="15191"/>
                </a:cubicBezTo>
                <a:lnTo>
                  <a:pt x="18164" y="15197"/>
                </a:lnTo>
                <a:lnTo>
                  <a:pt x="18150" y="15292"/>
                </a:lnTo>
                <a:lnTo>
                  <a:pt x="18211" y="15314"/>
                </a:lnTo>
                <a:lnTo>
                  <a:pt x="18140" y="15449"/>
                </a:lnTo>
                <a:lnTo>
                  <a:pt x="18201" y="15471"/>
                </a:lnTo>
                <a:lnTo>
                  <a:pt x="18152" y="15633"/>
                </a:lnTo>
                <a:lnTo>
                  <a:pt x="18227" y="15560"/>
                </a:lnTo>
                <a:cubicBezTo>
                  <a:pt x="18295" y="15705"/>
                  <a:pt x="18252" y="15649"/>
                  <a:pt x="18334" y="15699"/>
                </a:cubicBezTo>
                <a:lnTo>
                  <a:pt x="18364" y="15849"/>
                </a:lnTo>
                <a:cubicBezTo>
                  <a:pt x="18464" y="15865"/>
                  <a:pt x="18421" y="15809"/>
                  <a:pt x="18389" y="15938"/>
                </a:cubicBezTo>
                <a:cubicBezTo>
                  <a:pt x="18285" y="15861"/>
                  <a:pt x="18267" y="15895"/>
                  <a:pt x="18171" y="15940"/>
                </a:cubicBezTo>
                <a:lnTo>
                  <a:pt x="18092" y="15952"/>
                </a:lnTo>
                <a:lnTo>
                  <a:pt x="18100" y="16075"/>
                </a:lnTo>
                <a:lnTo>
                  <a:pt x="18171" y="15940"/>
                </a:lnTo>
                <a:lnTo>
                  <a:pt x="18196" y="16029"/>
                </a:lnTo>
                <a:lnTo>
                  <a:pt x="18332" y="15978"/>
                </a:lnTo>
                <a:lnTo>
                  <a:pt x="18383" y="16156"/>
                </a:lnTo>
                <a:lnTo>
                  <a:pt x="18450" y="15960"/>
                </a:lnTo>
                <a:cubicBezTo>
                  <a:pt x="18511" y="15982"/>
                  <a:pt x="18532" y="16009"/>
                  <a:pt x="18579" y="16126"/>
                </a:cubicBezTo>
                <a:lnTo>
                  <a:pt x="18483" y="16172"/>
                </a:lnTo>
                <a:cubicBezTo>
                  <a:pt x="18612" y="16338"/>
                  <a:pt x="18522" y="16166"/>
                  <a:pt x="18691" y="16326"/>
                </a:cubicBezTo>
                <a:lnTo>
                  <a:pt x="18705" y="16231"/>
                </a:lnTo>
                <a:lnTo>
                  <a:pt x="18770" y="16314"/>
                </a:lnTo>
                <a:cubicBezTo>
                  <a:pt x="18695" y="16388"/>
                  <a:pt x="18730" y="16320"/>
                  <a:pt x="18681" y="16483"/>
                </a:cubicBezTo>
                <a:lnTo>
                  <a:pt x="18595" y="16372"/>
                </a:lnTo>
                <a:cubicBezTo>
                  <a:pt x="18588" y="16590"/>
                  <a:pt x="18559" y="16439"/>
                  <a:pt x="18706" y="16572"/>
                </a:cubicBezTo>
                <a:lnTo>
                  <a:pt x="18807" y="16588"/>
                </a:lnTo>
                <a:lnTo>
                  <a:pt x="18860" y="16487"/>
                </a:lnTo>
                <a:lnTo>
                  <a:pt x="18925" y="16570"/>
                </a:lnTo>
                <a:lnTo>
                  <a:pt x="18978" y="16469"/>
                </a:lnTo>
                <a:lnTo>
                  <a:pt x="19057" y="16457"/>
                </a:lnTo>
                <a:lnTo>
                  <a:pt x="19057" y="16525"/>
                </a:lnTo>
                <a:cubicBezTo>
                  <a:pt x="19063" y="16553"/>
                  <a:pt x="19074" y="16493"/>
                  <a:pt x="19007" y="16619"/>
                </a:cubicBezTo>
                <a:lnTo>
                  <a:pt x="18954" y="16721"/>
                </a:lnTo>
                <a:lnTo>
                  <a:pt x="18889" y="16637"/>
                </a:lnTo>
                <a:lnTo>
                  <a:pt x="18871" y="16671"/>
                </a:lnTo>
                <a:lnTo>
                  <a:pt x="18936" y="16754"/>
                </a:lnTo>
                <a:cubicBezTo>
                  <a:pt x="18979" y="16810"/>
                  <a:pt x="18979" y="16810"/>
                  <a:pt x="18983" y="16871"/>
                </a:cubicBezTo>
                <a:lnTo>
                  <a:pt x="19080" y="16825"/>
                </a:lnTo>
                <a:lnTo>
                  <a:pt x="19091" y="16744"/>
                </a:lnTo>
                <a:lnTo>
                  <a:pt x="19115" y="16758"/>
                </a:lnTo>
                <a:lnTo>
                  <a:pt x="19137" y="16786"/>
                </a:lnTo>
                <a:lnTo>
                  <a:pt x="19101" y="16853"/>
                </a:lnTo>
                <a:lnTo>
                  <a:pt x="19162" y="16875"/>
                </a:lnTo>
                <a:lnTo>
                  <a:pt x="19198" y="16808"/>
                </a:lnTo>
                <a:lnTo>
                  <a:pt x="19115" y="16758"/>
                </a:lnTo>
                <a:lnTo>
                  <a:pt x="19093" y="16730"/>
                </a:lnTo>
                <a:lnTo>
                  <a:pt x="19091" y="16744"/>
                </a:lnTo>
                <a:lnTo>
                  <a:pt x="19033" y="16709"/>
                </a:lnTo>
                <a:cubicBezTo>
                  <a:pt x="19121" y="16540"/>
                  <a:pt x="19068" y="16641"/>
                  <a:pt x="19182" y="16562"/>
                </a:cubicBezTo>
                <a:lnTo>
                  <a:pt x="19057" y="16457"/>
                </a:lnTo>
                <a:lnTo>
                  <a:pt x="19214" y="16433"/>
                </a:lnTo>
                <a:lnTo>
                  <a:pt x="19208" y="16651"/>
                </a:lnTo>
                <a:lnTo>
                  <a:pt x="19308" y="16667"/>
                </a:lnTo>
                <a:lnTo>
                  <a:pt x="19345" y="16940"/>
                </a:lnTo>
                <a:cubicBezTo>
                  <a:pt x="19416" y="16805"/>
                  <a:pt x="19394" y="16778"/>
                  <a:pt x="19473" y="16766"/>
                </a:cubicBezTo>
                <a:lnTo>
                  <a:pt x="19481" y="16889"/>
                </a:lnTo>
                <a:cubicBezTo>
                  <a:pt x="19366" y="16968"/>
                  <a:pt x="19420" y="16867"/>
                  <a:pt x="19331" y="17035"/>
                </a:cubicBezTo>
                <a:lnTo>
                  <a:pt x="19266" y="16952"/>
                </a:lnTo>
                <a:lnTo>
                  <a:pt x="19238" y="17142"/>
                </a:lnTo>
                <a:lnTo>
                  <a:pt x="19335" y="17097"/>
                </a:lnTo>
                <a:cubicBezTo>
                  <a:pt x="19407" y="17303"/>
                  <a:pt x="19352" y="17063"/>
                  <a:pt x="19425" y="17269"/>
                </a:cubicBezTo>
                <a:lnTo>
                  <a:pt x="19531" y="17067"/>
                </a:lnTo>
                <a:lnTo>
                  <a:pt x="19557" y="17156"/>
                </a:lnTo>
                <a:lnTo>
                  <a:pt x="19503" y="17257"/>
                </a:lnTo>
                <a:cubicBezTo>
                  <a:pt x="19564" y="17279"/>
                  <a:pt x="19525" y="17285"/>
                  <a:pt x="19600" y="17212"/>
                </a:cubicBezTo>
                <a:lnTo>
                  <a:pt x="19557" y="17156"/>
                </a:lnTo>
                <a:lnTo>
                  <a:pt x="19592" y="17089"/>
                </a:lnTo>
                <a:cubicBezTo>
                  <a:pt x="19661" y="17233"/>
                  <a:pt x="19635" y="17144"/>
                  <a:pt x="19665" y="17295"/>
                </a:cubicBezTo>
                <a:lnTo>
                  <a:pt x="19608" y="17334"/>
                </a:lnTo>
                <a:lnTo>
                  <a:pt x="19633" y="17424"/>
                </a:lnTo>
                <a:lnTo>
                  <a:pt x="19501" y="17537"/>
                </a:lnTo>
                <a:lnTo>
                  <a:pt x="19491" y="17693"/>
                </a:lnTo>
                <a:lnTo>
                  <a:pt x="19383" y="17554"/>
                </a:lnTo>
                <a:cubicBezTo>
                  <a:pt x="19383" y="17554"/>
                  <a:pt x="19391" y="17677"/>
                  <a:pt x="19373" y="17711"/>
                </a:cubicBezTo>
                <a:cubicBezTo>
                  <a:pt x="19302" y="17846"/>
                  <a:pt x="19394" y="17739"/>
                  <a:pt x="19298" y="17784"/>
                </a:cubicBezTo>
                <a:lnTo>
                  <a:pt x="19295" y="17771"/>
                </a:lnTo>
                <a:lnTo>
                  <a:pt x="19241" y="17824"/>
                </a:lnTo>
                <a:lnTo>
                  <a:pt x="19208" y="17612"/>
                </a:lnTo>
                <a:lnTo>
                  <a:pt x="19263" y="17621"/>
                </a:lnTo>
                <a:lnTo>
                  <a:pt x="19214" y="17394"/>
                </a:lnTo>
                <a:lnTo>
                  <a:pt x="19118" y="17440"/>
                </a:lnTo>
                <a:lnTo>
                  <a:pt x="19031" y="17329"/>
                </a:lnTo>
                <a:lnTo>
                  <a:pt x="19021" y="17485"/>
                </a:lnTo>
                <a:lnTo>
                  <a:pt x="18925" y="17531"/>
                </a:lnTo>
                <a:cubicBezTo>
                  <a:pt x="18972" y="17648"/>
                  <a:pt x="18907" y="17565"/>
                  <a:pt x="18990" y="17614"/>
                </a:cubicBezTo>
                <a:lnTo>
                  <a:pt x="18936" y="17715"/>
                </a:lnTo>
                <a:cubicBezTo>
                  <a:pt x="18865" y="17850"/>
                  <a:pt x="18936" y="17715"/>
                  <a:pt x="18905" y="17844"/>
                </a:cubicBezTo>
                <a:lnTo>
                  <a:pt x="18769" y="17895"/>
                </a:lnTo>
                <a:cubicBezTo>
                  <a:pt x="18841" y="18101"/>
                  <a:pt x="18787" y="17862"/>
                  <a:pt x="18859" y="18068"/>
                </a:cubicBezTo>
                <a:lnTo>
                  <a:pt x="18912" y="17967"/>
                </a:lnTo>
                <a:cubicBezTo>
                  <a:pt x="18985" y="18173"/>
                  <a:pt x="19009" y="17921"/>
                  <a:pt x="18985" y="18173"/>
                </a:cubicBezTo>
                <a:cubicBezTo>
                  <a:pt x="18902" y="18123"/>
                  <a:pt x="18967" y="18206"/>
                  <a:pt x="18920" y="18090"/>
                </a:cubicBezTo>
                <a:lnTo>
                  <a:pt x="18867" y="18191"/>
                </a:lnTo>
                <a:cubicBezTo>
                  <a:pt x="18837" y="18040"/>
                  <a:pt x="18881" y="18095"/>
                  <a:pt x="18784" y="18141"/>
                </a:cubicBezTo>
                <a:lnTo>
                  <a:pt x="18870" y="18252"/>
                </a:lnTo>
                <a:lnTo>
                  <a:pt x="18752" y="18270"/>
                </a:lnTo>
                <a:cubicBezTo>
                  <a:pt x="18782" y="18420"/>
                  <a:pt x="18803" y="18448"/>
                  <a:pt x="18754" y="18611"/>
                </a:cubicBezTo>
                <a:lnTo>
                  <a:pt x="18711" y="18555"/>
                </a:lnTo>
                <a:cubicBezTo>
                  <a:pt x="18683" y="18745"/>
                  <a:pt x="18736" y="18644"/>
                  <a:pt x="18647" y="18813"/>
                </a:cubicBezTo>
                <a:lnTo>
                  <a:pt x="18730" y="18862"/>
                </a:lnTo>
                <a:cubicBezTo>
                  <a:pt x="18854" y="18626"/>
                  <a:pt x="18736" y="18644"/>
                  <a:pt x="18876" y="18654"/>
                </a:cubicBezTo>
                <a:lnTo>
                  <a:pt x="18822" y="18755"/>
                </a:lnTo>
                <a:cubicBezTo>
                  <a:pt x="18944" y="18799"/>
                  <a:pt x="18801" y="18728"/>
                  <a:pt x="18926" y="18832"/>
                </a:cubicBezTo>
                <a:lnTo>
                  <a:pt x="18973" y="18949"/>
                </a:lnTo>
                <a:lnTo>
                  <a:pt x="18899" y="19023"/>
                </a:lnTo>
                <a:cubicBezTo>
                  <a:pt x="18949" y="19201"/>
                  <a:pt x="18895" y="18961"/>
                  <a:pt x="18967" y="19167"/>
                </a:cubicBezTo>
                <a:lnTo>
                  <a:pt x="19046" y="19155"/>
                </a:lnTo>
                <a:lnTo>
                  <a:pt x="19075" y="19306"/>
                </a:lnTo>
                <a:lnTo>
                  <a:pt x="19018" y="19346"/>
                </a:lnTo>
                <a:lnTo>
                  <a:pt x="19022" y="19407"/>
                </a:lnTo>
                <a:lnTo>
                  <a:pt x="18998" y="19659"/>
                </a:lnTo>
                <a:lnTo>
                  <a:pt x="18915" y="19609"/>
                </a:lnTo>
                <a:lnTo>
                  <a:pt x="19022" y="19407"/>
                </a:lnTo>
                <a:lnTo>
                  <a:pt x="18890" y="19520"/>
                </a:lnTo>
                <a:lnTo>
                  <a:pt x="18829" y="19498"/>
                </a:lnTo>
                <a:lnTo>
                  <a:pt x="18697" y="19611"/>
                </a:lnTo>
                <a:lnTo>
                  <a:pt x="18644" y="19712"/>
                </a:lnTo>
                <a:lnTo>
                  <a:pt x="18651" y="19835"/>
                </a:lnTo>
                <a:lnTo>
                  <a:pt x="18541" y="19976"/>
                </a:lnTo>
                <a:cubicBezTo>
                  <a:pt x="18494" y="19859"/>
                  <a:pt x="18559" y="19942"/>
                  <a:pt x="18476" y="19893"/>
                </a:cubicBezTo>
                <a:lnTo>
                  <a:pt x="18471" y="19981"/>
                </a:lnTo>
                <a:lnTo>
                  <a:pt x="18469" y="19983"/>
                </a:lnTo>
                <a:cubicBezTo>
                  <a:pt x="18468" y="19989"/>
                  <a:pt x="18469" y="19993"/>
                  <a:pt x="18471" y="19983"/>
                </a:cubicBezTo>
                <a:lnTo>
                  <a:pt x="18471" y="19981"/>
                </a:lnTo>
                <a:lnTo>
                  <a:pt x="18478" y="19975"/>
                </a:lnTo>
                <a:cubicBezTo>
                  <a:pt x="18484" y="19981"/>
                  <a:pt x="18493" y="19999"/>
                  <a:pt x="18505" y="20043"/>
                </a:cubicBezTo>
                <a:lnTo>
                  <a:pt x="18501" y="20082"/>
                </a:lnTo>
                <a:lnTo>
                  <a:pt x="18470" y="20111"/>
                </a:lnTo>
                <a:lnTo>
                  <a:pt x="18477" y="20233"/>
                </a:lnTo>
                <a:lnTo>
                  <a:pt x="18417" y="20212"/>
                </a:lnTo>
                <a:lnTo>
                  <a:pt x="18381" y="20279"/>
                </a:lnTo>
                <a:cubicBezTo>
                  <a:pt x="18406" y="20368"/>
                  <a:pt x="18403" y="20307"/>
                  <a:pt x="18371" y="20436"/>
                </a:cubicBezTo>
                <a:lnTo>
                  <a:pt x="18457" y="20546"/>
                </a:lnTo>
                <a:lnTo>
                  <a:pt x="18361" y="20592"/>
                </a:lnTo>
                <a:lnTo>
                  <a:pt x="18347" y="20687"/>
                </a:lnTo>
                <a:lnTo>
                  <a:pt x="18443" y="20642"/>
                </a:lnTo>
                <a:lnTo>
                  <a:pt x="18469" y="20731"/>
                </a:lnTo>
                <a:lnTo>
                  <a:pt x="18547" y="20719"/>
                </a:lnTo>
                <a:lnTo>
                  <a:pt x="18573" y="20808"/>
                </a:lnTo>
                <a:lnTo>
                  <a:pt x="18472" y="20792"/>
                </a:lnTo>
                <a:lnTo>
                  <a:pt x="18459" y="20887"/>
                </a:lnTo>
                <a:cubicBezTo>
                  <a:pt x="18398" y="20865"/>
                  <a:pt x="18383" y="20875"/>
                  <a:pt x="18371" y="20873"/>
                </a:cubicBezTo>
                <a:lnTo>
                  <a:pt x="18347" y="20847"/>
                </a:lnTo>
                <a:lnTo>
                  <a:pt x="18398" y="20865"/>
                </a:lnTo>
                <a:lnTo>
                  <a:pt x="18294" y="20788"/>
                </a:lnTo>
                <a:lnTo>
                  <a:pt x="18347" y="20847"/>
                </a:lnTo>
                <a:lnTo>
                  <a:pt x="18215" y="20800"/>
                </a:lnTo>
                <a:cubicBezTo>
                  <a:pt x="18126" y="20969"/>
                  <a:pt x="18176" y="20806"/>
                  <a:pt x="18165" y="20963"/>
                </a:cubicBezTo>
                <a:lnTo>
                  <a:pt x="18305" y="20972"/>
                </a:lnTo>
                <a:lnTo>
                  <a:pt x="18309" y="21034"/>
                </a:lnTo>
                <a:lnTo>
                  <a:pt x="18295" y="21035"/>
                </a:lnTo>
                <a:lnTo>
                  <a:pt x="18313" y="21095"/>
                </a:lnTo>
                <a:lnTo>
                  <a:pt x="18256" y="21135"/>
                </a:lnTo>
                <a:lnTo>
                  <a:pt x="18281" y="21224"/>
                </a:lnTo>
                <a:cubicBezTo>
                  <a:pt x="18381" y="21240"/>
                  <a:pt x="18338" y="21184"/>
                  <a:pt x="18328" y="21341"/>
                </a:cubicBezTo>
                <a:cubicBezTo>
                  <a:pt x="18220" y="21202"/>
                  <a:pt x="18285" y="21285"/>
                  <a:pt x="18163" y="21242"/>
                </a:cubicBezTo>
                <a:lnTo>
                  <a:pt x="18138" y="21153"/>
                </a:lnTo>
                <a:lnTo>
                  <a:pt x="18256" y="21135"/>
                </a:lnTo>
                <a:lnTo>
                  <a:pt x="18280" y="21035"/>
                </a:lnTo>
                <a:lnTo>
                  <a:pt x="18230" y="21038"/>
                </a:lnTo>
                <a:cubicBezTo>
                  <a:pt x="18205" y="21042"/>
                  <a:pt x="18180" y="21038"/>
                  <a:pt x="18148" y="20996"/>
                </a:cubicBezTo>
                <a:lnTo>
                  <a:pt x="18104" y="20941"/>
                </a:lnTo>
                <a:lnTo>
                  <a:pt x="18079" y="20852"/>
                </a:lnTo>
                <a:lnTo>
                  <a:pt x="17971" y="20713"/>
                </a:lnTo>
                <a:cubicBezTo>
                  <a:pt x="17961" y="20870"/>
                  <a:pt x="17936" y="20780"/>
                  <a:pt x="18018" y="20830"/>
                </a:cubicBezTo>
                <a:lnTo>
                  <a:pt x="18004" y="20925"/>
                </a:lnTo>
                <a:cubicBezTo>
                  <a:pt x="18104" y="20941"/>
                  <a:pt x="18044" y="20919"/>
                  <a:pt x="18091" y="21036"/>
                </a:cubicBezTo>
                <a:lnTo>
                  <a:pt x="17951" y="21026"/>
                </a:lnTo>
                <a:lnTo>
                  <a:pt x="17937" y="21121"/>
                </a:lnTo>
                <a:cubicBezTo>
                  <a:pt x="18019" y="21171"/>
                  <a:pt x="17955" y="21088"/>
                  <a:pt x="18002" y="21204"/>
                </a:cubicBezTo>
                <a:lnTo>
                  <a:pt x="18120" y="21186"/>
                </a:lnTo>
                <a:cubicBezTo>
                  <a:pt x="18106" y="21282"/>
                  <a:pt x="18088" y="21315"/>
                  <a:pt x="18013" y="21389"/>
                </a:cubicBezTo>
                <a:lnTo>
                  <a:pt x="17984" y="21238"/>
                </a:lnTo>
                <a:lnTo>
                  <a:pt x="17913" y="21373"/>
                </a:lnTo>
                <a:lnTo>
                  <a:pt x="17884" y="21222"/>
                </a:lnTo>
                <a:cubicBezTo>
                  <a:pt x="17844" y="21228"/>
                  <a:pt x="17844" y="21228"/>
                  <a:pt x="17809" y="21296"/>
                </a:cubicBezTo>
                <a:cubicBezTo>
                  <a:pt x="17738" y="21430"/>
                  <a:pt x="17809" y="21296"/>
                  <a:pt x="17795" y="21391"/>
                </a:cubicBezTo>
                <a:lnTo>
                  <a:pt x="17720" y="21464"/>
                </a:lnTo>
                <a:lnTo>
                  <a:pt x="17763" y="21519"/>
                </a:lnTo>
                <a:lnTo>
                  <a:pt x="17754" y="21536"/>
                </a:lnTo>
                <a:lnTo>
                  <a:pt x="17803" y="21514"/>
                </a:lnTo>
                <a:lnTo>
                  <a:pt x="17834" y="21385"/>
                </a:lnTo>
                <a:lnTo>
                  <a:pt x="17899" y="21468"/>
                </a:lnTo>
                <a:lnTo>
                  <a:pt x="17856" y="21549"/>
                </a:lnTo>
                <a:lnTo>
                  <a:pt x="17696" y="21549"/>
                </a:lnTo>
                <a:lnTo>
                  <a:pt x="17666" y="21515"/>
                </a:lnTo>
                <a:cubicBezTo>
                  <a:pt x="17663" y="21504"/>
                  <a:pt x="17672" y="21487"/>
                  <a:pt x="17677" y="21409"/>
                </a:cubicBezTo>
                <a:lnTo>
                  <a:pt x="17616" y="21387"/>
                </a:lnTo>
                <a:lnTo>
                  <a:pt x="17669" y="21286"/>
                </a:lnTo>
                <a:cubicBezTo>
                  <a:pt x="17740" y="21151"/>
                  <a:pt x="17648" y="21258"/>
                  <a:pt x="17762" y="21179"/>
                </a:cubicBezTo>
                <a:lnTo>
                  <a:pt x="17528" y="20935"/>
                </a:lnTo>
                <a:cubicBezTo>
                  <a:pt x="17518" y="21092"/>
                  <a:pt x="17493" y="21003"/>
                  <a:pt x="17575" y="21052"/>
                </a:cubicBezTo>
                <a:lnTo>
                  <a:pt x="17522" y="21153"/>
                </a:lnTo>
                <a:lnTo>
                  <a:pt x="17626" y="21230"/>
                </a:lnTo>
                <a:lnTo>
                  <a:pt x="17498" y="21405"/>
                </a:lnTo>
                <a:lnTo>
                  <a:pt x="17563" y="21488"/>
                </a:lnTo>
                <a:cubicBezTo>
                  <a:pt x="17488" y="21561"/>
                  <a:pt x="17549" y="21583"/>
                  <a:pt x="17502" y="21466"/>
                </a:cubicBezTo>
                <a:lnTo>
                  <a:pt x="17466" y="21534"/>
                </a:lnTo>
                <a:lnTo>
                  <a:pt x="17402" y="21450"/>
                </a:lnTo>
                <a:lnTo>
                  <a:pt x="17368" y="21549"/>
                </a:lnTo>
                <a:lnTo>
                  <a:pt x="17312" y="21549"/>
                </a:lnTo>
                <a:lnTo>
                  <a:pt x="17280" y="21407"/>
                </a:lnTo>
                <a:lnTo>
                  <a:pt x="17219" y="21385"/>
                </a:lnTo>
                <a:lnTo>
                  <a:pt x="17290" y="21250"/>
                </a:lnTo>
                <a:lnTo>
                  <a:pt x="17193" y="21296"/>
                </a:lnTo>
                <a:lnTo>
                  <a:pt x="17107" y="21185"/>
                </a:lnTo>
                <a:lnTo>
                  <a:pt x="17093" y="21280"/>
                </a:lnTo>
                <a:lnTo>
                  <a:pt x="17032" y="21258"/>
                </a:lnTo>
                <a:lnTo>
                  <a:pt x="17018" y="21353"/>
                </a:lnTo>
                <a:lnTo>
                  <a:pt x="16954" y="21270"/>
                </a:lnTo>
                <a:cubicBezTo>
                  <a:pt x="16943" y="21427"/>
                  <a:pt x="16918" y="21338"/>
                  <a:pt x="17001" y="21387"/>
                </a:cubicBezTo>
                <a:lnTo>
                  <a:pt x="16929" y="21522"/>
                </a:lnTo>
                <a:lnTo>
                  <a:pt x="16951" y="21549"/>
                </a:lnTo>
                <a:lnTo>
                  <a:pt x="16829" y="21549"/>
                </a:lnTo>
                <a:lnTo>
                  <a:pt x="16851" y="21534"/>
                </a:lnTo>
                <a:cubicBezTo>
                  <a:pt x="16825" y="21445"/>
                  <a:pt x="16869" y="21500"/>
                  <a:pt x="16786" y="21451"/>
                </a:cubicBezTo>
                <a:lnTo>
                  <a:pt x="16739" y="21334"/>
                </a:lnTo>
                <a:lnTo>
                  <a:pt x="16729" y="21490"/>
                </a:lnTo>
                <a:lnTo>
                  <a:pt x="16672" y="21530"/>
                </a:lnTo>
                <a:lnTo>
                  <a:pt x="16687" y="21549"/>
                </a:lnTo>
                <a:lnTo>
                  <a:pt x="16564" y="21549"/>
                </a:lnTo>
                <a:lnTo>
                  <a:pt x="16550" y="21486"/>
                </a:lnTo>
                <a:lnTo>
                  <a:pt x="16517" y="21549"/>
                </a:lnTo>
                <a:lnTo>
                  <a:pt x="16420" y="21549"/>
                </a:lnTo>
                <a:lnTo>
                  <a:pt x="16416" y="21526"/>
                </a:lnTo>
                <a:cubicBezTo>
                  <a:pt x="16411" y="21492"/>
                  <a:pt x="16400" y="21463"/>
                  <a:pt x="16346" y="21393"/>
                </a:cubicBezTo>
                <a:cubicBezTo>
                  <a:pt x="16336" y="21550"/>
                  <a:pt x="16336" y="21550"/>
                  <a:pt x="16228" y="21411"/>
                </a:cubicBezTo>
                <a:cubicBezTo>
                  <a:pt x="16210" y="21600"/>
                  <a:pt x="16197" y="21509"/>
                  <a:pt x="16229" y="21524"/>
                </a:cubicBezTo>
                <a:lnTo>
                  <a:pt x="16248" y="21549"/>
                </a:lnTo>
                <a:lnTo>
                  <a:pt x="16103" y="21549"/>
                </a:lnTo>
                <a:lnTo>
                  <a:pt x="16096" y="21524"/>
                </a:lnTo>
                <a:lnTo>
                  <a:pt x="16077" y="21549"/>
                </a:lnTo>
                <a:lnTo>
                  <a:pt x="15800" y="21549"/>
                </a:lnTo>
                <a:lnTo>
                  <a:pt x="15791" y="21415"/>
                </a:lnTo>
                <a:lnTo>
                  <a:pt x="15677" y="21495"/>
                </a:lnTo>
                <a:lnTo>
                  <a:pt x="15712" y="21427"/>
                </a:lnTo>
                <a:lnTo>
                  <a:pt x="15726" y="21332"/>
                </a:lnTo>
                <a:lnTo>
                  <a:pt x="15784" y="21293"/>
                </a:lnTo>
                <a:lnTo>
                  <a:pt x="15766" y="21326"/>
                </a:lnTo>
                <a:lnTo>
                  <a:pt x="15827" y="21348"/>
                </a:lnTo>
                <a:cubicBezTo>
                  <a:pt x="15856" y="21499"/>
                  <a:pt x="15813" y="21443"/>
                  <a:pt x="15935" y="21487"/>
                </a:cubicBezTo>
                <a:cubicBezTo>
                  <a:pt x="15945" y="21330"/>
                  <a:pt x="15970" y="21419"/>
                  <a:pt x="15888" y="21370"/>
                </a:cubicBezTo>
                <a:lnTo>
                  <a:pt x="15841" y="21253"/>
                </a:lnTo>
                <a:lnTo>
                  <a:pt x="15784" y="21293"/>
                </a:lnTo>
                <a:lnTo>
                  <a:pt x="15754" y="21142"/>
                </a:lnTo>
                <a:cubicBezTo>
                  <a:pt x="15648" y="21344"/>
                  <a:pt x="15744" y="21299"/>
                  <a:pt x="15626" y="21316"/>
                </a:cubicBezTo>
                <a:lnTo>
                  <a:pt x="15679" y="21215"/>
                </a:lnTo>
                <a:cubicBezTo>
                  <a:pt x="15597" y="21166"/>
                  <a:pt x="15662" y="21249"/>
                  <a:pt x="15615" y="21132"/>
                </a:cubicBezTo>
                <a:lnTo>
                  <a:pt x="15561" y="21233"/>
                </a:lnTo>
                <a:lnTo>
                  <a:pt x="15461" y="21218"/>
                </a:lnTo>
                <a:cubicBezTo>
                  <a:pt x="15414" y="21101"/>
                  <a:pt x="15475" y="21122"/>
                  <a:pt x="15400" y="21196"/>
                </a:cubicBezTo>
                <a:lnTo>
                  <a:pt x="15447" y="21313"/>
                </a:lnTo>
                <a:cubicBezTo>
                  <a:pt x="15530" y="21362"/>
                  <a:pt x="15443" y="21251"/>
                  <a:pt x="15530" y="21362"/>
                </a:cubicBezTo>
                <a:cubicBezTo>
                  <a:pt x="15530" y="21362"/>
                  <a:pt x="15555" y="21451"/>
                  <a:pt x="15555" y="21451"/>
                </a:cubicBezTo>
                <a:lnTo>
                  <a:pt x="15673" y="21433"/>
                </a:lnTo>
                <a:lnTo>
                  <a:pt x="15677" y="21495"/>
                </a:lnTo>
                <a:lnTo>
                  <a:pt x="15638" y="21501"/>
                </a:lnTo>
                <a:lnTo>
                  <a:pt x="15630" y="21549"/>
                </a:lnTo>
                <a:lnTo>
                  <a:pt x="15210" y="21549"/>
                </a:lnTo>
                <a:lnTo>
                  <a:pt x="15201" y="21505"/>
                </a:lnTo>
                <a:lnTo>
                  <a:pt x="15140" y="21483"/>
                </a:lnTo>
                <a:lnTo>
                  <a:pt x="15072" y="21339"/>
                </a:lnTo>
                <a:lnTo>
                  <a:pt x="15247" y="21281"/>
                </a:lnTo>
                <a:lnTo>
                  <a:pt x="15272" y="21370"/>
                </a:lnTo>
                <a:lnTo>
                  <a:pt x="15343" y="21235"/>
                </a:lnTo>
                <a:lnTo>
                  <a:pt x="15282" y="21214"/>
                </a:lnTo>
                <a:lnTo>
                  <a:pt x="15336" y="21113"/>
                </a:lnTo>
                <a:cubicBezTo>
                  <a:pt x="15206" y="20946"/>
                  <a:pt x="15257" y="21124"/>
                  <a:pt x="15263" y="20907"/>
                </a:cubicBezTo>
                <a:cubicBezTo>
                  <a:pt x="15163" y="20891"/>
                  <a:pt x="15224" y="20913"/>
                  <a:pt x="15220" y="20851"/>
                </a:cubicBezTo>
                <a:cubicBezTo>
                  <a:pt x="15212" y="20728"/>
                  <a:pt x="15141" y="20863"/>
                  <a:pt x="15256" y="20784"/>
                </a:cubicBezTo>
                <a:cubicBezTo>
                  <a:pt x="15244" y="20599"/>
                  <a:pt x="15234" y="20756"/>
                  <a:pt x="15301" y="20560"/>
                </a:cubicBezTo>
                <a:lnTo>
                  <a:pt x="15240" y="20538"/>
                </a:lnTo>
                <a:lnTo>
                  <a:pt x="15221" y="20231"/>
                </a:lnTo>
                <a:lnTo>
                  <a:pt x="15243" y="20259"/>
                </a:lnTo>
                <a:lnTo>
                  <a:pt x="15296" y="20158"/>
                </a:lnTo>
                <a:lnTo>
                  <a:pt x="15371" y="20084"/>
                </a:lnTo>
                <a:cubicBezTo>
                  <a:pt x="15267" y="20007"/>
                  <a:pt x="15310" y="20063"/>
                  <a:pt x="15263" y="19946"/>
                </a:cubicBezTo>
                <a:cubicBezTo>
                  <a:pt x="15174" y="20114"/>
                  <a:pt x="15192" y="20080"/>
                  <a:pt x="15221" y="20231"/>
                </a:cubicBezTo>
                <a:lnTo>
                  <a:pt x="15164" y="20271"/>
                </a:lnTo>
                <a:lnTo>
                  <a:pt x="15197" y="20483"/>
                </a:lnTo>
                <a:lnTo>
                  <a:pt x="15240" y="20538"/>
                </a:lnTo>
                <a:lnTo>
                  <a:pt x="15209" y="20667"/>
                </a:lnTo>
                <a:cubicBezTo>
                  <a:pt x="15094" y="20746"/>
                  <a:pt x="15148" y="20645"/>
                  <a:pt x="15059" y="20814"/>
                </a:cubicBezTo>
                <a:cubicBezTo>
                  <a:pt x="15012" y="20697"/>
                  <a:pt x="15077" y="20780"/>
                  <a:pt x="14994" y="20730"/>
                </a:cubicBezTo>
                <a:lnTo>
                  <a:pt x="14951" y="20675"/>
                </a:lnTo>
                <a:lnTo>
                  <a:pt x="14915" y="20742"/>
                </a:lnTo>
                <a:lnTo>
                  <a:pt x="14872" y="20687"/>
                </a:lnTo>
                <a:cubicBezTo>
                  <a:pt x="14899" y="20636"/>
                  <a:pt x="14903" y="20628"/>
                  <a:pt x="14911" y="20631"/>
                </a:cubicBezTo>
                <a:lnTo>
                  <a:pt x="14956" y="20639"/>
                </a:lnTo>
                <a:lnTo>
                  <a:pt x="14965" y="20580"/>
                </a:lnTo>
                <a:lnTo>
                  <a:pt x="15061" y="20534"/>
                </a:lnTo>
                <a:cubicBezTo>
                  <a:pt x="15091" y="20685"/>
                  <a:pt x="15047" y="20629"/>
                  <a:pt x="15122" y="20556"/>
                </a:cubicBezTo>
                <a:cubicBezTo>
                  <a:pt x="15054" y="20411"/>
                  <a:pt x="15079" y="20501"/>
                  <a:pt x="15050" y="20350"/>
                </a:cubicBezTo>
                <a:lnTo>
                  <a:pt x="14997" y="20451"/>
                </a:lnTo>
                <a:lnTo>
                  <a:pt x="14879" y="20469"/>
                </a:lnTo>
                <a:lnTo>
                  <a:pt x="14928" y="20306"/>
                </a:lnTo>
                <a:lnTo>
                  <a:pt x="14971" y="20362"/>
                </a:lnTo>
                <a:cubicBezTo>
                  <a:pt x="15003" y="20233"/>
                  <a:pt x="14950" y="20334"/>
                  <a:pt x="15024" y="20261"/>
                </a:cubicBezTo>
                <a:lnTo>
                  <a:pt x="15021" y="20199"/>
                </a:lnTo>
                <a:lnTo>
                  <a:pt x="14995" y="20110"/>
                </a:lnTo>
                <a:lnTo>
                  <a:pt x="14942" y="20211"/>
                </a:lnTo>
                <a:cubicBezTo>
                  <a:pt x="14927" y="19966"/>
                  <a:pt x="14942" y="20211"/>
                  <a:pt x="14988" y="19987"/>
                </a:cubicBezTo>
                <a:lnTo>
                  <a:pt x="14887" y="19972"/>
                </a:lnTo>
                <a:cubicBezTo>
                  <a:pt x="14856" y="20100"/>
                  <a:pt x="14909" y="19999"/>
                  <a:pt x="14834" y="20073"/>
                </a:cubicBezTo>
                <a:lnTo>
                  <a:pt x="14828" y="20291"/>
                </a:lnTo>
                <a:lnTo>
                  <a:pt x="14906" y="20279"/>
                </a:lnTo>
                <a:lnTo>
                  <a:pt x="14796" y="20419"/>
                </a:lnTo>
                <a:lnTo>
                  <a:pt x="14810" y="20324"/>
                </a:lnTo>
                <a:cubicBezTo>
                  <a:pt x="14678" y="20437"/>
                  <a:pt x="14839" y="20475"/>
                  <a:pt x="14678" y="20437"/>
                </a:cubicBezTo>
                <a:lnTo>
                  <a:pt x="14731" y="20336"/>
                </a:lnTo>
                <a:cubicBezTo>
                  <a:pt x="14592" y="20326"/>
                  <a:pt x="14688" y="20281"/>
                  <a:pt x="14603" y="20511"/>
                </a:cubicBezTo>
                <a:lnTo>
                  <a:pt x="14593" y="20667"/>
                </a:lnTo>
                <a:lnTo>
                  <a:pt x="14654" y="20689"/>
                </a:lnTo>
                <a:lnTo>
                  <a:pt x="14701" y="20806"/>
                </a:lnTo>
                <a:lnTo>
                  <a:pt x="14754" y="20705"/>
                </a:lnTo>
                <a:cubicBezTo>
                  <a:pt x="14780" y="20794"/>
                  <a:pt x="14801" y="20822"/>
                  <a:pt x="14884" y="20871"/>
                </a:cubicBezTo>
                <a:lnTo>
                  <a:pt x="14791" y="20978"/>
                </a:lnTo>
                <a:lnTo>
                  <a:pt x="14781" y="21135"/>
                </a:lnTo>
                <a:lnTo>
                  <a:pt x="14669" y="20935"/>
                </a:lnTo>
                <a:cubicBezTo>
                  <a:pt x="14594" y="21008"/>
                  <a:pt x="14648" y="20907"/>
                  <a:pt x="14616" y="21036"/>
                </a:cubicBezTo>
                <a:cubicBezTo>
                  <a:pt x="14508" y="20897"/>
                  <a:pt x="14508" y="20897"/>
                  <a:pt x="14583" y="20824"/>
                </a:cubicBezTo>
                <a:lnTo>
                  <a:pt x="14597" y="20729"/>
                </a:lnTo>
                <a:cubicBezTo>
                  <a:pt x="14514" y="20679"/>
                  <a:pt x="14558" y="20735"/>
                  <a:pt x="14511" y="20618"/>
                </a:cubicBezTo>
                <a:lnTo>
                  <a:pt x="14479" y="20746"/>
                </a:lnTo>
                <a:lnTo>
                  <a:pt x="14422" y="20786"/>
                </a:lnTo>
                <a:cubicBezTo>
                  <a:pt x="14353" y="20642"/>
                  <a:pt x="14339" y="20737"/>
                  <a:pt x="14289" y="20558"/>
                </a:cubicBezTo>
                <a:lnTo>
                  <a:pt x="14438" y="20412"/>
                </a:lnTo>
                <a:lnTo>
                  <a:pt x="14391" y="20295"/>
                </a:lnTo>
                <a:lnTo>
                  <a:pt x="14405" y="20200"/>
                </a:lnTo>
                <a:lnTo>
                  <a:pt x="14495" y="20372"/>
                </a:lnTo>
                <a:lnTo>
                  <a:pt x="14623" y="20198"/>
                </a:lnTo>
                <a:lnTo>
                  <a:pt x="14580" y="20142"/>
                </a:lnTo>
                <a:lnTo>
                  <a:pt x="14545" y="20210"/>
                </a:lnTo>
                <a:cubicBezTo>
                  <a:pt x="14437" y="20071"/>
                  <a:pt x="14502" y="20154"/>
                  <a:pt x="14380" y="20111"/>
                </a:cubicBezTo>
                <a:lnTo>
                  <a:pt x="14390" y="19954"/>
                </a:lnTo>
                <a:cubicBezTo>
                  <a:pt x="14315" y="20027"/>
                  <a:pt x="14215" y="20012"/>
                  <a:pt x="14115" y="19996"/>
                </a:cubicBezTo>
                <a:lnTo>
                  <a:pt x="14146" y="19867"/>
                </a:lnTo>
                <a:cubicBezTo>
                  <a:pt x="14064" y="19817"/>
                  <a:pt x="14121" y="19778"/>
                  <a:pt x="14089" y="19907"/>
                </a:cubicBezTo>
                <a:lnTo>
                  <a:pt x="13989" y="19891"/>
                </a:lnTo>
                <a:lnTo>
                  <a:pt x="13995" y="19673"/>
                </a:lnTo>
                <a:lnTo>
                  <a:pt x="13838" y="19697"/>
                </a:lnTo>
                <a:lnTo>
                  <a:pt x="13824" y="19792"/>
                </a:lnTo>
                <a:lnTo>
                  <a:pt x="13645" y="19788"/>
                </a:lnTo>
                <a:cubicBezTo>
                  <a:pt x="13673" y="19598"/>
                  <a:pt x="13684" y="19782"/>
                  <a:pt x="13630" y="19542"/>
                </a:cubicBezTo>
                <a:lnTo>
                  <a:pt x="13576" y="19643"/>
                </a:lnTo>
                <a:lnTo>
                  <a:pt x="13637" y="19665"/>
                </a:lnTo>
                <a:lnTo>
                  <a:pt x="13566" y="19800"/>
                </a:lnTo>
                <a:lnTo>
                  <a:pt x="13541" y="19711"/>
                </a:lnTo>
                <a:lnTo>
                  <a:pt x="13484" y="19750"/>
                </a:lnTo>
                <a:lnTo>
                  <a:pt x="13566" y="19800"/>
                </a:lnTo>
                <a:lnTo>
                  <a:pt x="13613" y="19917"/>
                </a:lnTo>
                <a:cubicBezTo>
                  <a:pt x="13546" y="20113"/>
                  <a:pt x="13542" y="20052"/>
                  <a:pt x="13611" y="20196"/>
                </a:cubicBezTo>
                <a:cubicBezTo>
                  <a:pt x="13660" y="20034"/>
                  <a:pt x="13625" y="20101"/>
                  <a:pt x="13674" y="19939"/>
                </a:cubicBezTo>
                <a:lnTo>
                  <a:pt x="13735" y="19960"/>
                </a:lnTo>
                <a:cubicBezTo>
                  <a:pt x="13778" y="20016"/>
                  <a:pt x="13735" y="19960"/>
                  <a:pt x="13818" y="20010"/>
                </a:cubicBezTo>
                <a:lnTo>
                  <a:pt x="13804" y="20105"/>
                </a:lnTo>
                <a:lnTo>
                  <a:pt x="13721" y="20055"/>
                </a:lnTo>
                <a:lnTo>
                  <a:pt x="13736" y="20301"/>
                </a:lnTo>
                <a:lnTo>
                  <a:pt x="13701" y="20368"/>
                </a:lnTo>
                <a:lnTo>
                  <a:pt x="13693" y="20246"/>
                </a:lnTo>
                <a:cubicBezTo>
                  <a:pt x="13601" y="20353"/>
                  <a:pt x="13540" y="20331"/>
                  <a:pt x="13439" y="20315"/>
                </a:cubicBezTo>
                <a:lnTo>
                  <a:pt x="13486" y="20432"/>
                </a:lnTo>
                <a:lnTo>
                  <a:pt x="13579" y="20325"/>
                </a:lnTo>
                <a:lnTo>
                  <a:pt x="13587" y="20448"/>
                </a:lnTo>
                <a:lnTo>
                  <a:pt x="13701" y="20368"/>
                </a:lnTo>
                <a:lnTo>
                  <a:pt x="13744" y="20424"/>
                </a:lnTo>
                <a:lnTo>
                  <a:pt x="13811" y="20228"/>
                </a:lnTo>
                <a:lnTo>
                  <a:pt x="13768" y="20172"/>
                </a:lnTo>
                <a:lnTo>
                  <a:pt x="13804" y="20105"/>
                </a:lnTo>
                <a:lnTo>
                  <a:pt x="13829" y="20194"/>
                </a:lnTo>
                <a:cubicBezTo>
                  <a:pt x="13925" y="20148"/>
                  <a:pt x="13943" y="20115"/>
                  <a:pt x="14026" y="20164"/>
                </a:cubicBezTo>
                <a:cubicBezTo>
                  <a:pt x="14040" y="20069"/>
                  <a:pt x="14004" y="20137"/>
                  <a:pt x="14079" y="20063"/>
                </a:cubicBezTo>
                <a:lnTo>
                  <a:pt x="14116" y="20337"/>
                </a:lnTo>
                <a:lnTo>
                  <a:pt x="14155" y="20331"/>
                </a:lnTo>
                <a:lnTo>
                  <a:pt x="14198" y="20386"/>
                </a:lnTo>
                <a:lnTo>
                  <a:pt x="14188" y="20543"/>
                </a:lnTo>
                <a:lnTo>
                  <a:pt x="14127" y="20521"/>
                </a:lnTo>
                <a:lnTo>
                  <a:pt x="14163" y="20453"/>
                </a:lnTo>
                <a:cubicBezTo>
                  <a:pt x="14080" y="20404"/>
                  <a:pt x="14141" y="20426"/>
                  <a:pt x="14041" y="20410"/>
                </a:cubicBezTo>
                <a:lnTo>
                  <a:pt x="14037" y="20348"/>
                </a:lnTo>
                <a:cubicBezTo>
                  <a:pt x="13955" y="20299"/>
                  <a:pt x="14019" y="20382"/>
                  <a:pt x="13972" y="20265"/>
                </a:cubicBezTo>
                <a:lnTo>
                  <a:pt x="13830" y="20535"/>
                </a:lnTo>
                <a:lnTo>
                  <a:pt x="13852" y="20563"/>
                </a:lnTo>
                <a:lnTo>
                  <a:pt x="13923" y="20428"/>
                </a:lnTo>
                <a:lnTo>
                  <a:pt x="13956" y="20640"/>
                </a:lnTo>
                <a:lnTo>
                  <a:pt x="13838" y="20658"/>
                </a:lnTo>
                <a:lnTo>
                  <a:pt x="13813" y="20568"/>
                </a:lnTo>
                <a:cubicBezTo>
                  <a:pt x="13706" y="20771"/>
                  <a:pt x="13734" y="20580"/>
                  <a:pt x="13767" y="20792"/>
                </a:cubicBezTo>
                <a:lnTo>
                  <a:pt x="13710" y="20832"/>
                </a:lnTo>
                <a:cubicBezTo>
                  <a:pt x="13663" y="20715"/>
                  <a:pt x="13659" y="20654"/>
                  <a:pt x="13563" y="20699"/>
                </a:cubicBezTo>
                <a:lnTo>
                  <a:pt x="13588" y="20789"/>
                </a:lnTo>
                <a:lnTo>
                  <a:pt x="13649" y="20810"/>
                </a:lnTo>
                <a:lnTo>
                  <a:pt x="13653" y="20872"/>
                </a:lnTo>
                <a:lnTo>
                  <a:pt x="13553" y="20856"/>
                </a:lnTo>
                <a:lnTo>
                  <a:pt x="13502" y="21062"/>
                </a:lnTo>
                <a:lnTo>
                  <a:pt x="13568" y="21102"/>
                </a:lnTo>
                <a:lnTo>
                  <a:pt x="13572" y="21163"/>
                </a:lnTo>
                <a:lnTo>
                  <a:pt x="13493" y="21175"/>
                </a:lnTo>
                <a:lnTo>
                  <a:pt x="13489" y="21113"/>
                </a:lnTo>
                <a:lnTo>
                  <a:pt x="13446" y="21058"/>
                </a:lnTo>
                <a:lnTo>
                  <a:pt x="13410" y="21125"/>
                </a:lnTo>
                <a:cubicBezTo>
                  <a:pt x="13381" y="20975"/>
                  <a:pt x="13367" y="21070"/>
                  <a:pt x="13442" y="20997"/>
                </a:cubicBezTo>
                <a:lnTo>
                  <a:pt x="13356" y="20886"/>
                </a:lnTo>
                <a:lnTo>
                  <a:pt x="13306" y="21048"/>
                </a:lnTo>
                <a:lnTo>
                  <a:pt x="13350" y="21104"/>
                </a:lnTo>
                <a:lnTo>
                  <a:pt x="13253" y="21149"/>
                </a:lnTo>
                <a:lnTo>
                  <a:pt x="13243" y="21306"/>
                </a:lnTo>
                <a:lnTo>
                  <a:pt x="13501" y="21298"/>
                </a:lnTo>
                <a:lnTo>
                  <a:pt x="13548" y="21415"/>
                </a:lnTo>
                <a:lnTo>
                  <a:pt x="13601" y="21314"/>
                </a:lnTo>
                <a:lnTo>
                  <a:pt x="13609" y="21404"/>
                </a:lnTo>
                <a:lnTo>
                  <a:pt x="13605" y="21418"/>
                </a:lnTo>
                <a:cubicBezTo>
                  <a:pt x="13607" y="21427"/>
                  <a:pt x="13610" y="21435"/>
                  <a:pt x="13611" y="21424"/>
                </a:cubicBezTo>
                <a:lnTo>
                  <a:pt x="13609" y="21404"/>
                </a:lnTo>
                <a:cubicBezTo>
                  <a:pt x="13616" y="21410"/>
                  <a:pt x="13628" y="21433"/>
                  <a:pt x="13652" y="21492"/>
                </a:cubicBezTo>
                <a:lnTo>
                  <a:pt x="13555" y="21537"/>
                </a:lnTo>
                <a:lnTo>
                  <a:pt x="13558" y="21549"/>
                </a:lnTo>
                <a:lnTo>
                  <a:pt x="13206" y="21549"/>
                </a:lnTo>
                <a:lnTo>
                  <a:pt x="13136" y="21508"/>
                </a:lnTo>
                <a:lnTo>
                  <a:pt x="13190" y="21407"/>
                </a:lnTo>
                <a:lnTo>
                  <a:pt x="13200" y="21250"/>
                </a:lnTo>
                <a:lnTo>
                  <a:pt x="13114" y="21139"/>
                </a:lnTo>
                <a:lnTo>
                  <a:pt x="13253" y="21149"/>
                </a:lnTo>
                <a:lnTo>
                  <a:pt x="13277" y="21053"/>
                </a:lnTo>
                <a:lnTo>
                  <a:pt x="13267" y="21054"/>
                </a:lnTo>
                <a:lnTo>
                  <a:pt x="13242" y="20965"/>
                </a:lnTo>
                <a:cubicBezTo>
                  <a:pt x="13338" y="20919"/>
                  <a:pt x="13281" y="20959"/>
                  <a:pt x="13313" y="20830"/>
                </a:cubicBezTo>
                <a:lnTo>
                  <a:pt x="13177" y="20882"/>
                </a:lnTo>
                <a:cubicBezTo>
                  <a:pt x="13148" y="20731"/>
                  <a:pt x="13173" y="20820"/>
                  <a:pt x="13091" y="20771"/>
                </a:cubicBezTo>
                <a:lnTo>
                  <a:pt x="13124" y="20983"/>
                </a:lnTo>
                <a:lnTo>
                  <a:pt x="13023" y="20967"/>
                </a:lnTo>
                <a:lnTo>
                  <a:pt x="13009" y="21062"/>
                </a:lnTo>
                <a:lnTo>
                  <a:pt x="12891" y="21080"/>
                </a:lnTo>
                <a:lnTo>
                  <a:pt x="12877" y="21175"/>
                </a:lnTo>
                <a:lnTo>
                  <a:pt x="12770" y="21037"/>
                </a:lnTo>
                <a:lnTo>
                  <a:pt x="12734" y="21104"/>
                </a:lnTo>
                <a:lnTo>
                  <a:pt x="12773" y="21098"/>
                </a:lnTo>
                <a:cubicBezTo>
                  <a:pt x="12846" y="21304"/>
                  <a:pt x="12870" y="21052"/>
                  <a:pt x="12846" y="21304"/>
                </a:cubicBezTo>
                <a:cubicBezTo>
                  <a:pt x="12702" y="21233"/>
                  <a:pt x="12864" y="21270"/>
                  <a:pt x="12720" y="21199"/>
                </a:cubicBezTo>
                <a:lnTo>
                  <a:pt x="12734" y="21104"/>
                </a:lnTo>
                <a:lnTo>
                  <a:pt x="12709" y="21015"/>
                </a:lnTo>
                <a:lnTo>
                  <a:pt x="12655" y="21116"/>
                </a:lnTo>
                <a:lnTo>
                  <a:pt x="12699" y="21171"/>
                </a:lnTo>
                <a:lnTo>
                  <a:pt x="12570" y="21346"/>
                </a:lnTo>
                <a:cubicBezTo>
                  <a:pt x="12653" y="21395"/>
                  <a:pt x="12588" y="21312"/>
                  <a:pt x="12635" y="21429"/>
                </a:cubicBezTo>
                <a:lnTo>
                  <a:pt x="12814" y="21433"/>
                </a:lnTo>
                <a:lnTo>
                  <a:pt x="12761" y="21534"/>
                </a:lnTo>
                <a:lnTo>
                  <a:pt x="12763" y="21549"/>
                </a:lnTo>
                <a:lnTo>
                  <a:pt x="12550" y="21549"/>
                </a:lnTo>
                <a:lnTo>
                  <a:pt x="12539" y="21474"/>
                </a:lnTo>
                <a:lnTo>
                  <a:pt x="12499" y="21549"/>
                </a:lnTo>
                <a:lnTo>
                  <a:pt x="12480" y="21549"/>
                </a:lnTo>
                <a:lnTo>
                  <a:pt x="12431" y="21336"/>
                </a:lnTo>
                <a:lnTo>
                  <a:pt x="12374" y="21376"/>
                </a:lnTo>
                <a:lnTo>
                  <a:pt x="12421" y="21492"/>
                </a:lnTo>
                <a:lnTo>
                  <a:pt x="12391" y="21549"/>
                </a:lnTo>
                <a:lnTo>
                  <a:pt x="12248" y="21549"/>
                </a:lnTo>
                <a:lnTo>
                  <a:pt x="12364" y="21532"/>
                </a:lnTo>
                <a:lnTo>
                  <a:pt x="12299" y="21449"/>
                </a:lnTo>
                <a:lnTo>
                  <a:pt x="12246" y="21549"/>
                </a:lnTo>
                <a:lnTo>
                  <a:pt x="4289" y="21549"/>
                </a:lnTo>
                <a:lnTo>
                  <a:pt x="4280" y="21486"/>
                </a:lnTo>
                <a:lnTo>
                  <a:pt x="4219" y="21465"/>
                </a:lnTo>
                <a:lnTo>
                  <a:pt x="4151" y="21320"/>
                </a:lnTo>
                <a:cubicBezTo>
                  <a:pt x="4040" y="21461"/>
                  <a:pt x="4040" y="21461"/>
                  <a:pt x="3954" y="21350"/>
                </a:cubicBezTo>
                <a:lnTo>
                  <a:pt x="3940" y="21445"/>
                </a:lnTo>
                <a:lnTo>
                  <a:pt x="3879" y="21423"/>
                </a:lnTo>
                <a:lnTo>
                  <a:pt x="3893" y="21328"/>
                </a:lnTo>
                <a:lnTo>
                  <a:pt x="3793" y="21312"/>
                </a:lnTo>
                <a:cubicBezTo>
                  <a:pt x="3882" y="21144"/>
                  <a:pt x="3848" y="20932"/>
                  <a:pt x="3798" y="20754"/>
                </a:cubicBezTo>
                <a:lnTo>
                  <a:pt x="3737" y="20732"/>
                </a:lnTo>
                <a:lnTo>
                  <a:pt x="3727" y="20888"/>
                </a:lnTo>
                <a:cubicBezTo>
                  <a:pt x="3644" y="20839"/>
                  <a:pt x="3709" y="20922"/>
                  <a:pt x="3662" y="20805"/>
                </a:cubicBezTo>
                <a:lnTo>
                  <a:pt x="3605" y="20845"/>
                </a:lnTo>
                <a:lnTo>
                  <a:pt x="3579" y="20756"/>
                </a:lnTo>
                <a:lnTo>
                  <a:pt x="3636" y="20716"/>
                </a:lnTo>
                <a:lnTo>
                  <a:pt x="3643" y="20498"/>
                </a:lnTo>
                <a:lnTo>
                  <a:pt x="3546" y="20544"/>
                </a:lnTo>
                <a:lnTo>
                  <a:pt x="3517" y="20393"/>
                </a:lnTo>
                <a:lnTo>
                  <a:pt x="3482" y="20461"/>
                </a:lnTo>
                <a:lnTo>
                  <a:pt x="3417" y="20377"/>
                </a:lnTo>
                <a:lnTo>
                  <a:pt x="3510" y="20270"/>
                </a:lnTo>
                <a:lnTo>
                  <a:pt x="3498" y="20086"/>
                </a:lnTo>
                <a:lnTo>
                  <a:pt x="3565" y="19890"/>
                </a:lnTo>
                <a:cubicBezTo>
                  <a:pt x="3565" y="19890"/>
                  <a:pt x="3504" y="19868"/>
                  <a:pt x="3504" y="19868"/>
                </a:cubicBezTo>
                <a:cubicBezTo>
                  <a:pt x="3396" y="19730"/>
                  <a:pt x="3465" y="19874"/>
                  <a:pt x="3457" y="19751"/>
                </a:cubicBezTo>
                <a:lnTo>
                  <a:pt x="3318" y="19741"/>
                </a:lnTo>
                <a:lnTo>
                  <a:pt x="3353" y="19674"/>
                </a:lnTo>
                <a:lnTo>
                  <a:pt x="3285" y="19530"/>
                </a:lnTo>
                <a:lnTo>
                  <a:pt x="3371" y="19640"/>
                </a:lnTo>
                <a:lnTo>
                  <a:pt x="3377" y="19422"/>
                </a:lnTo>
                <a:lnTo>
                  <a:pt x="3503" y="19527"/>
                </a:lnTo>
                <a:lnTo>
                  <a:pt x="3521" y="19494"/>
                </a:lnTo>
                <a:lnTo>
                  <a:pt x="3452" y="19349"/>
                </a:lnTo>
                <a:lnTo>
                  <a:pt x="3216" y="19385"/>
                </a:lnTo>
                <a:lnTo>
                  <a:pt x="3269" y="19284"/>
                </a:lnTo>
                <a:lnTo>
                  <a:pt x="3162" y="19145"/>
                </a:lnTo>
                <a:cubicBezTo>
                  <a:pt x="3108" y="19246"/>
                  <a:pt x="3144" y="19179"/>
                  <a:pt x="3065" y="19191"/>
                </a:cubicBezTo>
                <a:cubicBezTo>
                  <a:pt x="3176" y="19050"/>
                  <a:pt x="3179" y="19112"/>
                  <a:pt x="3280" y="19127"/>
                </a:cubicBezTo>
                <a:lnTo>
                  <a:pt x="3305" y="19216"/>
                </a:lnTo>
                <a:lnTo>
                  <a:pt x="3401" y="19171"/>
                </a:lnTo>
                <a:lnTo>
                  <a:pt x="3294" y="19032"/>
                </a:lnTo>
                <a:lnTo>
                  <a:pt x="3329" y="18965"/>
                </a:lnTo>
                <a:cubicBezTo>
                  <a:pt x="3229" y="18949"/>
                  <a:pt x="3290" y="18971"/>
                  <a:pt x="3286" y="18909"/>
                </a:cubicBezTo>
                <a:cubicBezTo>
                  <a:pt x="3278" y="18787"/>
                  <a:pt x="3207" y="18921"/>
                  <a:pt x="3321" y="18842"/>
                </a:cubicBezTo>
                <a:cubicBezTo>
                  <a:pt x="3214" y="18703"/>
                  <a:pt x="3257" y="18759"/>
                  <a:pt x="3117" y="18749"/>
                </a:cubicBezTo>
                <a:lnTo>
                  <a:pt x="3188" y="18614"/>
                </a:lnTo>
                <a:lnTo>
                  <a:pt x="3142" y="18598"/>
                </a:lnTo>
                <a:lnTo>
                  <a:pt x="3149" y="18620"/>
                </a:lnTo>
                <a:lnTo>
                  <a:pt x="3096" y="18721"/>
                </a:lnTo>
                <a:lnTo>
                  <a:pt x="3052" y="18666"/>
                </a:lnTo>
                <a:lnTo>
                  <a:pt x="3123" y="18531"/>
                </a:lnTo>
                <a:lnTo>
                  <a:pt x="3136" y="18576"/>
                </a:lnTo>
                <a:lnTo>
                  <a:pt x="3163" y="18525"/>
                </a:lnTo>
                <a:lnTo>
                  <a:pt x="3206" y="18581"/>
                </a:lnTo>
                <a:lnTo>
                  <a:pt x="3250" y="18496"/>
                </a:lnTo>
                <a:lnTo>
                  <a:pt x="3220" y="18485"/>
                </a:lnTo>
                <a:lnTo>
                  <a:pt x="3252" y="18357"/>
                </a:lnTo>
                <a:lnTo>
                  <a:pt x="3274" y="18471"/>
                </a:lnTo>
                <a:lnTo>
                  <a:pt x="3338" y="18433"/>
                </a:lnTo>
                <a:cubicBezTo>
                  <a:pt x="3363" y="18386"/>
                  <a:pt x="3378" y="18322"/>
                  <a:pt x="3366" y="18277"/>
                </a:cubicBezTo>
                <a:lnTo>
                  <a:pt x="3309" y="18317"/>
                </a:lnTo>
                <a:lnTo>
                  <a:pt x="3283" y="18228"/>
                </a:lnTo>
                <a:lnTo>
                  <a:pt x="3230" y="18329"/>
                </a:lnTo>
                <a:cubicBezTo>
                  <a:pt x="3254" y="18077"/>
                  <a:pt x="3368" y="17998"/>
                  <a:pt x="3225" y="17927"/>
                </a:cubicBezTo>
                <a:lnTo>
                  <a:pt x="3260" y="17859"/>
                </a:lnTo>
                <a:lnTo>
                  <a:pt x="3217" y="17804"/>
                </a:lnTo>
                <a:lnTo>
                  <a:pt x="3288" y="17669"/>
                </a:lnTo>
                <a:lnTo>
                  <a:pt x="3163" y="17564"/>
                </a:lnTo>
                <a:lnTo>
                  <a:pt x="3334" y="17445"/>
                </a:lnTo>
                <a:cubicBezTo>
                  <a:pt x="3308" y="17356"/>
                  <a:pt x="3291" y="17390"/>
                  <a:pt x="3344" y="17289"/>
                </a:cubicBezTo>
                <a:lnTo>
                  <a:pt x="3291" y="17390"/>
                </a:lnTo>
                <a:cubicBezTo>
                  <a:pt x="3214" y="17122"/>
                  <a:pt x="3344" y="17289"/>
                  <a:pt x="3250" y="17055"/>
                </a:cubicBezTo>
                <a:lnTo>
                  <a:pt x="3307" y="17015"/>
                </a:lnTo>
                <a:lnTo>
                  <a:pt x="3315" y="17138"/>
                </a:lnTo>
                <a:lnTo>
                  <a:pt x="3376" y="17160"/>
                </a:lnTo>
                <a:cubicBezTo>
                  <a:pt x="3368" y="17037"/>
                  <a:pt x="3404" y="16970"/>
                  <a:pt x="3286" y="16988"/>
                </a:cubicBezTo>
                <a:lnTo>
                  <a:pt x="3278" y="16865"/>
                </a:lnTo>
                <a:lnTo>
                  <a:pt x="3343" y="16948"/>
                </a:lnTo>
                <a:lnTo>
                  <a:pt x="3378" y="16881"/>
                </a:lnTo>
                <a:lnTo>
                  <a:pt x="3374" y="16819"/>
                </a:lnTo>
                <a:lnTo>
                  <a:pt x="3270" y="16742"/>
                </a:lnTo>
                <a:lnTo>
                  <a:pt x="3170" y="16726"/>
                </a:lnTo>
                <a:lnTo>
                  <a:pt x="3277" y="16524"/>
                </a:lnTo>
                <a:lnTo>
                  <a:pt x="3216" y="16502"/>
                </a:lnTo>
                <a:cubicBezTo>
                  <a:pt x="3322" y="16300"/>
                  <a:pt x="3294" y="16490"/>
                  <a:pt x="3261" y="16278"/>
                </a:cubicBezTo>
                <a:cubicBezTo>
                  <a:pt x="3358" y="16233"/>
                  <a:pt x="3301" y="16272"/>
                  <a:pt x="3297" y="16211"/>
                </a:cubicBezTo>
                <a:cubicBezTo>
                  <a:pt x="3289" y="16088"/>
                  <a:pt x="3375" y="16199"/>
                  <a:pt x="3254" y="16156"/>
                </a:cubicBezTo>
                <a:lnTo>
                  <a:pt x="3307" y="16055"/>
                </a:lnTo>
                <a:lnTo>
                  <a:pt x="3264" y="15999"/>
                </a:lnTo>
                <a:cubicBezTo>
                  <a:pt x="3360" y="15953"/>
                  <a:pt x="3299" y="15932"/>
                  <a:pt x="3346" y="16049"/>
                </a:cubicBezTo>
                <a:lnTo>
                  <a:pt x="3482" y="15997"/>
                </a:lnTo>
                <a:cubicBezTo>
                  <a:pt x="3514" y="15868"/>
                  <a:pt x="3460" y="15969"/>
                  <a:pt x="3535" y="15896"/>
                </a:cubicBezTo>
                <a:cubicBezTo>
                  <a:pt x="3527" y="15758"/>
                  <a:pt x="3507" y="15796"/>
                  <a:pt x="3535" y="15752"/>
                </a:cubicBezTo>
                <a:lnTo>
                  <a:pt x="3581" y="15672"/>
                </a:lnTo>
                <a:lnTo>
                  <a:pt x="3495" y="15561"/>
                </a:lnTo>
                <a:lnTo>
                  <a:pt x="3566" y="15426"/>
                </a:lnTo>
                <a:lnTo>
                  <a:pt x="3591" y="15516"/>
                </a:lnTo>
                <a:lnTo>
                  <a:pt x="3626" y="15528"/>
                </a:lnTo>
                <a:lnTo>
                  <a:pt x="3630" y="15510"/>
                </a:lnTo>
                <a:lnTo>
                  <a:pt x="3666" y="15442"/>
                </a:lnTo>
                <a:lnTo>
                  <a:pt x="3715" y="15280"/>
                </a:lnTo>
                <a:lnTo>
                  <a:pt x="3654" y="15258"/>
                </a:lnTo>
                <a:lnTo>
                  <a:pt x="3668" y="15163"/>
                </a:lnTo>
                <a:lnTo>
                  <a:pt x="3568" y="15147"/>
                </a:lnTo>
                <a:lnTo>
                  <a:pt x="3639" y="15012"/>
                </a:lnTo>
                <a:lnTo>
                  <a:pt x="3514" y="14907"/>
                </a:lnTo>
                <a:cubicBezTo>
                  <a:pt x="3602" y="14739"/>
                  <a:pt x="3602" y="14739"/>
                  <a:pt x="3649" y="14856"/>
                </a:cubicBezTo>
                <a:lnTo>
                  <a:pt x="3750" y="14872"/>
                </a:lnTo>
                <a:cubicBezTo>
                  <a:pt x="3722" y="15062"/>
                  <a:pt x="3757" y="14994"/>
                  <a:pt x="3751" y="15212"/>
                </a:cubicBezTo>
                <a:lnTo>
                  <a:pt x="3812" y="15234"/>
                </a:lnTo>
                <a:lnTo>
                  <a:pt x="3759" y="15335"/>
                </a:lnTo>
                <a:cubicBezTo>
                  <a:pt x="3916" y="15311"/>
                  <a:pt x="3759" y="15335"/>
                  <a:pt x="3890" y="15222"/>
                </a:cubicBezTo>
                <a:lnTo>
                  <a:pt x="3826" y="15139"/>
                </a:lnTo>
                <a:lnTo>
                  <a:pt x="3775" y="14961"/>
                </a:lnTo>
                <a:lnTo>
                  <a:pt x="3810" y="14893"/>
                </a:lnTo>
                <a:lnTo>
                  <a:pt x="3881" y="14759"/>
                </a:lnTo>
                <a:lnTo>
                  <a:pt x="3821" y="14737"/>
                </a:lnTo>
                <a:lnTo>
                  <a:pt x="3813" y="14614"/>
                </a:lnTo>
                <a:lnTo>
                  <a:pt x="3756" y="14654"/>
                </a:lnTo>
                <a:lnTo>
                  <a:pt x="3730" y="14564"/>
                </a:lnTo>
                <a:lnTo>
                  <a:pt x="3788" y="14525"/>
                </a:lnTo>
                <a:lnTo>
                  <a:pt x="3723" y="14442"/>
                </a:lnTo>
                <a:lnTo>
                  <a:pt x="3805" y="14491"/>
                </a:lnTo>
                <a:lnTo>
                  <a:pt x="3894" y="14323"/>
                </a:lnTo>
                <a:lnTo>
                  <a:pt x="3930" y="14255"/>
                </a:lnTo>
                <a:cubicBezTo>
                  <a:pt x="3983" y="14154"/>
                  <a:pt x="3954" y="14004"/>
                  <a:pt x="3928" y="13915"/>
                </a:cubicBezTo>
                <a:lnTo>
                  <a:pt x="3875" y="14016"/>
                </a:lnTo>
                <a:cubicBezTo>
                  <a:pt x="3850" y="13926"/>
                  <a:pt x="3893" y="13982"/>
                  <a:pt x="3789" y="13905"/>
                </a:cubicBezTo>
                <a:lnTo>
                  <a:pt x="3803" y="13810"/>
                </a:lnTo>
                <a:cubicBezTo>
                  <a:pt x="3877" y="13736"/>
                  <a:pt x="3781" y="13782"/>
                  <a:pt x="3877" y="13736"/>
                </a:cubicBezTo>
                <a:cubicBezTo>
                  <a:pt x="3938" y="13758"/>
                  <a:pt x="3899" y="13764"/>
                  <a:pt x="4003" y="13841"/>
                </a:cubicBezTo>
                <a:lnTo>
                  <a:pt x="3968" y="13909"/>
                </a:lnTo>
                <a:lnTo>
                  <a:pt x="4054" y="14020"/>
                </a:lnTo>
                <a:lnTo>
                  <a:pt x="4086" y="13891"/>
                </a:lnTo>
                <a:lnTo>
                  <a:pt x="4150" y="13974"/>
                </a:lnTo>
                <a:lnTo>
                  <a:pt x="4097" y="14075"/>
                </a:lnTo>
                <a:lnTo>
                  <a:pt x="4183" y="14186"/>
                </a:lnTo>
                <a:lnTo>
                  <a:pt x="4154" y="14035"/>
                </a:lnTo>
                <a:lnTo>
                  <a:pt x="4211" y="13996"/>
                </a:lnTo>
                <a:lnTo>
                  <a:pt x="4182" y="13845"/>
                </a:lnTo>
                <a:lnTo>
                  <a:pt x="4100" y="13796"/>
                </a:lnTo>
                <a:lnTo>
                  <a:pt x="4210" y="13655"/>
                </a:lnTo>
                <a:lnTo>
                  <a:pt x="4088" y="13611"/>
                </a:lnTo>
                <a:lnTo>
                  <a:pt x="4094" y="13393"/>
                </a:lnTo>
                <a:cubicBezTo>
                  <a:pt x="3994" y="13378"/>
                  <a:pt x="4055" y="13399"/>
                  <a:pt x="4051" y="13338"/>
                </a:cubicBezTo>
                <a:cubicBezTo>
                  <a:pt x="4044" y="13215"/>
                  <a:pt x="3973" y="13350"/>
                  <a:pt x="4087" y="13271"/>
                </a:cubicBezTo>
                <a:lnTo>
                  <a:pt x="4000" y="13160"/>
                </a:lnTo>
                <a:lnTo>
                  <a:pt x="4115" y="13080"/>
                </a:lnTo>
                <a:lnTo>
                  <a:pt x="4089" y="12991"/>
                </a:lnTo>
                <a:lnTo>
                  <a:pt x="4146" y="12952"/>
                </a:lnTo>
                <a:lnTo>
                  <a:pt x="4139" y="12829"/>
                </a:lnTo>
                <a:lnTo>
                  <a:pt x="4274" y="12777"/>
                </a:lnTo>
                <a:lnTo>
                  <a:pt x="4238" y="12504"/>
                </a:lnTo>
                <a:lnTo>
                  <a:pt x="4334" y="12458"/>
                </a:lnTo>
                <a:cubicBezTo>
                  <a:pt x="4381" y="12575"/>
                  <a:pt x="4403" y="12603"/>
                  <a:pt x="4446" y="12658"/>
                </a:cubicBezTo>
                <a:lnTo>
                  <a:pt x="4514" y="12803"/>
                </a:lnTo>
                <a:cubicBezTo>
                  <a:pt x="4542" y="12613"/>
                  <a:pt x="4489" y="12714"/>
                  <a:pt x="4578" y="12545"/>
                </a:cubicBezTo>
                <a:lnTo>
                  <a:pt x="4448" y="12379"/>
                </a:lnTo>
                <a:lnTo>
                  <a:pt x="4466" y="12345"/>
                </a:lnTo>
                <a:cubicBezTo>
                  <a:pt x="4476" y="12189"/>
                  <a:pt x="4462" y="12284"/>
                  <a:pt x="4502" y="12278"/>
                </a:cubicBezTo>
                <a:cubicBezTo>
                  <a:pt x="4580" y="12266"/>
                  <a:pt x="4494" y="12155"/>
                  <a:pt x="4545" y="12333"/>
                </a:cubicBezTo>
                <a:lnTo>
                  <a:pt x="4616" y="12199"/>
                </a:lnTo>
                <a:lnTo>
                  <a:pt x="4555" y="12177"/>
                </a:lnTo>
                <a:lnTo>
                  <a:pt x="4573" y="12143"/>
                </a:lnTo>
                <a:cubicBezTo>
                  <a:pt x="4472" y="12127"/>
                  <a:pt x="4537" y="12210"/>
                  <a:pt x="4490" y="12094"/>
                </a:cubicBezTo>
                <a:lnTo>
                  <a:pt x="4408" y="12044"/>
                </a:lnTo>
                <a:lnTo>
                  <a:pt x="4376" y="12173"/>
                </a:lnTo>
                <a:lnTo>
                  <a:pt x="4301" y="12246"/>
                </a:lnTo>
                <a:lnTo>
                  <a:pt x="4219" y="12197"/>
                </a:lnTo>
                <a:cubicBezTo>
                  <a:pt x="4189" y="12046"/>
                  <a:pt x="4215" y="12135"/>
                  <a:pt x="4132" y="12086"/>
                </a:cubicBezTo>
                <a:lnTo>
                  <a:pt x="4165" y="12298"/>
                </a:lnTo>
                <a:lnTo>
                  <a:pt x="4108" y="12337"/>
                </a:lnTo>
                <a:lnTo>
                  <a:pt x="4142" y="12406"/>
                </a:lnTo>
                <a:lnTo>
                  <a:pt x="4137" y="12488"/>
                </a:lnTo>
                <a:lnTo>
                  <a:pt x="4027" y="12629"/>
                </a:lnTo>
                <a:lnTo>
                  <a:pt x="3966" y="12607"/>
                </a:lnTo>
                <a:lnTo>
                  <a:pt x="3952" y="12702"/>
                </a:lnTo>
                <a:cubicBezTo>
                  <a:pt x="3830" y="12659"/>
                  <a:pt x="3873" y="12714"/>
                  <a:pt x="3769" y="12637"/>
                </a:cubicBezTo>
                <a:lnTo>
                  <a:pt x="3663" y="12839"/>
                </a:lnTo>
                <a:lnTo>
                  <a:pt x="3555" y="12700"/>
                </a:lnTo>
                <a:cubicBezTo>
                  <a:pt x="3555" y="12700"/>
                  <a:pt x="3563" y="12823"/>
                  <a:pt x="3545" y="12857"/>
                </a:cubicBezTo>
                <a:cubicBezTo>
                  <a:pt x="3492" y="12958"/>
                  <a:pt x="3509" y="12924"/>
                  <a:pt x="3427" y="12875"/>
                </a:cubicBezTo>
                <a:cubicBezTo>
                  <a:pt x="3494" y="12679"/>
                  <a:pt x="3401" y="12786"/>
                  <a:pt x="3508" y="12583"/>
                </a:cubicBezTo>
                <a:lnTo>
                  <a:pt x="3443" y="12500"/>
                </a:lnTo>
                <a:lnTo>
                  <a:pt x="3390" y="12601"/>
                </a:lnTo>
                <a:cubicBezTo>
                  <a:pt x="3301" y="12770"/>
                  <a:pt x="3351" y="12607"/>
                  <a:pt x="3341" y="12764"/>
                </a:cubicBezTo>
                <a:lnTo>
                  <a:pt x="3215" y="12659"/>
                </a:lnTo>
                <a:lnTo>
                  <a:pt x="3422" y="12473"/>
                </a:lnTo>
                <a:cubicBezTo>
                  <a:pt x="3418" y="12411"/>
                  <a:pt x="3418" y="12411"/>
                  <a:pt x="3375" y="12356"/>
                </a:cubicBezTo>
                <a:lnTo>
                  <a:pt x="3353" y="12328"/>
                </a:lnTo>
                <a:lnTo>
                  <a:pt x="3310" y="12272"/>
                </a:lnTo>
                <a:lnTo>
                  <a:pt x="3281" y="12122"/>
                </a:lnTo>
                <a:lnTo>
                  <a:pt x="3352" y="11987"/>
                </a:lnTo>
                <a:lnTo>
                  <a:pt x="3291" y="11965"/>
                </a:lnTo>
                <a:lnTo>
                  <a:pt x="3362" y="11831"/>
                </a:lnTo>
                <a:lnTo>
                  <a:pt x="3301" y="11809"/>
                </a:lnTo>
                <a:cubicBezTo>
                  <a:pt x="3293" y="11686"/>
                  <a:pt x="3297" y="11747"/>
                  <a:pt x="3329" y="11619"/>
                </a:cubicBezTo>
                <a:lnTo>
                  <a:pt x="3411" y="11668"/>
                </a:lnTo>
                <a:cubicBezTo>
                  <a:pt x="3443" y="11539"/>
                  <a:pt x="3390" y="11640"/>
                  <a:pt x="3465" y="11567"/>
                </a:cubicBezTo>
                <a:lnTo>
                  <a:pt x="3439" y="11478"/>
                </a:lnTo>
                <a:cubicBezTo>
                  <a:pt x="3514" y="11405"/>
                  <a:pt x="3461" y="11506"/>
                  <a:pt x="3493" y="11377"/>
                </a:cubicBezTo>
                <a:lnTo>
                  <a:pt x="3632" y="11387"/>
                </a:lnTo>
                <a:cubicBezTo>
                  <a:pt x="3664" y="11258"/>
                  <a:pt x="3664" y="11258"/>
                  <a:pt x="3756" y="11151"/>
                </a:cubicBezTo>
                <a:lnTo>
                  <a:pt x="3713" y="11095"/>
                </a:lnTo>
                <a:cubicBezTo>
                  <a:pt x="3731" y="11062"/>
                  <a:pt x="3749" y="11028"/>
                  <a:pt x="3792" y="11084"/>
                </a:cubicBezTo>
                <a:cubicBezTo>
                  <a:pt x="3857" y="11167"/>
                  <a:pt x="3857" y="11167"/>
                  <a:pt x="3882" y="11256"/>
                </a:cubicBezTo>
                <a:lnTo>
                  <a:pt x="3978" y="11210"/>
                </a:lnTo>
                <a:cubicBezTo>
                  <a:pt x="4025" y="11327"/>
                  <a:pt x="3961" y="11244"/>
                  <a:pt x="4043" y="11293"/>
                </a:cubicBezTo>
                <a:lnTo>
                  <a:pt x="3972" y="11428"/>
                </a:lnTo>
                <a:lnTo>
                  <a:pt x="4130" y="11404"/>
                </a:lnTo>
                <a:lnTo>
                  <a:pt x="4059" y="11539"/>
                </a:lnTo>
                <a:lnTo>
                  <a:pt x="4159" y="11555"/>
                </a:lnTo>
                <a:lnTo>
                  <a:pt x="4088" y="11690"/>
                </a:lnTo>
                <a:lnTo>
                  <a:pt x="4149" y="11711"/>
                </a:lnTo>
                <a:cubicBezTo>
                  <a:pt x="4196" y="11828"/>
                  <a:pt x="4131" y="11745"/>
                  <a:pt x="4239" y="11884"/>
                </a:cubicBezTo>
                <a:cubicBezTo>
                  <a:pt x="4552" y="11495"/>
                  <a:pt x="4394" y="12139"/>
                  <a:pt x="4589" y="11769"/>
                </a:cubicBezTo>
                <a:lnTo>
                  <a:pt x="4611" y="11796"/>
                </a:lnTo>
                <a:lnTo>
                  <a:pt x="4540" y="11931"/>
                </a:lnTo>
                <a:lnTo>
                  <a:pt x="4636" y="11885"/>
                </a:lnTo>
                <a:lnTo>
                  <a:pt x="4661" y="11975"/>
                </a:lnTo>
                <a:lnTo>
                  <a:pt x="4762" y="11990"/>
                </a:lnTo>
                <a:lnTo>
                  <a:pt x="4776" y="11895"/>
                </a:lnTo>
                <a:lnTo>
                  <a:pt x="4819" y="11951"/>
                </a:lnTo>
                <a:lnTo>
                  <a:pt x="4872" y="11850"/>
                </a:lnTo>
                <a:lnTo>
                  <a:pt x="4776" y="11895"/>
                </a:lnTo>
                <a:lnTo>
                  <a:pt x="4703" y="11689"/>
                </a:lnTo>
                <a:lnTo>
                  <a:pt x="4642" y="11668"/>
                </a:lnTo>
                <a:lnTo>
                  <a:pt x="4696" y="11566"/>
                </a:lnTo>
                <a:lnTo>
                  <a:pt x="4760" y="11650"/>
                </a:lnTo>
                <a:lnTo>
                  <a:pt x="4861" y="11665"/>
                </a:lnTo>
                <a:lnTo>
                  <a:pt x="4871" y="11509"/>
                </a:lnTo>
                <a:lnTo>
                  <a:pt x="5028" y="11485"/>
                </a:lnTo>
                <a:lnTo>
                  <a:pt x="5113" y="11255"/>
                </a:lnTo>
                <a:cubicBezTo>
                  <a:pt x="5207" y="11489"/>
                  <a:pt x="5066" y="11138"/>
                  <a:pt x="5124" y="11440"/>
                </a:cubicBezTo>
                <a:cubicBezTo>
                  <a:pt x="5217" y="11332"/>
                  <a:pt x="5164" y="11434"/>
                  <a:pt x="5196" y="11305"/>
                </a:cubicBezTo>
                <a:lnTo>
                  <a:pt x="5321" y="11410"/>
                </a:lnTo>
                <a:lnTo>
                  <a:pt x="5335" y="11315"/>
                </a:lnTo>
                <a:cubicBezTo>
                  <a:pt x="5366" y="11325"/>
                  <a:pt x="5381" y="11331"/>
                  <a:pt x="5387" y="11318"/>
                </a:cubicBezTo>
                <a:lnTo>
                  <a:pt x="5388" y="11228"/>
                </a:lnTo>
                <a:lnTo>
                  <a:pt x="5327" y="11192"/>
                </a:lnTo>
                <a:lnTo>
                  <a:pt x="5302" y="11103"/>
                </a:lnTo>
                <a:lnTo>
                  <a:pt x="5231" y="11237"/>
                </a:lnTo>
                <a:lnTo>
                  <a:pt x="5166" y="11154"/>
                </a:lnTo>
                <a:lnTo>
                  <a:pt x="5263" y="11109"/>
                </a:lnTo>
                <a:lnTo>
                  <a:pt x="5277" y="11013"/>
                </a:lnTo>
                <a:lnTo>
                  <a:pt x="5316" y="11008"/>
                </a:lnTo>
                <a:lnTo>
                  <a:pt x="5341" y="11097"/>
                </a:lnTo>
                <a:lnTo>
                  <a:pt x="5419" y="11155"/>
                </a:lnTo>
                <a:lnTo>
                  <a:pt x="5566" y="10877"/>
                </a:lnTo>
                <a:lnTo>
                  <a:pt x="5483" y="10827"/>
                </a:lnTo>
                <a:lnTo>
                  <a:pt x="5480" y="10766"/>
                </a:lnTo>
                <a:lnTo>
                  <a:pt x="5590" y="10625"/>
                </a:lnTo>
                <a:cubicBezTo>
                  <a:pt x="5633" y="10680"/>
                  <a:pt x="5623" y="10837"/>
                  <a:pt x="5645" y="10865"/>
                </a:cubicBezTo>
                <a:cubicBezTo>
                  <a:pt x="5709" y="10948"/>
                  <a:pt x="5706" y="10886"/>
                  <a:pt x="5763" y="10847"/>
                </a:cubicBezTo>
                <a:lnTo>
                  <a:pt x="5680" y="10797"/>
                </a:lnTo>
                <a:cubicBezTo>
                  <a:pt x="5773" y="10690"/>
                  <a:pt x="5737" y="10758"/>
                  <a:pt x="5769" y="10629"/>
                </a:cubicBezTo>
                <a:lnTo>
                  <a:pt x="5834" y="10712"/>
                </a:lnTo>
                <a:cubicBezTo>
                  <a:pt x="5926" y="10605"/>
                  <a:pt x="5887" y="10611"/>
                  <a:pt x="6009" y="10655"/>
                </a:cubicBezTo>
                <a:lnTo>
                  <a:pt x="5966" y="10599"/>
                </a:lnTo>
                <a:lnTo>
                  <a:pt x="6072" y="10397"/>
                </a:lnTo>
                <a:lnTo>
                  <a:pt x="5968" y="10320"/>
                </a:lnTo>
                <a:lnTo>
                  <a:pt x="5933" y="10387"/>
                </a:lnTo>
                <a:lnTo>
                  <a:pt x="5907" y="10298"/>
                </a:lnTo>
                <a:lnTo>
                  <a:pt x="6018" y="10157"/>
                </a:lnTo>
                <a:lnTo>
                  <a:pt x="6043" y="10246"/>
                </a:lnTo>
                <a:lnTo>
                  <a:pt x="6143" y="10262"/>
                </a:lnTo>
                <a:lnTo>
                  <a:pt x="6159" y="10508"/>
                </a:lnTo>
                <a:lnTo>
                  <a:pt x="6219" y="10530"/>
                </a:lnTo>
                <a:lnTo>
                  <a:pt x="6186" y="10318"/>
                </a:lnTo>
                <a:lnTo>
                  <a:pt x="6204" y="10284"/>
                </a:lnTo>
                <a:lnTo>
                  <a:pt x="6254" y="10121"/>
                </a:lnTo>
                <a:lnTo>
                  <a:pt x="6193" y="10100"/>
                </a:lnTo>
                <a:lnTo>
                  <a:pt x="6264" y="9965"/>
                </a:lnTo>
                <a:lnTo>
                  <a:pt x="6289" y="10054"/>
                </a:lnTo>
                <a:lnTo>
                  <a:pt x="6364" y="9981"/>
                </a:lnTo>
                <a:lnTo>
                  <a:pt x="6332" y="10110"/>
                </a:lnTo>
                <a:lnTo>
                  <a:pt x="6393" y="10131"/>
                </a:lnTo>
                <a:lnTo>
                  <a:pt x="6426" y="10343"/>
                </a:lnTo>
                <a:lnTo>
                  <a:pt x="6482" y="10180"/>
                </a:lnTo>
                <a:lnTo>
                  <a:pt x="6594" y="10163"/>
                </a:lnTo>
                <a:lnTo>
                  <a:pt x="6529" y="10080"/>
                </a:lnTo>
                <a:lnTo>
                  <a:pt x="6493" y="10147"/>
                </a:lnTo>
                <a:cubicBezTo>
                  <a:pt x="6482" y="9963"/>
                  <a:pt x="6450" y="10092"/>
                  <a:pt x="6539" y="9923"/>
                </a:cubicBezTo>
                <a:cubicBezTo>
                  <a:pt x="6518" y="9895"/>
                  <a:pt x="6492" y="9806"/>
                  <a:pt x="6528" y="9739"/>
                </a:cubicBezTo>
                <a:cubicBezTo>
                  <a:pt x="6563" y="9672"/>
                  <a:pt x="6585" y="9699"/>
                  <a:pt x="6642" y="9660"/>
                </a:cubicBezTo>
                <a:lnTo>
                  <a:pt x="6940" y="9986"/>
                </a:lnTo>
                <a:cubicBezTo>
                  <a:pt x="6925" y="9741"/>
                  <a:pt x="6940" y="9986"/>
                  <a:pt x="6868" y="9780"/>
                </a:cubicBezTo>
                <a:cubicBezTo>
                  <a:pt x="6964" y="9735"/>
                  <a:pt x="6903" y="9713"/>
                  <a:pt x="6950" y="9830"/>
                </a:cubicBezTo>
                <a:lnTo>
                  <a:pt x="7007" y="9790"/>
                </a:lnTo>
                <a:lnTo>
                  <a:pt x="7037" y="9941"/>
                </a:lnTo>
                <a:lnTo>
                  <a:pt x="7097" y="9963"/>
                </a:lnTo>
                <a:lnTo>
                  <a:pt x="7078" y="9655"/>
                </a:lnTo>
                <a:lnTo>
                  <a:pt x="7135" y="9616"/>
                </a:lnTo>
                <a:lnTo>
                  <a:pt x="7165" y="9766"/>
                </a:lnTo>
                <a:cubicBezTo>
                  <a:pt x="7240" y="9693"/>
                  <a:pt x="7186" y="9794"/>
                  <a:pt x="7218" y="9665"/>
                </a:cubicBezTo>
                <a:lnTo>
                  <a:pt x="7314" y="9620"/>
                </a:lnTo>
                <a:lnTo>
                  <a:pt x="7289" y="9531"/>
                </a:lnTo>
                <a:lnTo>
                  <a:pt x="7346" y="9491"/>
                </a:lnTo>
                <a:cubicBezTo>
                  <a:pt x="7299" y="9374"/>
                  <a:pt x="7311" y="9558"/>
                  <a:pt x="7335" y="9307"/>
                </a:cubicBezTo>
                <a:cubicBezTo>
                  <a:pt x="7378" y="9362"/>
                  <a:pt x="7482" y="9439"/>
                  <a:pt x="7517" y="9372"/>
                </a:cubicBezTo>
                <a:cubicBezTo>
                  <a:pt x="7606" y="9204"/>
                  <a:pt x="7557" y="9366"/>
                  <a:pt x="7567" y="9209"/>
                </a:cubicBezTo>
                <a:lnTo>
                  <a:pt x="7463" y="9132"/>
                </a:lnTo>
                <a:lnTo>
                  <a:pt x="7538" y="9059"/>
                </a:lnTo>
                <a:lnTo>
                  <a:pt x="7587" y="8896"/>
                </a:lnTo>
                <a:lnTo>
                  <a:pt x="7562" y="8807"/>
                </a:lnTo>
                <a:lnTo>
                  <a:pt x="7619" y="8768"/>
                </a:lnTo>
                <a:lnTo>
                  <a:pt x="7615" y="8706"/>
                </a:lnTo>
                <a:close/>
                <a:moveTo>
                  <a:pt x="9418" y="8650"/>
                </a:moveTo>
                <a:lnTo>
                  <a:pt x="9483" y="8733"/>
                </a:lnTo>
                <a:lnTo>
                  <a:pt x="9347" y="8785"/>
                </a:lnTo>
                <a:close/>
                <a:moveTo>
                  <a:pt x="11880" y="8649"/>
                </a:moveTo>
                <a:lnTo>
                  <a:pt x="11813" y="8845"/>
                </a:lnTo>
                <a:lnTo>
                  <a:pt x="11752" y="8823"/>
                </a:lnTo>
                <a:lnTo>
                  <a:pt x="11762" y="8667"/>
                </a:lnTo>
                <a:close/>
                <a:moveTo>
                  <a:pt x="12871" y="8622"/>
                </a:moveTo>
                <a:lnTo>
                  <a:pt x="12900" y="8773"/>
                </a:lnTo>
                <a:lnTo>
                  <a:pt x="12836" y="8690"/>
                </a:lnTo>
                <a:close/>
                <a:moveTo>
                  <a:pt x="7013" y="8611"/>
                </a:moveTo>
                <a:cubicBezTo>
                  <a:pt x="7096" y="8661"/>
                  <a:pt x="7178" y="8710"/>
                  <a:pt x="7072" y="8913"/>
                </a:cubicBezTo>
                <a:lnTo>
                  <a:pt x="6986" y="8802"/>
                </a:lnTo>
                <a:close/>
                <a:moveTo>
                  <a:pt x="6001" y="8610"/>
                </a:moveTo>
                <a:lnTo>
                  <a:pt x="6166" y="8709"/>
                </a:lnTo>
                <a:lnTo>
                  <a:pt x="6156" y="8865"/>
                </a:lnTo>
                <a:cubicBezTo>
                  <a:pt x="6095" y="8844"/>
                  <a:pt x="6077" y="8877"/>
                  <a:pt x="6012" y="8794"/>
                </a:cubicBezTo>
                <a:cubicBezTo>
                  <a:pt x="5991" y="8766"/>
                  <a:pt x="5983" y="8644"/>
                  <a:pt x="6001" y="8610"/>
                </a:cubicBezTo>
                <a:close/>
                <a:moveTo>
                  <a:pt x="9196" y="8591"/>
                </a:moveTo>
                <a:lnTo>
                  <a:pt x="9279" y="8640"/>
                </a:lnTo>
                <a:lnTo>
                  <a:pt x="9225" y="8741"/>
                </a:lnTo>
                <a:cubicBezTo>
                  <a:pt x="9192" y="8529"/>
                  <a:pt x="9150" y="8814"/>
                  <a:pt x="9196" y="8591"/>
                </a:cubicBezTo>
                <a:close/>
                <a:moveTo>
                  <a:pt x="8878" y="8577"/>
                </a:moveTo>
                <a:lnTo>
                  <a:pt x="8950" y="8783"/>
                </a:lnTo>
                <a:cubicBezTo>
                  <a:pt x="8842" y="8644"/>
                  <a:pt x="8907" y="8727"/>
                  <a:pt x="8878" y="8577"/>
                </a:cubicBezTo>
                <a:close/>
                <a:moveTo>
                  <a:pt x="9572" y="8565"/>
                </a:moveTo>
                <a:cubicBezTo>
                  <a:pt x="9562" y="8721"/>
                  <a:pt x="9583" y="8749"/>
                  <a:pt x="9512" y="8884"/>
                </a:cubicBezTo>
                <a:lnTo>
                  <a:pt x="9469" y="8828"/>
                </a:lnTo>
                <a:lnTo>
                  <a:pt x="9497" y="8638"/>
                </a:lnTo>
                <a:close/>
                <a:moveTo>
                  <a:pt x="8693" y="8563"/>
                </a:moveTo>
                <a:cubicBezTo>
                  <a:pt x="8704" y="8566"/>
                  <a:pt x="8724" y="8577"/>
                  <a:pt x="8760" y="8595"/>
                </a:cubicBezTo>
                <a:cubicBezTo>
                  <a:pt x="8685" y="8668"/>
                  <a:pt x="8756" y="8533"/>
                  <a:pt x="8685" y="8668"/>
                </a:cubicBezTo>
                <a:cubicBezTo>
                  <a:pt x="8685" y="8668"/>
                  <a:pt x="8671" y="8763"/>
                  <a:pt x="8671" y="8763"/>
                </a:cubicBezTo>
                <a:lnTo>
                  <a:pt x="8631" y="8769"/>
                </a:lnTo>
                <a:lnTo>
                  <a:pt x="8588" y="8714"/>
                </a:lnTo>
                <a:cubicBezTo>
                  <a:pt x="8701" y="8604"/>
                  <a:pt x="8660" y="8552"/>
                  <a:pt x="8693" y="8563"/>
                </a:cubicBezTo>
                <a:close/>
                <a:moveTo>
                  <a:pt x="11131" y="8421"/>
                </a:moveTo>
                <a:lnTo>
                  <a:pt x="11196" y="8504"/>
                </a:lnTo>
                <a:lnTo>
                  <a:pt x="11078" y="8522"/>
                </a:lnTo>
                <a:close/>
                <a:moveTo>
                  <a:pt x="11328" y="8391"/>
                </a:moveTo>
                <a:lnTo>
                  <a:pt x="11353" y="8481"/>
                </a:lnTo>
                <a:lnTo>
                  <a:pt x="11275" y="8492"/>
                </a:lnTo>
                <a:close/>
                <a:moveTo>
                  <a:pt x="9639" y="8368"/>
                </a:moveTo>
                <a:lnTo>
                  <a:pt x="9743" y="8446"/>
                </a:lnTo>
                <a:lnTo>
                  <a:pt x="9747" y="8507"/>
                </a:lnTo>
                <a:lnTo>
                  <a:pt x="9629" y="8525"/>
                </a:lnTo>
                <a:close/>
                <a:moveTo>
                  <a:pt x="5244" y="8260"/>
                </a:moveTo>
                <a:cubicBezTo>
                  <a:pt x="5305" y="8281"/>
                  <a:pt x="5323" y="8248"/>
                  <a:pt x="5388" y="8331"/>
                </a:cubicBezTo>
                <a:lnTo>
                  <a:pt x="5409" y="8359"/>
                </a:lnTo>
                <a:cubicBezTo>
                  <a:pt x="5496" y="8470"/>
                  <a:pt x="5456" y="8476"/>
                  <a:pt x="5399" y="8515"/>
                </a:cubicBezTo>
                <a:lnTo>
                  <a:pt x="5432" y="8727"/>
                </a:lnTo>
                <a:lnTo>
                  <a:pt x="5328" y="8650"/>
                </a:lnTo>
                <a:cubicBezTo>
                  <a:pt x="5263" y="8567"/>
                  <a:pt x="5242" y="8539"/>
                  <a:pt x="5181" y="8517"/>
                </a:cubicBezTo>
                <a:cubicBezTo>
                  <a:pt x="5270" y="8349"/>
                  <a:pt x="5238" y="8478"/>
                  <a:pt x="5244" y="8260"/>
                </a:cubicBezTo>
                <a:close/>
                <a:moveTo>
                  <a:pt x="13106" y="8246"/>
                </a:moveTo>
                <a:cubicBezTo>
                  <a:pt x="13214" y="8385"/>
                  <a:pt x="13192" y="8357"/>
                  <a:pt x="13221" y="8507"/>
                </a:cubicBezTo>
                <a:cubicBezTo>
                  <a:pt x="13147" y="8581"/>
                  <a:pt x="13243" y="8535"/>
                  <a:pt x="13147" y="8581"/>
                </a:cubicBezTo>
                <a:cubicBezTo>
                  <a:pt x="13068" y="8593"/>
                  <a:pt x="13154" y="8704"/>
                  <a:pt x="13103" y="8525"/>
                </a:cubicBezTo>
                <a:cubicBezTo>
                  <a:pt x="13086" y="8559"/>
                  <a:pt x="13107" y="8587"/>
                  <a:pt x="13064" y="8531"/>
                </a:cubicBezTo>
                <a:cubicBezTo>
                  <a:pt x="12978" y="8420"/>
                  <a:pt x="13064" y="8531"/>
                  <a:pt x="13039" y="8442"/>
                </a:cubicBezTo>
                <a:lnTo>
                  <a:pt x="12938" y="8426"/>
                </a:lnTo>
                <a:cubicBezTo>
                  <a:pt x="13045" y="8224"/>
                  <a:pt x="12995" y="8387"/>
                  <a:pt x="13106" y="8246"/>
                </a:cubicBezTo>
                <a:close/>
                <a:moveTo>
                  <a:pt x="12587" y="8201"/>
                </a:moveTo>
                <a:lnTo>
                  <a:pt x="12652" y="8284"/>
                </a:lnTo>
                <a:lnTo>
                  <a:pt x="12534" y="8302"/>
                </a:lnTo>
                <a:close/>
                <a:moveTo>
                  <a:pt x="15267" y="8197"/>
                </a:moveTo>
                <a:lnTo>
                  <a:pt x="15371" y="8275"/>
                </a:lnTo>
                <a:lnTo>
                  <a:pt x="15275" y="8320"/>
                </a:lnTo>
                <a:close/>
                <a:moveTo>
                  <a:pt x="14054" y="8164"/>
                </a:moveTo>
                <a:lnTo>
                  <a:pt x="14061" y="8287"/>
                </a:lnTo>
                <a:lnTo>
                  <a:pt x="14001" y="8265"/>
                </a:lnTo>
                <a:close/>
                <a:moveTo>
                  <a:pt x="8489" y="8078"/>
                </a:moveTo>
                <a:cubicBezTo>
                  <a:pt x="8572" y="8127"/>
                  <a:pt x="8493" y="8139"/>
                  <a:pt x="8589" y="8094"/>
                </a:cubicBezTo>
                <a:cubicBezTo>
                  <a:pt x="8615" y="8183"/>
                  <a:pt x="8572" y="8127"/>
                  <a:pt x="8654" y="8177"/>
                </a:cubicBezTo>
                <a:lnTo>
                  <a:pt x="8644" y="8333"/>
                </a:lnTo>
                <a:lnTo>
                  <a:pt x="8494" y="8480"/>
                </a:lnTo>
                <a:lnTo>
                  <a:pt x="8386" y="8341"/>
                </a:lnTo>
                <a:lnTo>
                  <a:pt x="8457" y="8207"/>
                </a:lnTo>
                <a:lnTo>
                  <a:pt x="8436" y="8179"/>
                </a:lnTo>
                <a:close/>
                <a:moveTo>
                  <a:pt x="13789" y="8049"/>
                </a:moveTo>
                <a:lnTo>
                  <a:pt x="13836" y="8166"/>
                </a:lnTo>
                <a:lnTo>
                  <a:pt x="13757" y="8178"/>
                </a:lnTo>
                <a:close/>
                <a:moveTo>
                  <a:pt x="3522" y="8025"/>
                </a:moveTo>
                <a:lnTo>
                  <a:pt x="3548" y="8114"/>
                </a:lnTo>
                <a:lnTo>
                  <a:pt x="3487" y="8092"/>
                </a:lnTo>
                <a:lnTo>
                  <a:pt x="3482" y="8124"/>
                </a:lnTo>
                <a:lnTo>
                  <a:pt x="3430" y="8132"/>
                </a:lnTo>
                <a:close/>
                <a:moveTo>
                  <a:pt x="3697" y="7967"/>
                </a:moveTo>
                <a:lnTo>
                  <a:pt x="3784" y="8078"/>
                </a:lnTo>
                <a:cubicBezTo>
                  <a:pt x="3927" y="8149"/>
                  <a:pt x="3766" y="8112"/>
                  <a:pt x="3909" y="8183"/>
                </a:cubicBezTo>
                <a:lnTo>
                  <a:pt x="3941" y="8054"/>
                </a:lnTo>
                <a:lnTo>
                  <a:pt x="4077" y="8003"/>
                </a:lnTo>
                <a:lnTo>
                  <a:pt x="4124" y="8120"/>
                </a:lnTo>
                <a:cubicBezTo>
                  <a:pt x="4206" y="8169"/>
                  <a:pt x="4210" y="8230"/>
                  <a:pt x="4096" y="8310"/>
                </a:cubicBezTo>
                <a:cubicBezTo>
                  <a:pt x="4082" y="8405"/>
                  <a:pt x="4118" y="8337"/>
                  <a:pt x="4043" y="8411"/>
                </a:cubicBezTo>
                <a:lnTo>
                  <a:pt x="4069" y="8841"/>
                </a:lnTo>
                <a:cubicBezTo>
                  <a:pt x="4130" y="8862"/>
                  <a:pt x="4087" y="8807"/>
                  <a:pt x="4134" y="8924"/>
                </a:cubicBezTo>
                <a:lnTo>
                  <a:pt x="4038" y="8970"/>
                </a:lnTo>
                <a:cubicBezTo>
                  <a:pt x="4024" y="9065"/>
                  <a:pt x="4059" y="8997"/>
                  <a:pt x="3984" y="9071"/>
                </a:cubicBezTo>
                <a:lnTo>
                  <a:pt x="3953" y="9199"/>
                </a:lnTo>
                <a:lnTo>
                  <a:pt x="3986" y="9411"/>
                </a:lnTo>
                <a:lnTo>
                  <a:pt x="3842" y="9340"/>
                </a:lnTo>
                <a:lnTo>
                  <a:pt x="3789" y="9441"/>
                </a:lnTo>
                <a:lnTo>
                  <a:pt x="3571" y="9443"/>
                </a:lnTo>
                <a:lnTo>
                  <a:pt x="3521" y="9606"/>
                </a:lnTo>
                <a:lnTo>
                  <a:pt x="3430" y="9538"/>
                </a:lnTo>
                <a:lnTo>
                  <a:pt x="3453" y="9461"/>
                </a:lnTo>
                <a:lnTo>
                  <a:pt x="3528" y="9388"/>
                </a:lnTo>
                <a:lnTo>
                  <a:pt x="3316" y="9172"/>
                </a:lnTo>
                <a:lnTo>
                  <a:pt x="3387" y="9037"/>
                </a:lnTo>
                <a:lnTo>
                  <a:pt x="3304" y="8988"/>
                </a:lnTo>
                <a:lnTo>
                  <a:pt x="3271" y="8776"/>
                </a:lnTo>
                <a:lnTo>
                  <a:pt x="3210" y="8754"/>
                </a:lnTo>
                <a:lnTo>
                  <a:pt x="3281" y="8619"/>
                </a:lnTo>
                <a:cubicBezTo>
                  <a:pt x="3335" y="8518"/>
                  <a:pt x="3317" y="8552"/>
                  <a:pt x="3291" y="8463"/>
                </a:cubicBezTo>
                <a:lnTo>
                  <a:pt x="3349" y="8423"/>
                </a:lnTo>
                <a:lnTo>
                  <a:pt x="3341" y="8300"/>
                </a:lnTo>
                <a:lnTo>
                  <a:pt x="3473" y="8187"/>
                </a:lnTo>
                <a:lnTo>
                  <a:pt x="3482" y="8124"/>
                </a:lnTo>
                <a:lnTo>
                  <a:pt x="3548" y="8114"/>
                </a:lnTo>
                <a:lnTo>
                  <a:pt x="3683" y="8062"/>
                </a:lnTo>
                <a:close/>
                <a:moveTo>
                  <a:pt x="6374" y="7902"/>
                </a:moveTo>
                <a:lnTo>
                  <a:pt x="6421" y="8019"/>
                </a:lnTo>
                <a:cubicBezTo>
                  <a:pt x="6328" y="8126"/>
                  <a:pt x="6303" y="8037"/>
                  <a:pt x="6334" y="7908"/>
                </a:cubicBezTo>
                <a:close/>
                <a:moveTo>
                  <a:pt x="2140" y="7831"/>
                </a:moveTo>
                <a:lnTo>
                  <a:pt x="2166" y="7920"/>
                </a:lnTo>
                <a:lnTo>
                  <a:pt x="2223" y="7881"/>
                </a:lnTo>
                <a:lnTo>
                  <a:pt x="2327" y="7958"/>
                </a:lnTo>
                <a:lnTo>
                  <a:pt x="2321" y="8176"/>
                </a:lnTo>
                <a:cubicBezTo>
                  <a:pt x="2263" y="8216"/>
                  <a:pt x="2299" y="8148"/>
                  <a:pt x="2267" y="8277"/>
                </a:cubicBezTo>
                <a:lnTo>
                  <a:pt x="2210" y="8317"/>
                </a:lnTo>
                <a:cubicBezTo>
                  <a:pt x="2128" y="8267"/>
                  <a:pt x="2206" y="8255"/>
                  <a:pt x="2110" y="8301"/>
                </a:cubicBezTo>
                <a:cubicBezTo>
                  <a:pt x="2085" y="8212"/>
                  <a:pt x="2128" y="8267"/>
                  <a:pt x="2045" y="8218"/>
                </a:cubicBezTo>
                <a:cubicBezTo>
                  <a:pt x="2038" y="8095"/>
                  <a:pt x="2012" y="8006"/>
                  <a:pt x="2087" y="7932"/>
                </a:cubicBezTo>
                <a:close/>
                <a:moveTo>
                  <a:pt x="17248" y="7804"/>
                </a:moveTo>
                <a:lnTo>
                  <a:pt x="17277" y="7955"/>
                </a:lnTo>
                <a:lnTo>
                  <a:pt x="17177" y="7939"/>
                </a:lnTo>
                <a:close/>
                <a:moveTo>
                  <a:pt x="8273" y="7801"/>
                </a:moveTo>
                <a:cubicBezTo>
                  <a:pt x="8299" y="7890"/>
                  <a:pt x="8256" y="7834"/>
                  <a:pt x="8338" y="7884"/>
                </a:cubicBezTo>
                <a:lnTo>
                  <a:pt x="8232" y="8086"/>
                </a:lnTo>
                <a:cubicBezTo>
                  <a:pt x="8124" y="7947"/>
                  <a:pt x="8171" y="8064"/>
                  <a:pt x="8177" y="7846"/>
                </a:cubicBezTo>
                <a:close/>
                <a:moveTo>
                  <a:pt x="17008" y="7778"/>
                </a:moveTo>
                <a:lnTo>
                  <a:pt x="17016" y="7901"/>
                </a:lnTo>
                <a:lnTo>
                  <a:pt x="16937" y="7913"/>
                </a:lnTo>
                <a:close/>
                <a:moveTo>
                  <a:pt x="8158" y="7539"/>
                </a:moveTo>
                <a:cubicBezTo>
                  <a:pt x="8152" y="7757"/>
                  <a:pt x="8205" y="7656"/>
                  <a:pt x="8116" y="7824"/>
                </a:cubicBezTo>
                <a:cubicBezTo>
                  <a:pt x="8069" y="7708"/>
                  <a:pt x="8134" y="7791"/>
                  <a:pt x="8051" y="7741"/>
                </a:cubicBezTo>
                <a:lnTo>
                  <a:pt x="8044" y="7618"/>
                </a:lnTo>
                <a:close/>
                <a:moveTo>
                  <a:pt x="13170" y="7523"/>
                </a:moveTo>
                <a:cubicBezTo>
                  <a:pt x="13189" y="7505"/>
                  <a:pt x="13219" y="7516"/>
                  <a:pt x="13282" y="7568"/>
                </a:cubicBezTo>
                <a:lnTo>
                  <a:pt x="13215" y="7764"/>
                </a:lnTo>
                <a:cubicBezTo>
                  <a:pt x="13154" y="7743"/>
                  <a:pt x="13154" y="7743"/>
                  <a:pt x="13129" y="7654"/>
                </a:cubicBezTo>
                <a:cubicBezTo>
                  <a:pt x="13144" y="7589"/>
                  <a:pt x="13151" y="7542"/>
                  <a:pt x="13170" y="7523"/>
                </a:cubicBezTo>
                <a:close/>
                <a:moveTo>
                  <a:pt x="11206" y="7387"/>
                </a:moveTo>
                <a:lnTo>
                  <a:pt x="11135" y="7522"/>
                </a:lnTo>
                <a:lnTo>
                  <a:pt x="11127" y="7399"/>
                </a:lnTo>
                <a:close/>
                <a:moveTo>
                  <a:pt x="7846" y="7307"/>
                </a:moveTo>
                <a:lnTo>
                  <a:pt x="7932" y="7418"/>
                </a:lnTo>
                <a:lnTo>
                  <a:pt x="7857" y="7492"/>
                </a:lnTo>
                <a:close/>
                <a:moveTo>
                  <a:pt x="10962" y="7300"/>
                </a:moveTo>
                <a:lnTo>
                  <a:pt x="11013" y="7478"/>
                </a:lnTo>
                <a:lnTo>
                  <a:pt x="10942" y="7613"/>
                </a:lnTo>
                <a:cubicBezTo>
                  <a:pt x="10838" y="7536"/>
                  <a:pt x="10881" y="7591"/>
                  <a:pt x="10816" y="7508"/>
                </a:cubicBezTo>
                <a:cubicBezTo>
                  <a:pt x="10795" y="7480"/>
                  <a:pt x="10787" y="7358"/>
                  <a:pt x="10787" y="7358"/>
                </a:cubicBezTo>
                <a:close/>
                <a:moveTo>
                  <a:pt x="13578" y="7214"/>
                </a:moveTo>
                <a:lnTo>
                  <a:pt x="13686" y="7352"/>
                </a:lnTo>
                <a:lnTo>
                  <a:pt x="13546" y="7342"/>
                </a:lnTo>
                <a:close/>
                <a:moveTo>
                  <a:pt x="6635" y="6995"/>
                </a:moveTo>
                <a:lnTo>
                  <a:pt x="6678" y="7050"/>
                </a:lnTo>
                <a:lnTo>
                  <a:pt x="6643" y="7118"/>
                </a:lnTo>
                <a:close/>
                <a:moveTo>
                  <a:pt x="12936" y="6784"/>
                </a:moveTo>
                <a:cubicBezTo>
                  <a:pt x="12961" y="6873"/>
                  <a:pt x="12957" y="6812"/>
                  <a:pt x="12925" y="6940"/>
                </a:cubicBezTo>
                <a:lnTo>
                  <a:pt x="12882" y="6885"/>
                </a:lnTo>
                <a:close/>
                <a:moveTo>
                  <a:pt x="11104" y="6740"/>
                </a:moveTo>
                <a:cubicBezTo>
                  <a:pt x="11111" y="6743"/>
                  <a:pt x="11118" y="6765"/>
                  <a:pt x="11172" y="6834"/>
                </a:cubicBezTo>
                <a:cubicBezTo>
                  <a:pt x="11036" y="6886"/>
                  <a:pt x="11136" y="6902"/>
                  <a:pt x="11028" y="6763"/>
                </a:cubicBezTo>
                <a:cubicBezTo>
                  <a:pt x="11087" y="6754"/>
                  <a:pt x="11096" y="6737"/>
                  <a:pt x="11104" y="6740"/>
                </a:cubicBezTo>
                <a:close/>
                <a:moveTo>
                  <a:pt x="7550" y="6701"/>
                </a:moveTo>
                <a:lnTo>
                  <a:pt x="7693" y="6773"/>
                </a:lnTo>
                <a:lnTo>
                  <a:pt x="7697" y="6834"/>
                </a:lnTo>
                <a:cubicBezTo>
                  <a:pt x="7565" y="6947"/>
                  <a:pt x="7612" y="7064"/>
                  <a:pt x="7483" y="6898"/>
                </a:cubicBezTo>
                <a:close/>
                <a:moveTo>
                  <a:pt x="2314" y="6472"/>
                </a:moveTo>
                <a:lnTo>
                  <a:pt x="2400" y="6583"/>
                </a:lnTo>
                <a:cubicBezTo>
                  <a:pt x="2443" y="6638"/>
                  <a:pt x="2426" y="6672"/>
                  <a:pt x="2451" y="6761"/>
                </a:cubicBezTo>
                <a:lnTo>
                  <a:pt x="2319" y="6874"/>
                </a:lnTo>
                <a:lnTo>
                  <a:pt x="2290" y="6724"/>
                </a:lnTo>
                <a:lnTo>
                  <a:pt x="2207" y="6674"/>
                </a:lnTo>
                <a:close/>
                <a:moveTo>
                  <a:pt x="6282" y="6429"/>
                </a:moveTo>
                <a:lnTo>
                  <a:pt x="6347" y="6512"/>
                </a:lnTo>
                <a:lnTo>
                  <a:pt x="6311" y="6579"/>
                </a:lnTo>
                <a:lnTo>
                  <a:pt x="6247" y="6496"/>
                </a:lnTo>
                <a:close/>
                <a:moveTo>
                  <a:pt x="2326" y="6036"/>
                </a:moveTo>
                <a:lnTo>
                  <a:pt x="2373" y="6153"/>
                </a:lnTo>
                <a:lnTo>
                  <a:pt x="2263" y="6294"/>
                </a:lnTo>
                <a:lnTo>
                  <a:pt x="2230" y="6082"/>
                </a:lnTo>
                <a:close/>
                <a:moveTo>
                  <a:pt x="13995" y="5941"/>
                </a:moveTo>
                <a:lnTo>
                  <a:pt x="14038" y="5997"/>
                </a:lnTo>
                <a:lnTo>
                  <a:pt x="13985" y="6098"/>
                </a:lnTo>
                <a:close/>
                <a:moveTo>
                  <a:pt x="1757" y="5813"/>
                </a:moveTo>
                <a:lnTo>
                  <a:pt x="1882" y="5918"/>
                </a:lnTo>
                <a:cubicBezTo>
                  <a:pt x="1750" y="6031"/>
                  <a:pt x="1894" y="6102"/>
                  <a:pt x="1729" y="6003"/>
                </a:cubicBezTo>
                <a:close/>
                <a:moveTo>
                  <a:pt x="2014" y="5805"/>
                </a:moveTo>
                <a:lnTo>
                  <a:pt x="2101" y="5915"/>
                </a:lnTo>
                <a:cubicBezTo>
                  <a:pt x="1955" y="6124"/>
                  <a:pt x="2065" y="5983"/>
                  <a:pt x="1961" y="5906"/>
                </a:cubicBezTo>
                <a:close/>
                <a:moveTo>
                  <a:pt x="10630" y="5622"/>
                </a:moveTo>
                <a:cubicBezTo>
                  <a:pt x="10649" y="5612"/>
                  <a:pt x="10669" y="5624"/>
                  <a:pt x="10720" y="5632"/>
                </a:cubicBezTo>
                <a:lnTo>
                  <a:pt x="10723" y="5693"/>
                </a:lnTo>
                <a:lnTo>
                  <a:pt x="10548" y="5751"/>
                </a:lnTo>
                <a:cubicBezTo>
                  <a:pt x="10593" y="5667"/>
                  <a:pt x="10610" y="5633"/>
                  <a:pt x="10630" y="5622"/>
                </a:cubicBezTo>
                <a:close/>
                <a:moveTo>
                  <a:pt x="2439" y="5616"/>
                </a:moveTo>
                <a:lnTo>
                  <a:pt x="2569" y="5783"/>
                </a:lnTo>
                <a:cubicBezTo>
                  <a:pt x="2551" y="5816"/>
                  <a:pt x="2516" y="5884"/>
                  <a:pt x="2472" y="5828"/>
                </a:cubicBezTo>
                <a:cubicBezTo>
                  <a:pt x="2429" y="5773"/>
                  <a:pt x="2443" y="5678"/>
                  <a:pt x="2439" y="5616"/>
                </a:cubicBezTo>
                <a:close/>
                <a:moveTo>
                  <a:pt x="8433" y="5576"/>
                </a:moveTo>
                <a:lnTo>
                  <a:pt x="8366" y="5772"/>
                </a:lnTo>
                <a:cubicBezTo>
                  <a:pt x="8293" y="5566"/>
                  <a:pt x="8348" y="5805"/>
                  <a:pt x="8297" y="5627"/>
                </a:cubicBezTo>
                <a:close/>
                <a:moveTo>
                  <a:pt x="3627" y="5560"/>
                </a:moveTo>
                <a:cubicBezTo>
                  <a:pt x="3735" y="5699"/>
                  <a:pt x="3731" y="5637"/>
                  <a:pt x="3682" y="5800"/>
                </a:cubicBezTo>
                <a:cubicBezTo>
                  <a:pt x="3613" y="5655"/>
                  <a:pt x="3617" y="5717"/>
                  <a:pt x="3627" y="5560"/>
                </a:cubicBezTo>
                <a:close/>
                <a:moveTo>
                  <a:pt x="15221" y="5539"/>
                </a:moveTo>
                <a:lnTo>
                  <a:pt x="15282" y="5560"/>
                </a:lnTo>
                <a:lnTo>
                  <a:pt x="15285" y="5622"/>
                </a:lnTo>
                <a:lnTo>
                  <a:pt x="15189" y="5667"/>
                </a:lnTo>
                <a:close/>
                <a:moveTo>
                  <a:pt x="8748" y="5528"/>
                </a:moveTo>
                <a:lnTo>
                  <a:pt x="8848" y="5544"/>
                </a:lnTo>
                <a:lnTo>
                  <a:pt x="8755" y="5651"/>
                </a:lnTo>
                <a:close/>
                <a:moveTo>
                  <a:pt x="13492" y="5522"/>
                </a:moveTo>
                <a:lnTo>
                  <a:pt x="13439" y="5623"/>
                </a:lnTo>
                <a:lnTo>
                  <a:pt x="13396" y="5567"/>
                </a:lnTo>
                <a:close/>
                <a:moveTo>
                  <a:pt x="13213" y="5502"/>
                </a:moveTo>
                <a:lnTo>
                  <a:pt x="13160" y="5603"/>
                </a:lnTo>
                <a:lnTo>
                  <a:pt x="13117" y="5548"/>
                </a:lnTo>
                <a:close/>
                <a:moveTo>
                  <a:pt x="13900" y="5367"/>
                </a:moveTo>
                <a:lnTo>
                  <a:pt x="13986" y="5478"/>
                </a:lnTo>
                <a:lnTo>
                  <a:pt x="13915" y="5613"/>
                </a:lnTo>
                <a:close/>
                <a:moveTo>
                  <a:pt x="5275" y="5248"/>
                </a:moveTo>
                <a:lnTo>
                  <a:pt x="5322" y="5365"/>
                </a:lnTo>
                <a:lnTo>
                  <a:pt x="5165" y="5389"/>
                </a:lnTo>
                <a:close/>
                <a:moveTo>
                  <a:pt x="14256" y="5034"/>
                </a:moveTo>
                <a:lnTo>
                  <a:pt x="14264" y="5157"/>
                </a:lnTo>
                <a:lnTo>
                  <a:pt x="14221" y="5101"/>
                </a:lnTo>
                <a:close/>
                <a:moveTo>
                  <a:pt x="14685" y="4907"/>
                </a:moveTo>
                <a:lnTo>
                  <a:pt x="14679" y="5125"/>
                </a:lnTo>
                <a:lnTo>
                  <a:pt x="14592" y="5014"/>
                </a:lnTo>
                <a:close/>
                <a:moveTo>
                  <a:pt x="2075" y="4865"/>
                </a:moveTo>
                <a:cubicBezTo>
                  <a:pt x="2100" y="4955"/>
                  <a:pt x="2057" y="4899"/>
                  <a:pt x="2140" y="4949"/>
                </a:cubicBezTo>
                <a:lnTo>
                  <a:pt x="2086" y="5050"/>
                </a:lnTo>
                <a:cubicBezTo>
                  <a:pt x="2033" y="5151"/>
                  <a:pt x="2051" y="5117"/>
                  <a:pt x="1994" y="5157"/>
                </a:cubicBezTo>
                <a:lnTo>
                  <a:pt x="1979" y="4911"/>
                </a:lnTo>
                <a:close/>
                <a:moveTo>
                  <a:pt x="14216" y="4699"/>
                </a:moveTo>
                <a:lnTo>
                  <a:pt x="14184" y="4828"/>
                </a:lnTo>
                <a:lnTo>
                  <a:pt x="14080" y="4751"/>
                </a:lnTo>
                <a:close/>
                <a:moveTo>
                  <a:pt x="10282" y="4668"/>
                </a:moveTo>
                <a:cubicBezTo>
                  <a:pt x="10297" y="4665"/>
                  <a:pt x="10313" y="4686"/>
                  <a:pt x="10365" y="4725"/>
                </a:cubicBezTo>
                <a:lnTo>
                  <a:pt x="10334" y="4854"/>
                </a:lnTo>
                <a:lnTo>
                  <a:pt x="10208" y="4749"/>
                </a:lnTo>
                <a:cubicBezTo>
                  <a:pt x="10254" y="4695"/>
                  <a:pt x="10268" y="4670"/>
                  <a:pt x="10282" y="4668"/>
                </a:cubicBezTo>
                <a:close/>
                <a:moveTo>
                  <a:pt x="15163" y="4617"/>
                </a:moveTo>
                <a:lnTo>
                  <a:pt x="15175" y="4802"/>
                </a:lnTo>
                <a:lnTo>
                  <a:pt x="15096" y="4814"/>
                </a:lnTo>
                <a:close/>
                <a:moveTo>
                  <a:pt x="3085" y="4185"/>
                </a:moveTo>
                <a:lnTo>
                  <a:pt x="3207" y="4229"/>
                </a:lnTo>
                <a:lnTo>
                  <a:pt x="3214" y="4352"/>
                </a:lnTo>
                <a:lnTo>
                  <a:pt x="3100" y="4431"/>
                </a:lnTo>
                <a:close/>
                <a:moveTo>
                  <a:pt x="4614" y="3551"/>
                </a:moveTo>
                <a:lnTo>
                  <a:pt x="4704" y="3723"/>
                </a:lnTo>
                <a:lnTo>
                  <a:pt x="4647" y="3763"/>
                </a:lnTo>
                <a:lnTo>
                  <a:pt x="4578" y="3618"/>
                </a:lnTo>
                <a:close/>
                <a:moveTo>
                  <a:pt x="3812" y="3424"/>
                </a:moveTo>
                <a:lnTo>
                  <a:pt x="3816" y="3486"/>
                </a:lnTo>
                <a:lnTo>
                  <a:pt x="3759" y="3525"/>
                </a:lnTo>
                <a:lnTo>
                  <a:pt x="3733" y="3436"/>
                </a:lnTo>
                <a:close/>
                <a:moveTo>
                  <a:pt x="12879" y="3321"/>
                </a:moveTo>
                <a:lnTo>
                  <a:pt x="12887" y="3444"/>
                </a:lnTo>
                <a:lnTo>
                  <a:pt x="12800" y="3333"/>
                </a:lnTo>
                <a:close/>
                <a:moveTo>
                  <a:pt x="11729" y="2069"/>
                </a:moveTo>
                <a:lnTo>
                  <a:pt x="11794" y="2152"/>
                </a:lnTo>
                <a:lnTo>
                  <a:pt x="11758" y="2220"/>
                </a:lnTo>
                <a:cubicBezTo>
                  <a:pt x="11694" y="2137"/>
                  <a:pt x="11733" y="2131"/>
                  <a:pt x="11729" y="2069"/>
                </a:cubicBezTo>
                <a:close/>
                <a:moveTo>
                  <a:pt x="4340" y="2011"/>
                </a:moveTo>
                <a:lnTo>
                  <a:pt x="4365" y="2101"/>
                </a:lnTo>
                <a:lnTo>
                  <a:pt x="4308" y="2140"/>
                </a:lnTo>
                <a:lnTo>
                  <a:pt x="4300" y="2017"/>
                </a:lnTo>
                <a:close/>
                <a:moveTo>
                  <a:pt x="5047" y="1854"/>
                </a:moveTo>
                <a:cubicBezTo>
                  <a:pt x="5049" y="1850"/>
                  <a:pt x="5055" y="1857"/>
                  <a:pt x="5105" y="1864"/>
                </a:cubicBezTo>
                <a:lnTo>
                  <a:pt x="5073" y="1993"/>
                </a:lnTo>
                <a:lnTo>
                  <a:pt x="5008" y="1910"/>
                </a:lnTo>
                <a:cubicBezTo>
                  <a:pt x="5046" y="1873"/>
                  <a:pt x="5045" y="1858"/>
                  <a:pt x="5047" y="1854"/>
                </a:cubicBezTo>
                <a:close/>
                <a:moveTo>
                  <a:pt x="9909" y="1539"/>
                </a:moveTo>
                <a:lnTo>
                  <a:pt x="10009" y="1555"/>
                </a:lnTo>
                <a:lnTo>
                  <a:pt x="9995" y="1650"/>
                </a:lnTo>
                <a:close/>
                <a:moveTo>
                  <a:pt x="5545" y="0"/>
                </a:moveTo>
                <a:lnTo>
                  <a:pt x="5535" y="157"/>
                </a:lnTo>
                <a:lnTo>
                  <a:pt x="5485" y="319"/>
                </a:lnTo>
                <a:cubicBezTo>
                  <a:pt x="5377" y="180"/>
                  <a:pt x="5438" y="202"/>
                  <a:pt x="5409" y="52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3" name="Freeform: Shape 21"/>
          <p:cNvSpPr/>
          <p:nvPr/>
        </p:nvSpPr>
        <p:spPr>
          <a:xfrm>
            <a:off x="8418120" y="5962136"/>
            <a:ext cx="2597643" cy="8965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63" y="21567"/>
                </a:moveTo>
                <a:lnTo>
                  <a:pt x="10180" y="21600"/>
                </a:lnTo>
                <a:lnTo>
                  <a:pt x="10150" y="21600"/>
                </a:lnTo>
                <a:close/>
                <a:moveTo>
                  <a:pt x="10378" y="21548"/>
                </a:moveTo>
                <a:lnTo>
                  <a:pt x="10434" y="21600"/>
                </a:lnTo>
                <a:lnTo>
                  <a:pt x="10383" y="21600"/>
                </a:lnTo>
                <a:close/>
                <a:moveTo>
                  <a:pt x="9985" y="21498"/>
                </a:moveTo>
                <a:lnTo>
                  <a:pt x="10031" y="21530"/>
                </a:lnTo>
                <a:lnTo>
                  <a:pt x="10016" y="21600"/>
                </a:lnTo>
                <a:lnTo>
                  <a:pt x="9993" y="21600"/>
                </a:lnTo>
                <a:close/>
                <a:moveTo>
                  <a:pt x="3271" y="21480"/>
                </a:moveTo>
                <a:lnTo>
                  <a:pt x="3296" y="21526"/>
                </a:lnTo>
                <a:lnTo>
                  <a:pt x="3282" y="21600"/>
                </a:lnTo>
                <a:lnTo>
                  <a:pt x="3220" y="21600"/>
                </a:lnTo>
                <a:lnTo>
                  <a:pt x="3214" y="21581"/>
                </a:lnTo>
                <a:close/>
                <a:moveTo>
                  <a:pt x="10398" y="21341"/>
                </a:moveTo>
                <a:lnTo>
                  <a:pt x="10401" y="21353"/>
                </a:lnTo>
                <a:cubicBezTo>
                  <a:pt x="10399" y="21366"/>
                  <a:pt x="10396" y="21374"/>
                  <a:pt x="10396" y="21357"/>
                </a:cubicBezTo>
                <a:close/>
                <a:moveTo>
                  <a:pt x="8911" y="21339"/>
                </a:moveTo>
                <a:lnTo>
                  <a:pt x="8982" y="21417"/>
                </a:lnTo>
                <a:lnTo>
                  <a:pt x="8905" y="21532"/>
                </a:lnTo>
                <a:close/>
                <a:moveTo>
                  <a:pt x="4991" y="21331"/>
                </a:moveTo>
                <a:lnTo>
                  <a:pt x="5067" y="21468"/>
                </a:lnTo>
                <a:lnTo>
                  <a:pt x="5010" y="21569"/>
                </a:lnTo>
                <a:lnTo>
                  <a:pt x="4980" y="21464"/>
                </a:lnTo>
                <a:close/>
                <a:moveTo>
                  <a:pt x="2888" y="21297"/>
                </a:moveTo>
                <a:lnTo>
                  <a:pt x="2927" y="21522"/>
                </a:lnTo>
                <a:lnTo>
                  <a:pt x="2856" y="21444"/>
                </a:lnTo>
                <a:close/>
                <a:moveTo>
                  <a:pt x="18256" y="21226"/>
                </a:moveTo>
                <a:cubicBezTo>
                  <a:pt x="18277" y="21212"/>
                  <a:pt x="18327" y="21304"/>
                  <a:pt x="18332" y="21364"/>
                </a:cubicBezTo>
                <a:lnTo>
                  <a:pt x="18218" y="21565"/>
                </a:lnTo>
                <a:lnTo>
                  <a:pt x="18163" y="21414"/>
                </a:lnTo>
                <a:cubicBezTo>
                  <a:pt x="18199" y="21327"/>
                  <a:pt x="18195" y="21267"/>
                  <a:pt x="18256" y="21226"/>
                </a:cubicBezTo>
                <a:close/>
                <a:moveTo>
                  <a:pt x="5657" y="21188"/>
                </a:moveTo>
                <a:lnTo>
                  <a:pt x="5658" y="21189"/>
                </a:lnTo>
                <a:lnTo>
                  <a:pt x="5656" y="21191"/>
                </a:lnTo>
                <a:cubicBezTo>
                  <a:pt x="5654" y="21189"/>
                  <a:pt x="5652" y="21184"/>
                  <a:pt x="5657" y="21188"/>
                </a:cubicBezTo>
                <a:close/>
                <a:moveTo>
                  <a:pt x="10002" y="21173"/>
                </a:moveTo>
                <a:lnTo>
                  <a:pt x="10053" y="21265"/>
                </a:lnTo>
                <a:lnTo>
                  <a:pt x="10031" y="21530"/>
                </a:lnTo>
                <a:lnTo>
                  <a:pt x="10021" y="21411"/>
                </a:lnTo>
                <a:lnTo>
                  <a:pt x="9991" y="21306"/>
                </a:lnTo>
                <a:close/>
                <a:moveTo>
                  <a:pt x="17494" y="21172"/>
                </a:moveTo>
                <a:lnTo>
                  <a:pt x="17442" y="21333"/>
                </a:lnTo>
                <a:cubicBezTo>
                  <a:pt x="17387" y="21182"/>
                  <a:pt x="17412" y="21227"/>
                  <a:pt x="17345" y="21209"/>
                </a:cubicBezTo>
                <a:cubicBezTo>
                  <a:pt x="17390" y="21493"/>
                  <a:pt x="17410" y="21479"/>
                  <a:pt x="17513" y="21410"/>
                </a:cubicBezTo>
                <a:lnTo>
                  <a:pt x="17519" y="21218"/>
                </a:lnTo>
                <a:close/>
                <a:moveTo>
                  <a:pt x="10499" y="21154"/>
                </a:moveTo>
                <a:lnTo>
                  <a:pt x="10451" y="21374"/>
                </a:lnTo>
                <a:lnTo>
                  <a:pt x="10513" y="21333"/>
                </a:lnTo>
                <a:close/>
                <a:moveTo>
                  <a:pt x="5684" y="21055"/>
                </a:moveTo>
                <a:lnTo>
                  <a:pt x="5698" y="21234"/>
                </a:lnTo>
                <a:lnTo>
                  <a:pt x="5658" y="21189"/>
                </a:lnTo>
                <a:lnTo>
                  <a:pt x="5663" y="21178"/>
                </a:lnTo>
                <a:cubicBezTo>
                  <a:pt x="5662" y="21163"/>
                  <a:pt x="5657" y="21135"/>
                  <a:pt x="5642" y="21083"/>
                </a:cubicBezTo>
                <a:close/>
                <a:moveTo>
                  <a:pt x="1677" y="21042"/>
                </a:moveTo>
                <a:lnTo>
                  <a:pt x="1727" y="21134"/>
                </a:lnTo>
                <a:lnTo>
                  <a:pt x="1691" y="21221"/>
                </a:lnTo>
                <a:lnTo>
                  <a:pt x="1666" y="21175"/>
                </a:lnTo>
                <a:close/>
                <a:moveTo>
                  <a:pt x="2864" y="20999"/>
                </a:moveTo>
                <a:lnTo>
                  <a:pt x="2904" y="21224"/>
                </a:lnTo>
                <a:lnTo>
                  <a:pt x="2837" y="21206"/>
                </a:lnTo>
                <a:close/>
                <a:moveTo>
                  <a:pt x="9845" y="20956"/>
                </a:moveTo>
                <a:lnTo>
                  <a:pt x="9848" y="20972"/>
                </a:lnTo>
                <a:cubicBezTo>
                  <a:pt x="9848" y="20988"/>
                  <a:pt x="9845" y="20984"/>
                  <a:pt x="9843" y="20974"/>
                </a:cubicBezTo>
                <a:close/>
                <a:moveTo>
                  <a:pt x="17404" y="20856"/>
                </a:moveTo>
                <a:lnTo>
                  <a:pt x="17322" y="20911"/>
                </a:lnTo>
                <a:lnTo>
                  <a:pt x="17377" y="21062"/>
                </a:lnTo>
                <a:close/>
                <a:moveTo>
                  <a:pt x="17511" y="20847"/>
                </a:moveTo>
                <a:lnTo>
                  <a:pt x="17516" y="20906"/>
                </a:lnTo>
                <a:lnTo>
                  <a:pt x="17509" y="20859"/>
                </a:lnTo>
                <a:close/>
                <a:moveTo>
                  <a:pt x="9948" y="20770"/>
                </a:moveTo>
                <a:cubicBezTo>
                  <a:pt x="10049" y="20953"/>
                  <a:pt x="9948" y="20770"/>
                  <a:pt x="10013" y="21040"/>
                </a:cubicBezTo>
                <a:lnTo>
                  <a:pt x="9906" y="21050"/>
                </a:lnTo>
                <a:cubicBezTo>
                  <a:pt x="9969" y="20756"/>
                  <a:pt x="9915" y="21169"/>
                  <a:pt x="9948" y="20770"/>
                </a:cubicBezTo>
                <a:close/>
                <a:moveTo>
                  <a:pt x="9882" y="20752"/>
                </a:moveTo>
                <a:lnTo>
                  <a:pt x="9896" y="20930"/>
                </a:lnTo>
                <a:cubicBezTo>
                  <a:pt x="9868" y="20918"/>
                  <a:pt x="9854" y="20924"/>
                  <a:pt x="9847" y="20935"/>
                </a:cubicBezTo>
                <a:lnTo>
                  <a:pt x="9845" y="20956"/>
                </a:lnTo>
                <a:lnTo>
                  <a:pt x="9825" y="20853"/>
                </a:lnTo>
                <a:close/>
                <a:moveTo>
                  <a:pt x="7989" y="20640"/>
                </a:moveTo>
                <a:lnTo>
                  <a:pt x="7998" y="20759"/>
                </a:lnTo>
                <a:cubicBezTo>
                  <a:pt x="8092" y="20571"/>
                  <a:pt x="7983" y="20832"/>
                  <a:pt x="8060" y="20718"/>
                </a:cubicBezTo>
                <a:cubicBezTo>
                  <a:pt x="8044" y="20791"/>
                  <a:pt x="8044" y="20791"/>
                  <a:pt x="8054" y="20910"/>
                </a:cubicBezTo>
                <a:lnTo>
                  <a:pt x="8033" y="20924"/>
                </a:lnTo>
                <a:lnTo>
                  <a:pt x="8052" y="21162"/>
                </a:lnTo>
                <a:lnTo>
                  <a:pt x="7991" y="21203"/>
                </a:lnTo>
                <a:cubicBezTo>
                  <a:pt x="7908" y="21258"/>
                  <a:pt x="7991" y="21203"/>
                  <a:pt x="7945" y="21171"/>
                </a:cubicBezTo>
                <a:lnTo>
                  <a:pt x="7908" y="21258"/>
                </a:lnTo>
                <a:cubicBezTo>
                  <a:pt x="7878" y="21153"/>
                  <a:pt x="7858" y="21167"/>
                  <a:pt x="7844" y="20988"/>
                </a:cubicBezTo>
                <a:lnTo>
                  <a:pt x="7829" y="20810"/>
                </a:lnTo>
                <a:close/>
                <a:moveTo>
                  <a:pt x="10282" y="20609"/>
                </a:moveTo>
                <a:cubicBezTo>
                  <a:pt x="10255" y="20815"/>
                  <a:pt x="10275" y="20802"/>
                  <a:pt x="10173" y="20871"/>
                </a:cubicBezTo>
                <a:lnTo>
                  <a:pt x="10220" y="20651"/>
                </a:lnTo>
                <a:close/>
                <a:moveTo>
                  <a:pt x="10108" y="20600"/>
                </a:moveTo>
                <a:lnTo>
                  <a:pt x="10081" y="20806"/>
                </a:lnTo>
                <a:lnTo>
                  <a:pt x="10067" y="20628"/>
                </a:lnTo>
                <a:close/>
                <a:moveTo>
                  <a:pt x="8916" y="20584"/>
                </a:moveTo>
                <a:lnTo>
                  <a:pt x="8935" y="20822"/>
                </a:lnTo>
                <a:cubicBezTo>
                  <a:pt x="8868" y="20804"/>
                  <a:pt x="8930" y="20762"/>
                  <a:pt x="8873" y="20863"/>
                </a:cubicBezTo>
                <a:lnTo>
                  <a:pt x="8797" y="20726"/>
                </a:lnTo>
                <a:lnTo>
                  <a:pt x="8874" y="20611"/>
                </a:lnTo>
                <a:lnTo>
                  <a:pt x="8884" y="20730"/>
                </a:lnTo>
                <a:close/>
                <a:moveTo>
                  <a:pt x="5840" y="20574"/>
                </a:moveTo>
                <a:lnTo>
                  <a:pt x="5911" y="20652"/>
                </a:lnTo>
                <a:cubicBezTo>
                  <a:pt x="5875" y="20739"/>
                  <a:pt x="5884" y="20858"/>
                  <a:pt x="5823" y="20899"/>
                </a:cubicBezTo>
                <a:lnTo>
                  <a:pt x="5782" y="20927"/>
                </a:lnTo>
                <a:lnTo>
                  <a:pt x="5720" y="20968"/>
                </a:lnTo>
                <a:cubicBezTo>
                  <a:pt x="5732" y="20583"/>
                  <a:pt x="5747" y="20762"/>
                  <a:pt x="5840" y="20574"/>
                </a:cubicBezTo>
                <a:close/>
                <a:moveTo>
                  <a:pt x="7396" y="20535"/>
                </a:moveTo>
                <a:lnTo>
                  <a:pt x="7410" y="20714"/>
                </a:lnTo>
                <a:cubicBezTo>
                  <a:pt x="7298" y="20664"/>
                  <a:pt x="7436" y="20760"/>
                  <a:pt x="7349" y="20755"/>
                </a:cubicBezTo>
                <a:lnTo>
                  <a:pt x="7334" y="20577"/>
                </a:lnTo>
                <a:close/>
                <a:moveTo>
                  <a:pt x="6199" y="20459"/>
                </a:moveTo>
                <a:lnTo>
                  <a:pt x="6270" y="20537"/>
                </a:lnTo>
                <a:lnTo>
                  <a:pt x="6193" y="20651"/>
                </a:lnTo>
                <a:close/>
                <a:moveTo>
                  <a:pt x="3036" y="20445"/>
                </a:moveTo>
                <a:lnTo>
                  <a:pt x="3081" y="20729"/>
                </a:lnTo>
                <a:cubicBezTo>
                  <a:pt x="3065" y="20802"/>
                  <a:pt x="3065" y="20802"/>
                  <a:pt x="3024" y="20830"/>
                </a:cubicBezTo>
                <a:lnTo>
                  <a:pt x="3019" y="20770"/>
                </a:lnTo>
                <a:lnTo>
                  <a:pt x="2978" y="20798"/>
                </a:lnTo>
                <a:cubicBezTo>
                  <a:pt x="2916" y="20839"/>
                  <a:pt x="2916" y="20839"/>
                  <a:pt x="2866" y="20747"/>
                </a:cubicBezTo>
                <a:lnTo>
                  <a:pt x="2913" y="20527"/>
                </a:lnTo>
                <a:cubicBezTo>
                  <a:pt x="2979" y="20546"/>
                  <a:pt x="3000" y="20532"/>
                  <a:pt x="3036" y="20445"/>
                </a:cubicBezTo>
                <a:close/>
                <a:moveTo>
                  <a:pt x="9618" y="20427"/>
                </a:moveTo>
                <a:lnTo>
                  <a:pt x="9632" y="20606"/>
                </a:lnTo>
                <a:lnTo>
                  <a:pt x="9591" y="20633"/>
                </a:lnTo>
                <a:cubicBezTo>
                  <a:pt x="9577" y="20454"/>
                  <a:pt x="9586" y="20573"/>
                  <a:pt x="9618" y="20427"/>
                </a:cubicBezTo>
                <a:close/>
                <a:moveTo>
                  <a:pt x="5242" y="20410"/>
                </a:moveTo>
                <a:lnTo>
                  <a:pt x="5313" y="20488"/>
                </a:lnTo>
                <a:lnTo>
                  <a:pt x="5231" y="20543"/>
                </a:lnTo>
                <a:close/>
                <a:moveTo>
                  <a:pt x="9700" y="20372"/>
                </a:moveTo>
                <a:lnTo>
                  <a:pt x="9750" y="20463"/>
                </a:lnTo>
                <a:lnTo>
                  <a:pt x="9719" y="20610"/>
                </a:lnTo>
                <a:close/>
                <a:moveTo>
                  <a:pt x="9025" y="20322"/>
                </a:moveTo>
                <a:lnTo>
                  <a:pt x="9039" y="20501"/>
                </a:lnTo>
                <a:lnTo>
                  <a:pt x="8998" y="20528"/>
                </a:lnTo>
                <a:cubicBezTo>
                  <a:pt x="8984" y="20350"/>
                  <a:pt x="8993" y="20469"/>
                  <a:pt x="9025" y="20322"/>
                </a:cubicBezTo>
                <a:close/>
                <a:moveTo>
                  <a:pt x="17745" y="20251"/>
                </a:moveTo>
                <a:lnTo>
                  <a:pt x="17755" y="20370"/>
                </a:lnTo>
                <a:lnTo>
                  <a:pt x="17709" y="20338"/>
                </a:lnTo>
                <a:close/>
                <a:moveTo>
                  <a:pt x="17633" y="20201"/>
                </a:moveTo>
                <a:lnTo>
                  <a:pt x="17709" y="20338"/>
                </a:lnTo>
                <a:lnTo>
                  <a:pt x="17627" y="20393"/>
                </a:lnTo>
                <a:close/>
                <a:moveTo>
                  <a:pt x="10335" y="20197"/>
                </a:moveTo>
                <a:lnTo>
                  <a:pt x="10294" y="20224"/>
                </a:lnTo>
                <a:lnTo>
                  <a:pt x="10345" y="20316"/>
                </a:lnTo>
                <a:close/>
                <a:moveTo>
                  <a:pt x="3934" y="20175"/>
                </a:moveTo>
                <a:lnTo>
                  <a:pt x="3931" y="20191"/>
                </a:lnTo>
                <a:lnTo>
                  <a:pt x="3926" y="20200"/>
                </a:lnTo>
                <a:cubicBezTo>
                  <a:pt x="3917" y="20202"/>
                  <a:pt x="3935" y="20147"/>
                  <a:pt x="3934" y="20175"/>
                </a:cubicBezTo>
                <a:close/>
                <a:moveTo>
                  <a:pt x="8882" y="20167"/>
                </a:moveTo>
                <a:lnTo>
                  <a:pt x="8938" y="20318"/>
                </a:lnTo>
                <a:lnTo>
                  <a:pt x="8876" y="20359"/>
                </a:lnTo>
                <a:close/>
                <a:moveTo>
                  <a:pt x="3284" y="20122"/>
                </a:moveTo>
                <a:cubicBezTo>
                  <a:pt x="3287" y="20120"/>
                  <a:pt x="3284" y="20154"/>
                  <a:pt x="3324" y="20252"/>
                </a:cubicBezTo>
                <a:lnTo>
                  <a:pt x="3226" y="20380"/>
                </a:lnTo>
                <a:lnTo>
                  <a:pt x="3212" y="20202"/>
                </a:lnTo>
                <a:cubicBezTo>
                  <a:pt x="3274" y="20160"/>
                  <a:pt x="3281" y="20124"/>
                  <a:pt x="3284" y="20122"/>
                </a:cubicBezTo>
                <a:close/>
                <a:moveTo>
                  <a:pt x="17926" y="20068"/>
                </a:moveTo>
                <a:cubicBezTo>
                  <a:pt x="17976" y="20159"/>
                  <a:pt x="17930" y="20127"/>
                  <a:pt x="17997" y="20145"/>
                </a:cubicBezTo>
                <a:lnTo>
                  <a:pt x="18036" y="20370"/>
                </a:lnTo>
                <a:cubicBezTo>
                  <a:pt x="18009" y="20576"/>
                  <a:pt x="18005" y="20516"/>
                  <a:pt x="17998" y="20709"/>
                </a:cubicBezTo>
                <a:cubicBezTo>
                  <a:pt x="17804" y="20714"/>
                  <a:pt x="17891" y="20718"/>
                  <a:pt x="17826" y="20448"/>
                </a:cubicBezTo>
                <a:cubicBezTo>
                  <a:pt x="17880" y="20036"/>
                  <a:pt x="17832" y="20255"/>
                  <a:pt x="17926" y="20068"/>
                </a:cubicBezTo>
                <a:close/>
                <a:moveTo>
                  <a:pt x="10475" y="20041"/>
                </a:moveTo>
                <a:lnTo>
                  <a:pt x="10377" y="20169"/>
                </a:lnTo>
                <a:cubicBezTo>
                  <a:pt x="10339" y="20508"/>
                  <a:pt x="10386" y="20288"/>
                  <a:pt x="10329" y="20389"/>
                </a:cubicBezTo>
                <a:lnTo>
                  <a:pt x="10339" y="20508"/>
                </a:lnTo>
                <a:lnTo>
                  <a:pt x="10380" y="20481"/>
                </a:lnTo>
                <a:lnTo>
                  <a:pt x="10385" y="20540"/>
                </a:lnTo>
                <a:lnTo>
                  <a:pt x="10546" y="20934"/>
                </a:lnTo>
                <a:lnTo>
                  <a:pt x="10502" y="20650"/>
                </a:lnTo>
                <a:lnTo>
                  <a:pt x="10478" y="20352"/>
                </a:lnTo>
                <a:lnTo>
                  <a:pt x="10426" y="20513"/>
                </a:lnTo>
                <a:lnTo>
                  <a:pt x="10385" y="20540"/>
                </a:lnTo>
                <a:cubicBezTo>
                  <a:pt x="10416" y="20394"/>
                  <a:pt x="10416" y="20394"/>
                  <a:pt x="10443" y="20188"/>
                </a:cubicBezTo>
                <a:lnTo>
                  <a:pt x="10489" y="20220"/>
                </a:lnTo>
                <a:close/>
                <a:moveTo>
                  <a:pt x="18745" y="20021"/>
                </a:moveTo>
                <a:cubicBezTo>
                  <a:pt x="18768" y="20318"/>
                  <a:pt x="18734" y="20153"/>
                  <a:pt x="18814" y="20350"/>
                </a:cubicBezTo>
                <a:cubicBezTo>
                  <a:pt x="18778" y="20437"/>
                  <a:pt x="18783" y="20497"/>
                  <a:pt x="18721" y="20538"/>
                </a:cubicBezTo>
                <a:lnTo>
                  <a:pt x="18700" y="20552"/>
                </a:lnTo>
                <a:cubicBezTo>
                  <a:pt x="18618" y="20607"/>
                  <a:pt x="18634" y="20534"/>
                  <a:pt x="18645" y="20401"/>
                </a:cubicBezTo>
                <a:lnTo>
                  <a:pt x="18549" y="20277"/>
                </a:lnTo>
                <a:lnTo>
                  <a:pt x="18626" y="20163"/>
                </a:lnTo>
                <a:cubicBezTo>
                  <a:pt x="18688" y="20121"/>
                  <a:pt x="18708" y="20108"/>
                  <a:pt x="18745" y="20021"/>
                </a:cubicBezTo>
                <a:close/>
                <a:moveTo>
                  <a:pt x="9927" y="19968"/>
                </a:moveTo>
                <a:lnTo>
                  <a:pt x="9916" y="20101"/>
                </a:lnTo>
                <a:lnTo>
                  <a:pt x="9978" y="20060"/>
                </a:lnTo>
                <a:cubicBezTo>
                  <a:pt x="9992" y="20239"/>
                  <a:pt x="10005" y="20261"/>
                  <a:pt x="10006" y="20269"/>
                </a:cubicBezTo>
                <a:cubicBezTo>
                  <a:pt x="10006" y="20276"/>
                  <a:pt x="9995" y="20268"/>
                  <a:pt x="9961" y="20385"/>
                </a:cubicBezTo>
                <a:lnTo>
                  <a:pt x="9991" y="20491"/>
                </a:lnTo>
                <a:cubicBezTo>
                  <a:pt x="9950" y="20518"/>
                  <a:pt x="9822" y="20541"/>
                  <a:pt x="9812" y="20422"/>
                </a:cubicBezTo>
                <a:cubicBezTo>
                  <a:pt x="9793" y="20184"/>
                  <a:pt x="9866" y="20010"/>
                  <a:pt x="9927" y="19968"/>
                </a:cubicBezTo>
                <a:close/>
                <a:moveTo>
                  <a:pt x="21268" y="19898"/>
                </a:moveTo>
                <a:lnTo>
                  <a:pt x="21370" y="20081"/>
                </a:lnTo>
                <a:lnTo>
                  <a:pt x="21297" y="20255"/>
                </a:lnTo>
                <a:lnTo>
                  <a:pt x="21246" y="20164"/>
                </a:lnTo>
                <a:close/>
                <a:moveTo>
                  <a:pt x="1909" y="19883"/>
                </a:moveTo>
                <a:cubicBezTo>
                  <a:pt x="1980" y="19961"/>
                  <a:pt x="1918" y="20002"/>
                  <a:pt x="1975" y="19901"/>
                </a:cubicBezTo>
                <a:lnTo>
                  <a:pt x="2088" y="19951"/>
                </a:lnTo>
                <a:lnTo>
                  <a:pt x="2127" y="20176"/>
                </a:lnTo>
                <a:lnTo>
                  <a:pt x="2084" y="20455"/>
                </a:lnTo>
                <a:cubicBezTo>
                  <a:pt x="1952" y="20419"/>
                  <a:pt x="2094" y="20574"/>
                  <a:pt x="1977" y="20465"/>
                </a:cubicBezTo>
                <a:lnTo>
                  <a:pt x="1966" y="20597"/>
                </a:lnTo>
                <a:lnTo>
                  <a:pt x="1809" y="20263"/>
                </a:lnTo>
                <a:lnTo>
                  <a:pt x="1852" y="19984"/>
                </a:lnTo>
                <a:lnTo>
                  <a:pt x="1898" y="20016"/>
                </a:lnTo>
                <a:close/>
                <a:moveTo>
                  <a:pt x="10655" y="19857"/>
                </a:moveTo>
                <a:lnTo>
                  <a:pt x="10623" y="20004"/>
                </a:lnTo>
                <a:lnTo>
                  <a:pt x="10690" y="20022"/>
                </a:lnTo>
                <a:close/>
                <a:moveTo>
                  <a:pt x="5215" y="19801"/>
                </a:moveTo>
                <a:lnTo>
                  <a:pt x="5188" y="20007"/>
                </a:lnTo>
                <a:lnTo>
                  <a:pt x="5174" y="19828"/>
                </a:lnTo>
                <a:close/>
                <a:moveTo>
                  <a:pt x="6034" y="19754"/>
                </a:moveTo>
                <a:lnTo>
                  <a:pt x="6115" y="19951"/>
                </a:lnTo>
                <a:lnTo>
                  <a:pt x="6197" y="19895"/>
                </a:lnTo>
                <a:lnTo>
                  <a:pt x="6235" y="20372"/>
                </a:lnTo>
                <a:cubicBezTo>
                  <a:pt x="6123" y="20322"/>
                  <a:pt x="6240" y="20431"/>
                  <a:pt x="6128" y="20381"/>
                </a:cubicBezTo>
                <a:lnTo>
                  <a:pt x="6096" y="20528"/>
                </a:lnTo>
                <a:lnTo>
                  <a:pt x="6041" y="20377"/>
                </a:lnTo>
                <a:cubicBezTo>
                  <a:pt x="5948" y="20565"/>
                  <a:pt x="6036" y="20317"/>
                  <a:pt x="5943" y="20505"/>
                </a:cubicBezTo>
                <a:cubicBezTo>
                  <a:pt x="5914" y="20148"/>
                  <a:pt x="5996" y="20093"/>
                  <a:pt x="6034" y="19754"/>
                </a:cubicBezTo>
                <a:close/>
                <a:moveTo>
                  <a:pt x="20546" y="19739"/>
                </a:moveTo>
                <a:cubicBezTo>
                  <a:pt x="20558" y="19747"/>
                  <a:pt x="20565" y="19773"/>
                  <a:pt x="20593" y="19849"/>
                </a:cubicBezTo>
                <a:cubicBezTo>
                  <a:pt x="20490" y="19917"/>
                  <a:pt x="20516" y="19963"/>
                  <a:pt x="20476" y="19739"/>
                </a:cubicBezTo>
                <a:cubicBezTo>
                  <a:pt x="20520" y="19741"/>
                  <a:pt x="20535" y="19731"/>
                  <a:pt x="20546" y="19739"/>
                </a:cubicBezTo>
                <a:close/>
                <a:moveTo>
                  <a:pt x="6828" y="19661"/>
                </a:moveTo>
                <a:lnTo>
                  <a:pt x="6884" y="19812"/>
                </a:lnTo>
                <a:lnTo>
                  <a:pt x="6842" y="19840"/>
                </a:lnTo>
                <a:close/>
                <a:moveTo>
                  <a:pt x="9926" y="19405"/>
                </a:moveTo>
                <a:cubicBezTo>
                  <a:pt x="9961" y="19444"/>
                  <a:pt x="9972" y="19437"/>
                  <a:pt x="9972" y="19444"/>
                </a:cubicBezTo>
                <a:cubicBezTo>
                  <a:pt x="9973" y="19452"/>
                  <a:pt x="9964" y="19473"/>
                  <a:pt x="9961" y="19570"/>
                </a:cubicBezTo>
                <a:lnTo>
                  <a:pt x="9995" y="19735"/>
                </a:lnTo>
                <a:cubicBezTo>
                  <a:pt x="9959" y="19822"/>
                  <a:pt x="9984" y="19867"/>
                  <a:pt x="9923" y="19909"/>
                </a:cubicBezTo>
                <a:lnTo>
                  <a:pt x="9902" y="19923"/>
                </a:lnTo>
                <a:cubicBezTo>
                  <a:pt x="9820" y="19978"/>
                  <a:pt x="9902" y="19923"/>
                  <a:pt x="9836" y="19904"/>
                </a:cubicBezTo>
                <a:lnTo>
                  <a:pt x="9837" y="19652"/>
                </a:lnTo>
                <a:cubicBezTo>
                  <a:pt x="9935" y="19524"/>
                  <a:pt x="9920" y="19597"/>
                  <a:pt x="9926" y="19405"/>
                </a:cubicBezTo>
                <a:close/>
                <a:moveTo>
                  <a:pt x="3601" y="19377"/>
                </a:moveTo>
                <a:lnTo>
                  <a:pt x="3636" y="19542"/>
                </a:lnTo>
                <a:lnTo>
                  <a:pt x="3639" y="19853"/>
                </a:lnTo>
                <a:lnTo>
                  <a:pt x="3593" y="19821"/>
                </a:lnTo>
                <a:lnTo>
                  <a:pt x="3602" y="19940"/>
                </a:lnTo>
                <a:lnTo>
                  <a:pt x="3500" y="20009"/>
                </a:lnTo>
                <a:cubicBezTo>
                  <a:pt x="3417" y="20064"/>
                  <a:pt x="3495" y="19949"/>
                  <a:pt x="3443" y="20110"/>
                </a:cubicBezTo>
                <a:lnTo>
                  <a:pt x="3433" y="19991"/>
                </a:lnTo>
                <a:lnTo>
                  <a:pt x="3392" y="20018"/>
                </a:lnTo>
                <a:lnTo>
                  <a:pt x="3357" y="19853"/>
                </a:lnTo>
                <a:lnTo>
                  <a:pt x="3370" y="19469"/>
                </a:lnTo>
                <a:lnTo>
                  <a:pt x="3411" y="19441"/>
                </a:lnTo>
                <a:lnTo>
                  <a:pt x="3432" y="19427"/>
                </a:lnTo>
                <a:lnTo>
                  <a:pt x="3493" y="19386"/>
                </a:lnTo>
                <a:close/>
                <a:moveTo>
                  <a:pt x="10182" y="19320"/>
                </a:moveTo>
                <a:cubicBezTo>
                  <a:pt x="10187" y="19318"/>
                  <a:pt x="10186" y="19328"/>
                  <a:pt x="10183" y="19335"/>
                </a:cubicBezTo>
                <a:lnTo>
                  <a:pt x="10176" y="19329"/>
                </a:lnTo>
                <a:close/>
                <a:moveTo>
                  <a:pt x="9420" y="19305"/>
                </a:moveTo>
                <a:cubicBezTo>
                  <a:pt x="9491" y="19382"/>
                  <a:pt x="9546" y="19534"/>
                  <a:pt x="9617" y="19611"/>
                </a:cubicBezTo>
                <a:cubicBezTo>
                  <a:pt x="9611" y="19804"/>
                  <a:pt x="9597" y="19625"/>
                  <a:pt x="9632" y="19790"/>
                </a:cubicBezTo>
                <a:lnTo>
                  <a:pt x="9614" y="20115"/>
                </a:lnTo>
                <a:lnTo>
                  <a:pt x="9665" y="20207"/>
                </a:lnTo>
                <a:lnTo>
                  <a:pt x="9654" y="20340"/>
                </a:lnTo>
                <a:lnTo>
                  <a:pt x="9562" y="20276"/>
                </a:lnTo>
                <a:lnTo>
                  <a:pt x="9499" y="20569"/>
                </a:lnTo>
                <a:lnTo>
                  <a:pt x="9433" y="20551"/>
                </a:lnTo>
                <a:lnTo>
                  <a:pt x="9426" y="20743"/>
                </a:lnTo>
                <a:cubicBezTo>
                  <a:pt x="9493" y="20761"/>
                  <a:pt x="9431" y="20803"/>
                  <a:pt x="9488" y="20702"/>
                </a:cubicBezTo>
                <a:lnTo>
                  <a:pt x="9600" y="20752"/>
                </a:lnTo>
                <a:lnTo>
                  <a:pt x="9635" y="20917"/>
                </a:lnTo>
                <a:cubicBezTo>
                  <a:pt x="9629" y="21110"/>
                  <a:pt x="9619" y="20990"/>
                  <a:pt x="9654" y="21155"/>
                </a:cubicBezTo>
                <a:lnTo>
                  <a:pt x="9706" y="20995"/>
                </a:lnTo>
                <a:cubicBezTo>
                  <a:pt x="9766" y="21206"/>
                  <a:pt x="9681" y="20949"/>
                  <a:pt x="9746" y="21219"/>
                </a:cubicBezTo>
                <a:lnTo>
                  <a:pt x="9689" y="21320"/>
                </a:lnTo>
                <a:lnTo>
                  <a:pt x="9643" y="21288"/>
                </a:lnTo>
                <a:cubicBezTo>
                  <a:pt x="9642" y="21414"/>
                  <a:pt x="9637" y="21481"/>
                  <a:pt x="9624" y="21528"/>
                </a:cubicBezTo>
                <a:lnTo>
                  <a:pt x="9590" y="21600"/>
                </a:lnTo>
                <a:lnTo>
                  <a:pt x="9278" y="21600"/>
                </a:lnTo>
                <a:lnTo>
                  <a:pt x="9273" y="21536"/>
                </a:lnTo>
                <a:cubicBezTo>
                  <a:pt x="9254" y="21298"/>
                  <a:pt x="9273" y="21536"/>
                  <a:pt x="9284" y="21403"/>
                </a:cubicBezTo>
                <a:lnTo>
                  <a:pt x="9254" y="21298"/>
                </a:lnTo>
                <a:lnTo>
                  <a:pt x="9290" y="21211"/>
                </a:lnTo>
                <a:lnTo>
                  <a:pt x="9260" y="21105"/>
                </a:lnTo>
                <a:lnTo>
                  <a:pt x="9303" y="20826"/>
                </a:lnTo>
                <a:lnTo>
                  <a:pt x="9349" y="20858"/>
                </a:lnTo>
                <a:cubicBezTo>
                  <a:pt x="9320" y="20501"/>
                  <a:pt x="9298" y="20766"/>
                  <a:pt x="9366" y="20533"/>
                </a:cubicBezTo>
                <a:lnTo>
                  <a:pt x="9336" y="20427"/>
                </a:lnTo>
                <a:cubicBezTo>
                  <a:pt x="9352" y="20354"/>
                  <a:pt x="9366" y="20533"/>
                  <a:pt x="9347" y="20294"/>
                </a:cubicBezTo>
                <a:lnTo>
                  <a:pt x="9328" y="20056"/>
                </a:lnTo>
                <a:lnTo>
                  <a:pt x="9292" y="20143"/>
                </a:lnTo>
                <a:lnTo>
                  <a:pt x="9252" y="19919"/>
                </a:lnTo>
                <a:lnTo>
                  <a:pt x="9263" y="19786"/>
                </a:lnTo>
                <a:lnTo>
                  <a:pt x="9222" y="19813"/>
                </a:lnTo>
                <a:lnTo>
                  <a:pt x="9213" y="19694"/>
                </a:lnTo>
                <a:cubicBezTo>
                  <a:pt x="9325" y="19745"/>
                  <a:pt x="9208" y="19635"/>
                  <a:pt x="9320" y="19685"/>
                </a:cubicBezTo>
                <a:cubicBezTo>
                  <a:pt x="9342" y="19419"/>
                  <a:pt x="9347" y="19479"/>
                  <a:pt x="9420" y="19305"/>
                </a:cubicBezTo>
                <a:close/>
                <a:moveTo>
                  <a:pt x="17669" y="19298"/>
                </a:moveTo>
                <a:lnTo>
                  <a:pt x="17668" y="19550"/>
                </a:lnTo>
                <a:lnTo>
                  <a:pt x="17698" y="19656"/>
                </a:lnTo>
                <a:lnTo>
                  <a:pt x="17682" y="19729"/>
                </a:lnTo>
                <a:cubicBezTo>
                  <a:pt x="17657" y="19683"/>
                  <a:pt x="17666" y="19802"/>
                  <a:pt x="17642" y="19504"/>
                </a:cubicBezTo>
                <a:cubicBezTo>
                  <a:pt x="17628" y="19326"/>
                  <a:pt x="17633" y="19385"/>
                  <a:pt x="17669" y="19298"/>
                </a:cubicBezTo>
                <a:close/>
                <a:moveTo>
                  <a:pt x="5889" y="19286"/>
                </a:moveTo>
                <a:lnTo>
                  <a:pt x="5939" y="19378"/>
                </a:lnTo>
                <a:lnTo>
                  <a:pt x="5908" y="19525"/>
                </a:lnTo>
                <a:lnTo>
                  <a:pt x="5862" y="19493"/>
                </a:lnTo>
                <a:close/>
                <a:moveTo>
                  <a:pt x="17429" y="19271"/>
                </a:moveTo>
                <a:lnTo>
                  <a:pt x="17381" y="19491"/>
                </a:lnTo>
                <a:lnTo>
                  <a:pt x="17443" y="19450"/>
                </a:lnTo>
                <a:close/>
                <a:moveTo>
                  <a:pt x="10168" y="19180"/>
                </a:moveTo>
                <a:cubicBezTo>
                  <a:pt x="10163" y="19261"/>
                  <a:pt x="10165" y="19303"/>
                  <a:pt x="10169" y="19323"/>
                </a:cubicBezTo>
                <a:lnTo>
                  <a:pt x="10176" y="19329"/>
                </a:lnTo>
                <a:lnTo>
                  <a:pt x="10141" y="19386"/>
                </a:lnTo>
                <a:lnTo>
                  <a:pt x="10127" y="19207"/>
                </a:lnTo>
                <a:close/>
                <a:moveTo>
                  <a:pt x="17788" y="19156"/>
                </a:moveTo>
                <a:lnTo>
                  <a:pt x="17756" y="19303"/>
                </a:lnTo>
                <a:lnTo>
                  <a:pt x="17747" y="19184"/>
                </a:lnTo>
                <a:close/>
                <a:moveTo>
                  <a:pt x="5291" y="19122"/>
                </a:moveTo>
                <a:cubicBezTo>
                  <a:pt x="5383" y="19186"/>
                  <a:pt x="5266" y="19077"/>
                  <a:pt x="5378" y="19127"/>
                </a:cubicBezTo>
                <a:lnTo>
                  <a:pt x="5388" y="19246"/>
                </a:lnTo>
                <a:cubicBezTo>
                  <a:pt x="5454" y="19264"/>
                  <a:pt x="5378" y="19127"/>
                  <a:pt x="5463" y="19383"/>
                </a:cubicBezTo>
                <a:cubicBezTo>
                  <a:pt x="5411" y="19544"/>
                  <a:pt x="5427" y="19470"/>
                  <a:pt x="5426" y="19722"/>
                </a:cubicBezTo>
                <a:cubicBezTo>
                  <a:pt x="5369" y="19823"/>
                  <a:pt x="5405" y="19736"/>
                  <a:pt x="5353" y="19897"/>
                </a:cubicBezTo>
                <a:lnTo>
                  <a:pt x="5256" y="19773"/>
                </a:lnTo>
                <a:lnTo>
                  <a:pt x="5215" y="19801"/>
                </a:lnTo>
                <a:lnTo>
                  <a:pt x="5190" y="19755"/>
                </a:lnTo>
                <a:cubicBezTo>
                  <a:pt x="5217" y="19549"/>
                  <a:pt x="5231" y="19727"/>
                  <a:pt x="5196" y="19562"/>
                </a:cubicBezTo>
                <a:lnTo>
                  <a:pt x="5203" y="19370"/>
                </a:lnTo>
                <a:cubicBezTo>
                  <a:pt x="5280" y="19255"/>
                  <a:pt x="5264" y="19329"/>
                  <a:pt x="5291" y="19122"/>
                </a:cubicBezTo>
                <a:close/>
                <a:moveTo>
                  <a:pt x="10117" y="19088"/>
                </a:moveTo>
                <a:lnTo>
                  <a:pt x="10127" y="19207"/>
                </a:lnTo>
                <a:lnTo>
                  <a:pt x="10035" y="19143"/>
                </a:lnTo>
                <a:close/>
                <a:moveTo>
                  <a:pt x="9012" y="19076"/>
                </a:moveTo>
                <a:lnTo>
                  <a:pt x="9050" y="19553"/>
                </a:lnTo>
                <a:lnTo>
                  <a:pt x="8942" y="19562"/>
                </a:lnTo>
                <a:cubicBezTo>
                  <a:pt x="8964" y="19296"/>
                  <a:pt x="8960" y="19237"/>
                  <a:pt x="9012" y="19076"/>
                </a:cubicBezTo>
                <a:close/>
                <a:moveTo>
                  <a:pt x="5394" y="19054"/>
                </a:moveTo>
                <a:lnTo>
                  <a:pt x="5378" y="19127"/>
                </a:lnTo>
                <a:lnTo>
                  <a:pt x="5373" y="19067"/>
                </a:lnTo>
                <a:close/>
                <a:moveTo>
                  <a:pt x="5629" y="19021"/>
                </a:moveTo>
                <a:lnTo>
                  <a:pt x="5690" y="19232"/>
                </a:lnTo>
                <a:lnTo>
                  <a:pt x="5694" y="19291"/>
                </a:lnTo>
                <a:lnTo>
                  <a:pt x="5587" y="19301"/>
                </a:lnTo>
                <a:lnTo>
                  <a:pt x="5577" y="19182"/>
                </a:lnTo>
                <a:close/>
                <a:moveTo>
                  <a:pt x="9504" y="18998"/>
                </a:moveTo>
                <a:lnTo>
                  <a:pt x="9518" y="19176"/>
                </a:lnTo>
                <a:lnTo>
                  <a:pt x="9462" y="19025"/>
                </a:lnTo>
                <a:close/>
                <a:moveTo>
                  <a:pt x="9979" y="18992"/>
                </a:moveTo>
                <a:lnTo>
                  <a:pt x="9948" y="19139"/>
                </a:lnTo>
                <a:lnTo>
                  <a:pt x="9938" y="19020"/>
                </a:lnTo>
                <a:close/>
                <a:moveTo>
                  <a:pt x="10476" y="18973"/>
                </a:moveTo>
                <a:lnTo>
                  <a:pt x="10429" y="19193"/>
                </a:lnTo>
                <a:lnTo>
                  <a:pt x="10459" y="19299"/>
                </a:lnTo>
                <a:lnTo>
                  <a:pt x="10452" y="19491"/>
                </a:lnTo>
                <a:cubicBezTo>
                  <a:pt x="10513" y="19702"/>
                  <a:pt x="10513" y="19702"/>
                  <a:pt x="10460" y="19862"/>
                </a:cubicBezTo>
                <a:lnTo>
                  <a:pt x="10421" y="19638"/>
                </a:lnTo>
                <a:lnTo>
                  <a:pt x="10432" y="19505"/>
                </a:lnTo>
                <a:cubicBezTo>
                  <a:pt x="10356" y="19368"/>
                  <a:pt x="10391" y="19532"/>
                  <a:pt x="10367" y="19235"/>
                </a:cubicBezTo>
                <a:cubicBezTo>
                  <a:pt x="10320" y="19455"/>
                  <a:pt x="10326" y="19262"/>
                  <a:pt x="10370" y="19546"/>
                </a:cubicBezTo>
                <a:cubicBezTo>
                  <a:pt x="10370" y="19546"/>
                  <a:pt x="10339" y="19693"/>
                  <a:pt x="10343" y="19752"/>
                </a:cubicBezTo>
                <a:cubicBezTo>
                  <a:pt x="10358" y="19931"/>
                  <a:pt x="10378" y="19917"/>
                  <a:pt x="10408" y="20023"/>
                </a:cubicBezTo>
                <a:cubicBezTo>
                  <a:pt x="10481" y="19848"/>
                  <a:pt x="10392" y="20096"/>
                  <a:pt x="10486" y="19908"/>
                </a:cubicBezTo>
                <a:lnTo>
                  <a:pt x="10557" y="19986"/>
                </a:lnTo>
                <a:lnTo>
                  <a:pt x="10554" y="19674"/>
                </a:lnTo>
                <a:cubicBezTo>
                  <a:pt x="10620" y="19692"/>
                  <a:pt x="10558" y="19734"/>
                  <a:pt x="10615" y="19633"/>
                </a:cubicBezTo>
                <a:cubicBezTo>
                  <a:pt x="10555" y="19422"/>
                  <a:pt x="10471" y="19729"/>
                  <a:pt x="10525" y="19317"/>
                </a:cubicBezTo>
                <a:lnTo>
                  <a:pt x="10495" y="19212"/>
                </a:lnTo>
                <a:close/>
                <a:moveTo>
                  <a:pt x="9826" y="18970"/>
                </a:moveTo>
                <a:lnTo>
                  <a:pt x="9902" y="19107"/>
                </a:lnTo>
                <a:lnTo>
                  <a:pt x="9840" y="19148"/>
                </a:lnTo>
                <a:close/>
                <a:moveTo>
                  <a:pt x="3737" y="18909"/>
                </a:moveTo>
                <a:lnTo>
                  <a:pt x="3710" y="19115"/>
                </a:lnTo>
                <a:lnTo>
                  <a:pt x="3696" y="18937"/>
                </a:lnTo>
                <a:close/>
                <a:moveTo>
                  <a:pt x="17830" y="18876"/>
                </a:moveTo>
                <a:lnTo>
                  <a:pt x="17845" y="19055"/>
                </a:lnTo>
                <a:cubicBezTo>
                  <a:pt x="17799" y="19023"/>
                  <a:pt x="17824" y="19069"/>
                  <a:pt x="17789" y="18904"/>
                </a:cubicBezTo>
                <a:close/>
                <a:moveTo>
                  <a:pt x="7540" y="18808"/>
                </a:moveTo>
                <a:lnTo>
                  <a:pt x="7620" y="19005"/>
                </a:lnTo>
                <a:lnTo>
                  <a:pt x="7604" y="19078"/>
                </a:lnTo>
                <a:lnTo>
                  <a:pt x="7497" y="19087"/>
                </a:lnTo>
                <a:close/>
                <a:moveTo>
                  <a:pt x="9679" y="18755"/>
                </a:moveTo>
                <a:lnTo>
                  <a:pt x="9689" y="18874"/>
                </a:lnTo>
                <a:lnTo>
                  <a:pt x="9627" y="18915"/>
                </a:lnTo>
                <a:close/>
                <a:moveTo>
                  <a:pt x="5690" y="18730"/>
                </a:moveTo>
                <a:cubicBezTo>
                  <a:pt x="5699" y="18739"/>
                  <a:pt x="5718" y="18774"/>
                  <a:pt x="5780" y="18732"/>
                </a:cubicBezTo>
                <a:lnTo>
                  <a:pt x="5784" y="18792"/>
                </a:lnTo>
                <a:lnTo>
                  <a:pt x="5661" y="18874"/>
                </a:lnTo>
                <a:cubicBezTo>
                  <a:pt x="5682" y="18735"/>
                  <a:pt x="5681" y="18720"/>
                  <a:pt x="5690" y="18730"/>
                </a:cubicBezTo>
                <a:close/>
                <a:moveTo>
                  <a:pt x="5411" y="18728"/>
                </a:moveTo>
                <a:lnTo>
                  <a:pt x="5471" y="18939"/>
                </a:lnTo>
                <a:lnTo>
                  <a:pt x="5440" y="19086"/>
                </a:lnTo>
                <a:lnTo>
                  <a:pt x="5394" y="19054"/>
                </a:lnTo>
                <a:lnTo>
                  <a:pt x="5364" y="18948"/>
                </a:lnTo>
                <a:close/>
                <a:moveTo>
                  <a:pt x="10478" y="18721"/>
                </a:moveTo>
                <a:cubicBezTo>
                  <a:pt x="10501" y="19019"/>
                  <a:pt x="10467" y="18854"/>
                  <a:pt x="10542" y="18992"/>
                </a:cubicBezTo>
                <a:cubicBezTo>
                  <a:pt x="10546" y="18895"/>
                  <a:pt x="10545" y="18818"/>
                  <a:pt x="10535" y="18769"/>
                </a:cubicBezTo>
                <a:cubicBezTo>
                  <a:pt x="10526" y="18720"/>
                  <a:pt x="10508" y="18701"/>
                  <a:pt x="10478" y="18721"/>
                </a:cubicBezTo>
                <a:close/>
                <a:moveTo>
                  <a:pt x="8772" y="18719"/>
                </a:moveTo>
                <a:cubicBezTo>
                  <a:pt x="8794" y="18720"/>
                  <a:pt x="8812" y="18740"/>
                  <a:pt x="8839" y="18815"/>
                </a:cubicBezTo>
                <a:cubicBezTo>
                  <a:pt x="8767" y="18989"/>
                  <a:pt x="8787" y="18976"/>
                  <a:pt x="8760" y="19182"/>
                </a:cubicBezTo>
                <a:lnTo>
                  <a:pt x="8658" y="19251"/>
                </a:lnTo>
                <a:lnTo>
                  <a:pt x="8639" y="19012"/>
                </a:lnTo>
                <a:lnTo>
                  <a:pt x="8629" y="18893"/>
                </a:lnTo>
                <a:lnTo>
                  <a:pt x="8681" y="18733"/>
                </a:lnTo>
                <a:cubicBezTo>
                  <a:pt x="8725" y="18735"/>
                  <a:pt x="8750" y="18718"/>
                  <a:pt x="8772" y="18719"/>
                </a:cubicBezTo>
                <a:close/>
                <a:moveTo>
                  <a:pt x="9956" y="18695"/>
                </a:moveTo>
                <a:cubicBezTo>
                  <a:pt x="9973" y="18777"/>
                  <a:pt x="9987" y="18815"/>
                  <a:pt x="9993" y="18850"/>
                </a:cubicBezTo>
                <a:cubicBezTo>
                  <a:pt x="9998" y="18886"/>
                  <a:pt x="9995" y="18919"/>
                  <a:pt x="9979" y="18992"/>
                </a:cubicBezTo>
                <a:lnTo>
                  <a:pt x="9908" y="18915"/>
                </a:lnTo>
                <a:lnTo>
                  <a:pt x="9899" y="18795"/>
                </a:lnTo>
                <a:close/>
                <a:moveTo>
                  <a:pt x="9470" y="18581"/>
                </a:moveTo>
                <a:lnTo>
                  <a:pt x="9485" y="18759"/>
                </a:lnTo>
                <a:lnTo>
                  <a:pt x="9429" y="18608"/>
                </a:lnTo>
                <a:close/>
                <a:moveTo>
                  <a:pt x="7910" y="18560"/>
                </a:moveTo>
                <a:cubicBezTo>
                  <a:pt x="7903" y="18752"/>
                  <a:pt x="7889" y="18574"/>
                  <a:pt x="7924" y="18739"/>
                </a:cubicBezTo>
                <a:cubicBezTo>
                  <a:pt x="7842" y="18794"/>
                  <a:pt x="7800" y="18821"/>
                  <a:pt x="7786" y="18643"/>
                </a:cubicBezTo>
                <a:close/>
                <a:moveTo>
                  <a:pt x="3514" y="18557"/>
                </a:moveTo>
                <a:lnTo>
                  <a:pt x="3585" y="18634"/>
                </a:lnTo>
                <a:lnTo>
                  <a:pt x="3533" y="18795"/>
                </a:lnTo>
                <a:close/>
                <a:moveTo>
                  <a:pt x="9532" y="18539"/>
                </a:moveTo>
                <a:lnTo>
                  <a:pt x="9583" y="18631"/>
                </a:lnTo>
                <a:lnTo>
                  <a:pt x="9546" y="18718"/>
                </a:lnTo>
                <a:lnTo>
                  <a:pt x="9500" y="18686"/>
                </a:lnTo>
                <a:close/>
                <a:moveTo>
                  <a:pt x="7301" y="18529"/>
                </a:moveTo>
                <a:lnTo>
                  <a:pt x="7294" y="18721"/>
                </a:lnTo>
                <a:lnTo>
                  <a:pt x="7329" y="18886"/>
                </a:lnTo>
                <a:lnTo>
                  <a:pt x="7217" y="18836"/>
                </a:lnTo>
                <a:lnTo>
                  <a:pt x="7269" y="18675"/>
                </a:lnTo>
                <a:lnTo>
                  <a:pt x="7239" y="18570"/>
                </a:lnTo>
                <a:close/>
                <a:moveTo>
                  <a:pt x="10786" y="18515"/>
                </a:moveTo>
                <a:lnTo>
                  <a:pt x="10738" y="18735"/>
                </a:lnTo>
                <a:lnTo>
                  <a:pt x="10805" y="18753"/>
                </a:lnTo>
                <a:close/>
                <a:moveTo>
                  <a:pt x="17772" y="18414"/>
                </a:moveTo>
                <a:lnTo>
                  <a:pt x="17740" y="18560"/>
                </a:lnTo>
                <a:lnTo>
                  <a:pt x="17731" y="18441"/>
                </a:lnTo>
                <a:close/>
                <a:moveTo>
                  <a:pt x="10689" y="18391"/>
                </a:moveTo>
                <a:lnTo>
                  <a:pt x="10642" y="18611"/>
                </a:lnTo>
                <a:lnTo>
                  <a:pt x="10708" y="18629"/>
                </a:lnTo>
                <a:close/>
                <a:moveTo>
                  <a:pt x="9692" y="18370"/>
                </a:moveTo>
                <a:lnTo>
                  <a:pt x="9722" y="18475"/>
                </a:lnTo>
                <a:lnTo>
                  <a:pt x="9660" y="18516"/>
                </a:lnTo>
                <a:close/>
                <a:moveTo>
                  <a:pt x="10105" y="18359"/>
                </a:moveTo>
                <a:cubicBezTo>
                  <a:pt x="10124" y="18362"/>
                  <a:pt x="10137" y="18385"/>
                  <a:pt x="10147" y="18378"/>
                </a:cubicBezTo>
                <a:lnTo>
                  <a:pt x="10104" y="18658"/>
                </a:lnTo>
                <a:lnTo>
                  <a:pt x="10024" y="18461"/>
                </a:lnTo>
                <a:cubicBezTo>
                  <a:pt x="10060" y="18374"/>
                  <a:pt x="10086" y="18357"/>
                  <a:pt x="10105" y="18359"/>
                </a:cubicBezTo>
                <a:close/>
                <a:moveTo>
                  <a:pt x="8305" y="18358"/>
                </a:moveTo>
                <a:lnTo>
                  <a:pt x="8319" y="18536"/>
                </a:lnTo>
                <a:lnTo>
                  <a:pt x="8360" y="18509"/>
                </a:lnTo>
                <a:cubicBezTo>
                  <a:pt x="8354" y="18701"/>
                  <a:pt x="8344" y="18582"/>
                  <a:pt x="8343" y="18834"/>
                </a:cubicBezTo>
                <a:lnTo>
                  <a:pt x="8210" y="18798"/>
                </a:lnTo>
                <a:lnTo>
                  <a:pt x="8186" y="18500"/>
                </a:lnTo>
                <a:close/>
                <a:moveTo>
                  <a:pt x="9144" y="18297"/>
                </a:moveTo>
                <a:lnTo>
                  <a:pt x="9159" y="18476"/>
                </a:lnTo>
                <a:lnTo>
                  <a:pt x="9113" y="18444"/>
                </a:lnTo>
                <a:close/>
                <a:moveTo>
                  <a:pt x="17998" y="18262"/>
                </a:moveTo>
                <a:lnTo>
                  <a:pt x="17962" y="18349"/>
                </a:lnTo>
                <a:cubicBezTo>
                  <a:pt x="17996" y="18514"/>
                  <a:pt x="17966" y="18409"/>
                  <a:pt x="18022" y="18560"/>
                </a:cubicBezTo>
                <a:lnTo>
                  <a:pt x="17924" y="18689"/>
                </a:lnTo>
                <a:lnTo>
                  <a:pt x="17878" y="18657"/>
                </a:lnTo>
                <a:cubicBezTo>
                  <a:pt x="17879" y="18405"/>
                  <a:pt x="17890" y="18272"/>
                  <a:pt x="17998" y="18262"/>
                </a:cubicBezTo>
                <a:close/>
                <a:moveTo>
                  <a:pt x="9401" y="18251"/>
                </a:moveTo>
                <a:lnTo>
                  <a:pt x="9409" y="18622"/>
                </a:lnTo>
                <a:cubicBezTo>
                  <a:pt x="9301" y="18631"/>
                  <a:pt x="9361" y="18842"/>
                  <a:pt x="9292" y="18512"/>
                </a:cubicBezTo>
                <a:cubicBezTo>
                  <a:pt x="9348" y="18411"/>
                  <a:pt x="9348" y="18411"/>
                  <a:pt x="9401" y="18251"/>
                </a:cubicBezTo>
                <a:close/>
                <a:moveTo>
                  <a:pt x="17563" y="18240"/>
                </a:moveTo>
                <a:lnTo>
                  <a:pt x="17543" y="18254"/>
                </a:lnTo>
                <a:lnTo>
                  <a:pt x="17536" y="18446"/>
                </a:lnTo>
                <a:lnTo>
                  <a:pt x="17481" y="18295"/>
                </a:lnTo>
                <a:lnTo>
                  <a:pt x="17449" y="18442"/>
                </a:lnTo>
                <a:lnTo>
                  <a:pt x="17500" y="18533"/>
                </a:lnTo>
                <a:lnTo>
                  <a:pt x="17536" y="18446"/>
                </a:lnTo>
                <a:lnTo>
                  <a:pt x="17565" y="18804"/>
                </a:lnTo>
                <a:lnTo>
                  <a:pt x="17626" y="18762"/>
                </a:lnTo>
                <a:lnTo>
                  <a:pt x="17566" y="18552"/>
                </a:lnTo>
                <a:cubicBezTo>
                  <a:pt x="17582" y="18478"/>
                  <a:pt x="17596" y="18657"/>
                  <a:pt x="17577" y="18419"/>
                </a:cubicBezTo>
                <a:close/>
                <a:moveTo>
                  <a:pt x="10501" y="18204"/>
                </a:moveTo>
                <a:lnTo>
                  <a:pt x="10403" y="18332"/>
                </a:lnTo>
                <a:lnTo>
                  <a:pt x="10454" y="18424"/>
                </a:lnTo>
                <a:close/>
                <a:moveTo>
                  <a:pt x="6592" y="18062"/>
                </a:moveTo>
                <a:lnTo>
                  <a:pt x="6648" y="18213"/>
                </a:lnTo>
                <a:lnTo>
                  <a:pt x="6586" y="18255"/>
                </a:lnTo>
                <a:close/>
                <a:moveTo>
                  <a:pt x="17743" y="18057"/>
                </a:moveTo>
                <a:lnTo>
                  <a:pt x="17810" y="18075"/>
                </a:lnTo>
                <a:lnTo>
                  <a:pt x="17762" y="18295"/>
                </a:lnTo>
                <a:close/>
                <a:moveTo>
                  <a:pt x="7304" y="18025"/>
                </a:moveTo>
                <a:lnTo>
                  <a:pt x="7339" y="18190"/>
                </a:lnTo>
                <a:lnTo>
                  <a:pt x="7277" y="18231"/>
                </a:lnTo>
                <a:close/>
                <a:moveTo>
                  <a:pt x="27" y="18007"/>
                </a:moveTo>
                <a:cubicBezTo>
                  <a:pt x="73" y="18039"/>
                  <a:pt x="77" y="18099"/>
                  <a:pt x="139" y="18057"/>
                </a:cubicBezTo>
                <a:lnTo>
                  <a:pt x="160" y="18043"/>
                </a:lnTo>
                <a:lnTo>
                  <a:pt x="201" y="18016"/>
                </a:lnTo>
                <a:lnTo>
                  <a:pt x="272" y="18094"/>
                </a:lnTo>
                <a:cubicBezTo>
                  <a:pt x="266" y="18286"/>
                  <a:pt x="251" y="18107"/>
                  <a:pt x="286" y="18272"/>
                </a:cubicBezTo>
                <a:lnTo>
                  <a:pt x="259" y="18479"/>
                </a:lnTo>
                <a:lnTo>
                  <a:pt x="209" y="18387"/>
                </a:lnTo>
                <a:lnTo>
                  <a:pt x="115" y="18575"/>
                </a:lnTo>
                <a:cubicBezTo>
                  <a:pt x="85" y="18470"/>
                  <a:pt x="111" y="18515"/>
                  <a:pt x="44" y="18497"/>
                </a:cubicBezTo>
                <a:lnTo>
                  <a:pt x="14" y="18392"/>
                </a:lnTo>
                <a:cubicBezTo>
                  <a:pt x="21" y="18199"/>
                  <a:pt x="35" y="18378"/>
                  <a:pt x="0" y="18213"/>
                </a:cubicBezTo>
                <a:close/>
                <a:moveTo>
                  <a:pt x="2192" y="18000"/>
                </a:moveTo>
                <a:lnTo>
                  <a:pt x="2160" y="18146"/>
                </a:lnTo>
                <a:lnTo>
                  <a:pt x="2109" y="18055"/>
                </a:lnTo>
                <a:close/>
                <a:moveTo>
                  <a:pt x="9521" y="17857"/>
                </a:moveTo>
                <a:lnTo>
                  <a:pt x="9519" y="18109"/>
                </a:lnTo>
                <a:lnTo>
                  <a:pt x="9469" y="18017"/>
                </a:lnTo>
                <a:close/>
                <a:moveTo>
                  <a:pt x="10580" y="17837"/>
                </a:moveTo>
                <a:cubicBezTo>
                  <a:pt x="10528" y="17997"/>
                  <a:pt x="10519" y="17878"/>
                  <a:pt x="10553" y="18043"/>
                </a:cubicBezTo>
                <a:lnTo>
                  <a:pt x="10572" y="18281"/>
                </a:lnTo>
                <a:cubicBezTo>
                  <a:pt x="10640" y="18048"/>
                  <a:pt x="10583" y="18149"/>
                  <a:pt x="10606" y="17883"/>
                </a:cubicBezTo>
                <a:close/>
                <a:moveTo>
                  <a:pt x="8866" y="17794"/>
                </a:moveTo>
                <a:cubicBezTo>
                  <a:pt x="8904" y="17862"/>
                  <a:pt x="8914" y="17855"/>
                  <a:pt x="8918" y="17868"/>
                </a:cubicBezTo>
                <a:cubicBezTo>
                  <a:pt x="8922" y="17882"/>
                  <a:pt x="8919" y="17915"/>
                  <a:pt x="8931" y="18064"/>
                </a:cubicBezTo>
                <a:lnTo>
                  <a:pt x="8849" y="18119"/>
                </a:lnTo>
                <a:close/>
                <a:moveTo>
                  <a:pt x="6460" y="17790"/>
                </a:moveTo>
                <a:cubicBezTo>
                  <a:pt x="6474" y="17797"/>
                  <a:pt x="6486" y="17820"/>
                  <a:pt x="6491" y="17879"/>
                </a:cubicBezTo>
                <a:cubicBezTo>
                  <a:pt x="6505" y="18058"/>
                  <a:pt x="6485" y="18072"/>
                  <a:pt x="6474" y="18205"/>
                </a:cubicBezTo>
                <a:cubicBezTo>
                  <a:pt x="6453" y="18218"/>
                  <a:pt x="6407" y="18186"/>
                  <a:pt x="6398" y="18067"/>
                </a:cubicBezTo>
                <a:cubicBezTo>
                  <a:pt x="6388" y="17948"/>
                  <a:pt x="6384" y="17889"/>
                  <a:pt x="6420" y="17801"/>
                </a:cubicBezTo>
                <a:cubicBezTo>
                  <a:pt x="6430" y="17795"/>
                  <a:pt x="6446" y="17784"/>
                  <a:pt x="6460" y="17790"/>
                </a:cubicBezTo>
                <a:close/>
                <a:moveTo>
                  <a:pt x="5141" y="17780"/>
                </a:moveTo>
                <a:lnTo>
                  <a:pt x="5160" y="18018"/>
                </a:lnTo>
                <a:cubicBezTo>
                  <a:pt x="5082" y="18133"/>
                  <a:pt x="5119" y="18046"/>
                  <a:pt x="5066" y="18206"/>
                </a:cubicBezTo>
                <a:lnTo>
                  <a:pt x="5036" y="18101"/>
                </a:lnTo>
                <a:lnTo>
                  <a:pt x="5114" y="17986"/>
                </a:lnTo>
                <a:cubicBezTo>
                  <a:pt x="5100" y="17808"/>
                  <a:pt x="5109" y="17927"/>
                  <a:pt x="5141" y="17780"/>
                </a:cubicBezTo>
                <a:close/>
                <a:moveTo>
                  <a:pt x="10074" y="17737"/>
                </a:moveTo>
                <a:lnTo>
                  <a:pt x="10119" y="18021"/>
                </a:lnTo>
                <a:cubicBezTo>
                  <a:pt x="10006" y="17971"/>
                  <a:pt x="10062" y="18122"/>
                  <a:pt x="9981" y="17925"/>
                </a:cubicBezTo>
                <a:close/>
                <a:moveTo>
                  <a:pt x="2250" y="17647"/>
                </a:moveTo>
                <a:lnTo>
                  <a:pt x="2269" y="17885"/>
                </a:lnTo>
                <a:lnTo>
                  <a:pt x="2207" y="17926"/>
                </a:lnTo>
                <a:lnTo>
                  <a:pt x="2198" y="17807"/>
                </a:lnTo>
                <a:close/>
                <a:moveTo>
                  <a:pt x="18186" y="17634"/>
                </a:moveTo>
                <a:lnTo>
                  <a:pt x="18191" y="17694"/>
                </a:lnTo>
                <a:lnTo>
                  <a:pt x="18232" y="17666"/>
                </a:lnTo>
                <a:lnTo>
                  <a:pt x="18158" y="18093"/>
                </a:lnTo>
                <a:lnTo>
                  <a:pt x="18071" y="18088"/>
                </a:lnTo>
                <a:lnTo>
                  <a:pt x="17995" y="17951"/>
                </a:lnTo>
                <a:cubicBezTo>
                  <a:pt x="18052" y="17850"/>
                  <a:pt x="18011" y="17877"/>
                  <a:pt x="18077" y="17896"/>
                </a:cubicBezTo>
                <a:lnTo>
                  <a:pt x="18063" y="17717"/>
                </a:lnTo>
                <a:cubicBezTo>
                  <a:pt x="18129" y="17735"/>
                  <a:pt x="18150" y="17722"/>
                  <a:pt x="18186" y="17634"/>
                </a:cubicBezTo>
                <a:close/>
                <a:moveTo>
                  <a:pt x="21021" y="17617"/>
                </a:moveTo>
                <a:cubicBezTo>
                  <a:pt x="21062" y="17589"/>
                  <a:pt x="21092" y="17695"/>
                  <a:pt x="21118" y="17740"/>
                </a:cubicBezTo>
                <a:lnTo>
                  <a:pt x="20994" y="17823"/>
                </a:lnTo>
                <a:cubicBezTo>
                  <a:pt x="20990" y="17764"/>
                  <a:pt x="20980" y="17644"/>
                  <a:pt x="21021" y="17617"/>
                </a:cubicBezTo>
                <a:close/>
                <a:moveTo>
                  <a:pt x="9804" y="17604"/>
                </a:moveTo>
                <a:lnTo>
                  <a:pt x="9807" y="17916"/>
                </a:lnTo>
                <a:lnTo>
                  <a:pt x="9731" y="17779"/>
                </a:lnTo>
                <a:close/>
                <a:moveTo>
                  <a:pt x="8090" y="17561"/>
                </a:moveTo>
                <a:lnTo>
                  <a:pt x="8104" y="17740"/>
                </a:lnTo>
                <a:lnTo>
                  <a:pt x="8202" y="17611"/>
                </a:lnTo>
                <a:lnTo>
                  <a:pt x="8185" y="17936"/>
                </a:lnTo>
                <a:lnTo>
                  <a:pt x="8104" y="17740"/>
                </a:lnTo>
                <a:lnTo>
                  <a:pt x="8022" y="17795"/>
                </a:lnTo>
                <a:close/>
                <a:moveTo>
                  <a:pt x="7174" y="17484"/>
                </a:moveTo>
                <a:lnTo>
                  <a:pt x="7225" y="17576"/>
                </a:lnTo>
                <a:lnTo>
                  <a:pt x="7163" y="17617"/>
                </a:lnTo>
                <a:close/>
                <a:moveTo>
                  <a:pt x="849" y="17456"/>
                </a:moveTo>
                <a:lnTo>
                  <a:pt x="879" y="17561"/>
                </a:lnTo>
                <a:lnTo>
                  <a:pt x="915" y="17474"/>
                </a:lnTo>
                <a:lnTo>
                  <a:pt x="1042" y="17703"/>
                </a:lnTo>
                <a:cubicBezTo>
                  <a:pt x="993" y="18175"/>
                  <a:pt x="1056" y="17882"/>
                  <a:pt x="927" y="18157"/>
                </a:cubicBezTo>
                <a:lnTo>
                  <a:pt x="885" y="18185"/>
                </a:lnTo>
                <a:cubicBezTo>
                  <a:pt x="803" y="18240"/>
                  <a:pt x="824" y="18226"/>
                  <a:pt x="794" y="18120"/>
                </a:cubicBezTo>
                <a:lnTo>
                  <a:pt x="681" y="18070"/>
                </a:lnTo>
                <a:lnTo>
                  <a:pt x="607" y="18496"/>
                </a:lnTo>
                <a:lnTo>
                  <a:pt x="561" y="18464"/>
                </a:lnTo>
                <a:lnTo>
                  <a:pt x="530" y="18611"/>
                </a:lnTo>
                <a:lnTo>
                  <a:pt x="459" y="18533"/>
                </a:lnTo>
                <a:lnTo>
                  <a:pt x="468" y="18652"/>
                </a:lnTo>
                <a:cubicBezTo>
                  <a:pt x="468" y="18652"/>
                  <a:pt x="422" y="18620"/>
                  <a:pt x="422" y="18620"/>
                </a:cubicBezTo>
                <a:cubicBezTo>
                  <a:pt x="340" y="18675"/>
                  <a:pt x="418" y="18561"/>
                  <a:pt x="365" y="18721"/>
                </a:cubicBezTo>
                <a:lnTo>
                  <a:pt x="351" y="18543"/>
                </a:lnTo>
                <a:cubicBezTo>
                  <a:pt x="422" y="18620"/>
                  <a:pt x="376" y="18588"/>
                  <a:pt x="392" y="18515"/>
                </a:cubicBezTo>
                <a:cubicBezTo>
                  <a:pt x="424" y="18368"/>
                  <a:pt x="443" y="18607"/>
                  <a:pt x="383" y="18396"/>
                </a:cubicBezTo>
                <a:lnTo>
                  <a:pt x="424" y="18368"/>
                </a:lnTo>
                <a:lnTo>
                  <a:pt x="400" y="18071"/>
                </a:lnTo>
                <a:cubicBezTo>
                  <a:pt x="400" y="18071"/>
                  <a:pt x="446" y="18103"/>
                  <a:pt x="446" y="18103"/>
                </a:cubicBezTo>
                <a:cubicBezTo>
                  <a:pt x="528" y="18048"/>
                  <a:pt x="446" y="18103"/>
                  <a:pt x="482" y="18016"/>
                </a:cubicBezTo>
                <a:cubicBezTo>
                  <a:pt x="549" y="18034"/>
                  <a:pt x="569" y="18020"/>
                  <a:pt x="606" y="17933"/>
                </a:cubicBezTo>
                <a:cubicBezTo>
                  <a:pt x="640" y="18098"/>
                  <a:pt x="640" y="18098"/>
                  <a:pt x="743" y="18029"/>
                </a:cubicBezTo>
                <a:cubicBezTo>
                  <a:pt x="693" y="17937"/>
                  <a:pt x="642" y="17846"/>
                  <a:pt x="607" y="17681"/>
                </a:cubicBezTo>
                <a:lnTo>
                  <a:pt x="761" y="17704"/>
                </a:lnTo>
                <a:lnTo>
                  <a:pt x="787" y="17497"/>
                </a:lnTo>
                <a:cubicBezTo>
                  <a:pt x="854" y="17516"/>
                  <a:pt x="792" y="17557"/>
                  <a:pt x="849" y="17456"/>
                </a:cubicBezTo>
                <a:close/>
                <a:moveTo>
                  <a:pt x="17824" y="17438"/>
                </a:moveTo>
                <a:lnTo>
                  <a:pt x="17838" y="17617"/>
                </a:lnTo>
                <a:cubicBezTo>
                  <a:pt x="17792" y="17585"/>
                  <a:pt x="17818" y="17630"/>
                  <a:pt x="17783" y="17465"/>
                </a:cubicBezTo>
                <a:close/>
                <a:moveTo>
                  <a:pt x="9959" y="17375"/>
                </a:moveTo>
                <a:lnTo>
                  <a:pt x="9984" y="17421"/>
                </a:lnTo>
                <a:lnTo>
                  <a:pt x="9978" y="17613"/>
                </a:lnTo>
                <a:lnTo>
                  <a:pt x="9881" y="17490"/>
                </a:lnTo>
                <a:close/>
                <a:moveTo>
                  <a:pt x="4496" y="17373"/>
                </a:moveTo>
                <a:cubicBezTo>
                  <a:pt x="4500" y="17382"/>
                  <a:pt x="4502" y="17394"/>
                  <a:pt x="4497" y="17389"/>
                </a:cubicBezTo>
                <a:lnTo>
                  <a:pt x="4489" y="17373"/>
                </a:lnTo>
                <a:close/>
                <a:moveTo>
                  <a:pt x="21499" y="17360"/>
                </a:moveTo>
                <a:lnTo>
                  <a:pt x="21600" y="17543"/>
                </a:lnTo>
                <a:lnTo>
                  <a:pt x="21573" y="17749"/>
                </a:lnTo>
                <a:cubicBezTo>
                  <a:pt x="21527" y="17717"/>
                  <a:pt x="21568" y="17689"/>
                  <a:pt x="21511" y="17790"/>
                </a:cubicBezTo>
                <a:lnTo>
                  <a:pt x="21497" y="17612"/>
                </a:lnTo>
                <a:cubicBezTo>
                  <a:pt x="21483" y="17433"/>
                  <a:pt x="21488" y="17493"/>
                  <a:pt x="21499" y="17360"/>
                </a:cubicBezTo>
                <a:close/>
                <a:moveTo>
                  <a:pt x="9002" y="17326"/>
                </a:moveTo>
                <a:lnTo>
                  <a:pt x="9083" y="17523"/>
                </a:lnTo>
                <a:lnTo>
                  <a:pt x="9031" y="17683"/>
                </a:lnTo>
                <a:close/>
                <a:moveTo>
                  <a:pt x="5645" y="17317"/>
                </a:moveTo>
                <a:lnTo>
                  <a:pt x="5643" y="17569"/>
                </a:lnTo>
                <a:lnTo>
                  <a:pt x="5593" y="17477"/>
                </a:lnTo>
                <a:close/>
                <a:moveTo>
                  <a:pt x="19698" y="17312"/>
                </a:moveTo>
                <a:lnTo>
                  <a:pt x="19696" y="17564"/>
                </a:lnTo>
                <a:lnTo>
                  <a:pt x="19650" y="17532"/>
                </a:lnTo>
                <a:lnTo>
                  <a:pt x="19687" y="17445"/>
                </a:lnTo>
                <a:lnTo>
                  <a:pt x="19677" y="17409"/>
                </a:lnTo>
                <a:close/>
                <a:moveTo>
                  <a:pt x="599" y="17310"/>
                </a:moveTo>
                <a:lnTo>
                  <a:pt x="696" y="17433"/>
                </a:lnTo>
                <a:lnTo>
                  <a:pt x="588" y="17443"/>
                </a:lnTo>
                <a:close/>
                <a:moveTo>
                  <a:pt x="4453" y="17300"/>
                </a:moveTo>
                <a:lnTo>
                  <a:pt x="4489" y="17373"/>
                </a:lnTo>
                <a:cubicBezTo>
                  <a:pt x="4490" y="17389"/>
                  <a:pt x="4495" y="17428"/>
                  <a:pt x="4513" y="17511"/>
                </a:cubicBezTo>
                <a:lnTo>
                  <a:pt x="4549" y="17424"/>
                </a:lnTo>
                <a:lnTo>
                  <a:pt x="4589" y="17648"/>
                </a:lnTo>
                <a:lnTo>
                  <a:pt x="4567" y="17914"/>
                </a:lnTo>
                <a:lnTo>
                  <a:pt x="4540" y="18120"/>
                </a:lnTo>
                <a:lnTo>
                  <a:pt x="4499" y="18148"/>
                </a:lnTo>
                <a:lnTo>
                  <a:pt x="4478" y="18161"/>
                </a:lnTo>
                <a:lnTo>
                  <a:pt x="4437" y="18189"/>
                </a:lnTo>
                <a:lnTo>
                  <a:pt x="4401" y="18276"/>
                </a:lnTo>
                <a:lnTo>
                  <a:pt x="4330" y="18198"/>
                </a:lnTo>
                <a:lnTo>
                  <a:pt x="4293" y="18285"/>
                </a:lnTo>
                <a:lnTo>
                  <a:pt x="4445" y="18560"/>
                </a:lnTo>
                <a:cubicBezTo>
                  <a:pt x="4461" y="18487"/>
                  <a:pt x="4461" y="18487"/>
                  <a:pt x="4502" y="18459"/>
                </a:cubicBezTo>
                <a:cubicBezTo>
                  <a:pt x="4522" y="18445"/>
                  <a:pt x="4787" y="18770"/>
                  <a:pt x="4832" y="18802"/>
                </a:cubicBezTo>
                <a:lnTo>
                  <a:pt x="4821" y="18935"/>
                </a:lnTo>
                <a:lnTo>
                  <a:pt x="4893" y="19013"/>
                </a:lnTo>
                <a:lnTo>
                  <a:pt x="4907" y="19192"/>
                </a:lnTo>
                <a:lnTo>
                  <a:pt x="4953" y="19224"/>
                </a:lnTo>
                <a:lnTo>
                  <a:pt x="4988" y="19388"/>
                </a:lnTo>
                <a:cubicBezTo>
                  <a:pt x="4986" y="19640"/>
                  <a:pt x="5022" y="19553"/>
                  <a:pt x="5000" y="19819"/>
                </a:cubicBezTo>
                <a:cubicBezTo>
                  <a:pt x="5071" y="19897"/>
                  <a:pt x="5046" y="19851"/>
                  <a:pt x="5086" y="20076"/>
                </a:cubicBezTo>
                <a:cubicBezTo>
                  <a:pt x="4951" y="20291"/>
                  <a:pt x="5043" y="20355"/>
                  <a:pt x="4959" y="20662"/>
                </a:cubicBezTo>
                <a:lnTo>
                  <a:pt x="4974" y="20841"/>
                </a:lnTo>
                <a:lnTo>
                  <a:pt x="4880" y="21029"/>
                </a:lnTo>
                <a:lnTo>
                  <a:pt x="4819" y="21070"/>
                </a:lnTo>
                <a:cubicBezTo>
                  <a:pt x="4776" y="21350"/>
                  <a:pt x="4808" y="21203"/>
                  <a:pt x="4735" y="21377"/>
                </a:cubicBezTo>
                <a:lnTo>
                  <a:pt x="4689" y="21345"/>
                </a:lnTo>
                <a:lnTo>
                  <a:pt x="4632" y="21446"/>
                </a:lnTo>
                <a:lnTo>
                  <a:pt x="4586" y="21414"/>
                </a:lnTo>
                <a:lnTo>
                  <a:pt x="4545" y="21442"/>
                </a:lnTo>
                <a:cubicBezTo>
                  <a:pt x="4463" y="21497"/>
                  <a:pt x="4540" y="21382"/>
                  <a:pt x="4488" y="21542"/>
                </a:cubicBezTo>
                <a:cubicBezTo>
                  <a:pt x="4458" y="21437"/>
                  <a:pt x="4479" y="21423"/>
                  <a:pt x="4417" y="21465"/>
                </a:cubicBezTo>
                <a:lnTo>
                  <a:pt x="4376" y="21492"/>
                </a:lnTo>
                <a:cubicBezTo>
                  <a:pt x="4284" y="21428"/>
                  <a:pt x="4213" y="21350"/>
                  <a:pt x="4169" y="21066"/>
                </a:cubicBezTo>
                <a:cubicBezTo>
                  <a:pt x="4061" y="21076"/>
                  <a:pt x="4086" y="21121"/>
                  <a:pt x="4052" y="20957"/>
                </a:cubicBezTo>
                <a:lnTo>
                  <a:pt x="3938" y="21158"/>
                </a:lnTo>
                <a:lnTo>
                  <a:pt x="3892" y="21126"/>
                </a:lnTo>
                <a:lnTo>
                  <a:pt x="3851" y="21154"/>
                </a:lnTo>
                <a:lnTo>
                  <a:pt x="3789" y="21195"/>
                </a:lnTo>
                <a:lnTo>
                  <a:pt x="3748" y="21223"/>
                </a:lnTo>
                <a:lnTo>
                  <a:pt x="3683" y="20953"/>
                </a:lnTo>
                <a:cubicBezTo>
                  <a:pt x="3694" y="20820"/>
                  <a:pt x="3742" y="20600"/>
                  <a:pt x="3783" y="20572"/>
                </a:cubicBezTo>
                <a:cubicBezTo>
                  <a:pt x="3844" y="20531"/>
                  <a:pt x="3854" y="20650"/>
                  <a:pt x="3957" y="20581"/>
                </a:cubicBezTo>
                <a:cubicBezTo>
                  <a:pt x="3892" y="20311"/>
                  <a:pt x="3977" y="20567"/>
                  <a:pt x="3912" y="20297"/>
                </a:cubicBezTo>
                <a:lnTo>
                  <a:pt x="3931" y="20191"/>
                </a:lnTo>
                <a:lnTo>
                  <a:pt x="3965" y="20137"/>
                </a:lnTo>
                <a:cubicBezTo>
                  <a:pt x="3931" y="19720"/>
                  <a:pt x="3996" y="19990"/>
                  <a:pt x="3972" y="19692"/>
                </a:cubicBezTo>
                <a:lnTo>
                  <a:pt x="3968" y="19633"/>
                </a:lnTo>
                <a:lnTo>
                  <a:pt x="3958" y="19514"/>
                </a:lnTo>
                <a:lnTo>
                  <a:pt x="4021" y="19220"/>
                </a:lnTo>
                <a:lnTo>
                  <a:pt x="4007" y="19042"/>
                </a:lnTo>
                <a:lnTo>
                  <a:pt x="4059" y="18881"/>
                </a:lnTo>
                <a:cubicBezTo>
                  <a:pt x="4034" y="18835"/>
                  <a:pt x="4004" y="18730"/>
                  <a:pt x="4066" y="18689"/>
                </a:cubicBezTo>
                <a:cubicBezTo>
                  <a:pt x="4148" y="18634"/>
                  <a:pt x="4066" y="18689"/>
                  <a:pt x="4132" y="18707"/>
                </a:cubicBezTo>
                <a:lnTo>
                  <a:pt x="4189" y="18606"/>
                </a:lnTo>
                <a:lnTo>
                  <a:pt x="4119" y="18276"/>
                </a:lnTo>
                <a:lnTo>
                  <a:pt x="4110" y="18157"/>
                </a:lnTo>
                <a:cubicBezTo>
                  <a:pt x="4095" y="17979"/>
                  <a:pt x="4132" y="17892"/>
                  <a:pt x="4168" y="17804"/>
                </a:cubicBezTo>
                <a:lnTo>
                  <a:pt x="4235" y="17823"/>
                </a:lnTo>
                <a:lnTo>
                  <a:pt x="4271" y="17736"/>
                </a:lnTo>
                <a:lnTo>
                  <a:pt x="4211" y="17525"/>
                </a:lnTo>
                <a:lnTo>
                  <a:pt x="4304" y="17337"/>
                </a:lnTo>
                <a:lnTo>
                  <a:pt x="4416" y="17387"/>
                </a:lnTo>
                <a:close/>
                <a:moveTo>
                  <a:pt x="9995" y="17288"/>
                </a:moveTo>
                <a:lnTo>
                  <a:pt x="10066" y="17366"/>
                </a:lnTo>
                <a:lnTo>
                  <a:pt x="10009" y="17467"/>
                </a:lnTo>
                <a:close/>
                <a:moveTo>
                  <a:pt x="18050" y="17286"/>
                </a:moveTo>
                <a:lnTo>
                  <a:pt x="18101" y="17378"/>
                </a:lnTo>
                <a:lnTo>
                  <a:pt x="18060" y="17406"/>
                </a:lnTo>
                <a:close/>
                <a:moveTo>
                  <a:pt x="9796" y="17233"/>
                </a:moveTo>
                <a:lnTo>
                  <a:pt x="9851" y="17384"/>
                </a:lnTo>
                <a:lnTo>
                  <a:pt x="9815" y="17472"/>
                </a:lnTo>
                <a:lnTo>
                  <a:pt x="9789" y="17426"/>
                </a:lnTo>
                <a:close/>
                <a:moveTo>
                  <a:pt x="10272" y="17228"/>
                </a:moveTo>
                <a:lnTo>
                  <a:pt x="10291" y="17466"/>
                </a:lnTo>
                <a:lnTo>
                  <a:pt x="10322" y="17320"/>
                </a:lnTo>
                <a:close/>
                <a:moveTo>
                  <a:pt x="5937" y="17184"/>
                </a:moveTo>
                <a:lnTo>
                  <a:pt x="5966" y="17541"/>
                </a:lnTo>
                <a:cubicBezTo>
                  <a:pt x="5879" y="17536"/>
                  <a:pt x="5909" y="17642"/>
                  <a:pt x="5838" y="17564"/>
                </a:cubicBezTo>
                <a:lnTo>
                  <a:pt x="5824" y="17385"/>
                </a:lnTo>
                <a:cubicBezTo>
                  <a:pt x="5855" y="17239"/>
                  <a:pt x="5773" y="17294"/>
                  <a:pt x="5860" y="17298"/>
                </a:cubicBezTo>
                <a:close/>
                <a:moveTo>
                  <a:pt x="6531" y="17153"/>
                </a:moveTo>
                <a:lnTo>
                  <a:pt x="6534" y="17169"/>
                </a:lnTo>
                <a:cubicBezTo>
                  <a:pt x="6535" y="17185"/>
                  <a:pt x="6531" y="17182"/>
                  <a:pt x="6529" y="17171"/>
                </a:cubicBezTo>
                <a:close/>
                <a:moveTo>
                  <a:pt x="10221" y="17137"/>
                </a:moveTo>
                <a:lnTo>
                  <a:pt x="10235" y="17315"/>
                </a:lnTo>
                <a:cubicBezTo>
                  <a:pt x="10169" y="17297"/>
                  <a:pt x="10194" y="17343"/>
                  <a:pt x="10180" y="17164"/>
                </a:cubicBezTo>
                <a:close/>
                <a:moveTo>
                  <a:pt x="9679" y="17124"/>
                </a:moveTo>
                <a:cubicBezTo>
                  <a:pt x="9745" y="17142"/>
                  <a:pt x="9720" y="17096"/>
                  <a:pt x="9755" y="17261"/>
                </a:cubicBezTo>
                <a:lnTo>
                  <a:pt x="9698" y="17362"/>
                </a:lnTo>
                <a:close/>
                <a:moveTo>
                  <a:pt x="10560" y="17035"/>
                </a:moveTo>
                <a:lnTo>
                  <a:pt x="10574" y="17214"/>
                </a:lnTo>
                <a:lnTo>
                  <a:pt x="10610" y="17127"/>
                </a:lnTo>
                <a:close/>
                <a:moveTo>
                  <a:pt x="6568" y="16949"/>
                </a:moveTo>
                <a:lnTo>
                  <a:pt x="6583" y="17128"/>
                </a:lnTo>
                <a:cubicBezTo>
                  <a:pt x="6555" y="17115"/>
                  <a:pt x="6540" y="17121"/>
                  <a:pt x="6533" y="17132"/>
                </a:cubicBezTo>
                <a:lnTo>
                  <a:pt x="6531" y="17153"/>
                </a:lnTo>
                <a:lnTo>
                  <a:pt x="6511" y="17050"/>
                </a:lnTo>
                <a:close/>
                <a:moveTo>
                  <a:pt x="4619" y="16938"/>
                </a:moveTo>
                <a:lnTo>
                  <a:pt x="4592" y="17144"/>
                </a:lnTo>
                <a:lnTo>
                  <a:pt x="4578" y="16965"/>
                </a:lnTo>
                <a:close/>
                <a:moveTo>
                  <a:pt x="7735" y="16920"/>
                </a:moveTo>
                <a:lnTo>
                  <a:pt x="7750" y="17099"/>
                </a:lnTo>
                <a:lnTo>
                  <a:pt x="7699" y="17007"/>
                </a:lnTo>
                <a:close/>
                <a:moveTo>
                  <a:pt x="7669" y="16902"/>
                </a:moveTo>
                <a:lnTo>
                  <a:pt x="7647" y="17168"/>
                </a:lnTo>
                <a:lnTo>
                  <a:pt x="7550" y="17044"/>
                </a:lnTo>
                <a:close/>
                <a:moveTo>
                  <a:pt x="18365" y="16887"/>
                </a:moveTo>
                <a:lnTo>
                  <a:pt x="18420" y="17039"/>
                </a:lnTo>
                <a:lnTo>
                  <a:pt x="18384" y="17126"/>
                </a:lnTo>
                <a:close/>
                <a:moveTo>
                  <a:pt x="4138" y="16884"/>
                </a:moveTo>
                <a:lnTo>
                  <a:pt x="4209" y="16961"/>
                </a:lnTo>
                <a:lnTo>
                  <a:pt x="4178" y="17108"/>
                </a:lnTo>
                <a:close/>
                <a:moveTo>
                  <a:pt x="9419" y="16858"/>
                </a:moveTo>
                <a:lnTo>
                  <a:pt x="9505" y="17115"/>
                </a:lnTo>
                <a:lnTo>
                  <a:pt x="9397" y="17124"/>
                </a:lnTo>
                <a:close/>
                <a:moveTo>
                  <a:pt x="20939" y="16856"/>
                </a:moveTo>
                <a:lnTo>
                  <a:pt x="21035" y="16980"/>
                </a:lnTo>
                <a:lnTo>
                  <a:pt x="21009" y="17186"/>
                </a:lnTo>
                <a:lnTo>
                  <a:pt x="20942" y="17168"/>
                </a:lnTo>
                <a:close/>
                <a:moveTo>
                  <a:pt x="10065" y="16802"/>
                </a:moveTo>
                <a:lnTo>
                  <a:pt x="10110" y="16834"/>
                </a:lnTo>
                <a:lnTo>
                  <a:pt x="10079" y="16981"/>
                </a:lnTo>
                <a:close/>
                <a:moveTo>
                  <a:pt x="7854" y="16778"/>
                </a:moveTo>
                <a:cubicBezTo>
                  <a:pt x="7916" y="16737"/>
                  <a:pt x="7946" y="16842"/>
                  <a:pt x="7976" y="16947"/>
                </a:cubicBezTo>
                <a:lnTo>
                  <a:pt x="7867" y="17208"/>
                </a:lnTo>
                <a:lnTo>
                  <a:pt x="7963" y="17332"/>
                </a:lnTo>
                <a:lnTo>
                  <a:pt x="7998" y="17497"/>
                </a:lnTo>
                <a:lnTo>
                  <a:pt x="7981" y="17822"/>
                </a:lnTo>
                <a:lnTo>
                  <a:pt x="7990" y="17941"/>
                </a:lnTo>
                <a:cubicBezTo>
                  <a:pt x="7867" y="18024"/>
                  <a:pt x="7939" y="17850"/>
                  <a:pt x="7897" y="18129"/>
                </a:cubicBezTo>
                <a:cubicBezTo>
                  <a:pt x="7826" y="18052"/>
                  <a:pt x="7887" y="18010"/>
                  <a:pt x="7830" y="18111"/>
                </a:cubicBezTo>
                <a:lnTo>
                  <a:pt x="7764" y="18093"/>
                </a:lnTo>
                <a:lnTo>
                  <a:pt x="7658" y="17850"/>
                </a:lnTo>
                <a:lnTo>
                  <a:pt x="7669" y="17717"/>
                </a:lnTo>
                <a:lnTo>
                  <a:pt x="7639" y="17612"/>
                </a:lnTo>
                <a:cubicBezTo>
                  <a:pt x="7671" y="17465"/>
                  <a:pt x="7707" y="17378"/>
                  <a:pt x="7713" y="17186"/>
                </a:cubicBezTo>
                <a:lnTo>
                  <a:pt x="7780" y="17204"/>
                </a:lnTo>
                <a:lnTo>
                  <a:pt x="7832" y="17044"/>
                </a:lnTo>
                <a:lnTo>
                  <a:pt x="7802" y="16938"/>
                </a:lnTo>
                <a:cubicBezTo>
                  <a:pt x="7802" y="16938"/>
                  <a:pt x="7833" y="16792"/>
                  <a:pt x="7854" y="16778"/>
                </a:cubicBezTo>
                <a:close/>
                <a:moveTo>
                  <a:pt x="1442" y="16745"/>
                </a:moveTo>
                <a:lnTo>
                  <a:pt x="1594" y="17020"/>
                </a:lnTo>
                <a:cubicBezTo>
                  <a:pt x="1594" y="17020"/>
                  <a:pt x="1562" y="17167"/>
                  <a:pt x="1542" y="17180"/>
                </a:cubicBezTo>
                <a:lnTo>
                  <a:pt x="1459" y="17235"/>
                </a:lnTo>
                <a:lnTo>
                  <a:pt x="1413" y="17203"/>
                </a:lnTo>
                <a:lnTo>
                  <a:pt x="1315" y="17332"/>
                </a:lnTo>
                <a:lnTo>
                  <a:pt x="1219" y="17208"/>
                </a:lnTo>
                <a:lnTo>
                  <a:pt x="1266" y="16988"/>
                </a:lnTo>
                <a:cubicBezTo>
                  <a:pt x="1379" y="17039"/>
                  <a:pt x="1266" y="16988"/>
                  <a:pt x="1379" y="17039"/>
                </a:cubicBezTo>
                <a:lnTo>
                  <a:pt x="1360" y="16800"/>
                </a:lnTo>
                <a:lnTo>
                  <a:pt x="1406" y="16832"/>
                </a:lnTo>
                <a:close/>
                <a:moveTo>
                  <a:pt x="21159" y="16662"/>
                </a:moveTo>
                <a:cubicBezTo>
                  <a:pt x="21168" y="16672"/>
                  <a:pt x="21188" y="16721"/>
                  <a:pt x="21227" y="16664"/>
                </a:cubicBezTo>
                <a:lnTo>
                  <a:pt x="21241" y="16842"/>
                </a:lnTo>
                <a:lnTo>
                  <a:pt x="21159" y="16897"/>
                </a:lnTo>
                <a:cubicBezTo>
                  <a:pt x="21152" y="16682"/>
                  <a:pt x="21150" y="16652"/>
                  <a:pt x="21159" y="16662"/>
                </a:cubicBezTo>
                <a:close/>
                <a:moveTo>
                  <a:pt x="18361" y="16576"/>
                </a:moveTo>
                <a:lnTo>
                  <a:pt x="18319" y="16855"/>
                </a:lnTo>
                <a:cubicBezTo>
                  <a:pt x="18227" y="16791"/>
                  <a:pt x="18344" y="16901"/>
                  <a:pt x="18232" y="16851"/>
                </a:cubicBezTo>
                <a:lnTo>
                  <a:pt x="18233" y="16599"/>
                </a:lnTo>
                <a:close/>
                <a:moveTo>
                  <a:pt x="8572" y="16548"/>
                </a:moveTo>
                <a:lnTo>
                  <a:pt x="8616" y="16832"/>
                </a:lnTo>
                <a:lnTo>
                  <a:pt x="8524" y="16768"/>
                </a:lnTo>
                <a:close/>
                <a:moveTo>
                  <a:pt x="9176" y="16519"/>
                </a:moveTo>
                <a:lnTo>
                  <a:pt x="9293" y="16629"/>
                </a:lnTo>
                <a:lnTo>
                  <a:pt x="9337" y="16913"/>
                </a:lnTo>
                <a:lnTo>
                  <a:pt x="9239" y="17042"/>
                </a:lnTo>
                <a:lnTo>
                  <a:pt x="9253" y="17220"/>
                </a:lnTo>
                <a:cubicBezTo>
                  <a:pt x="9151" y="17289"/>
                  <a:pt x="9151" y="17289"/>
                  <a:pt x="9157" y="17097"/>
                </a:cubicBezTo>
                <a:lnTo>
                  <a:pt x="9076" y="16900"/>
                </a:lnTo>
                <a:lnTo>
                  <a:pt x="9049" y="17106"/>
                </a:lnTo>
                <a:cubicBezTo>
                  <a:pt x="8983" y="17088"/>
                  <a:pt x="8962" y="17102"/>
                  <a:pt x="8926" y="17189"/>
                </a:cubicBezTo>
                <a:lnTo>
                  <a:pt x="8896" y="17083"/>
                </a:lnTo>
                <a:lnTo>
                  <a:pt x="8798" y="17212"/>
                </a:lnTo>
                <a:lnTo>
                  <a:pt x="8784" y="17033"/>
                </a:lnTo>
                <a:cubicBezTo>
                  <a:pt x="8882" y="16905"/>
                  <a:pt x="8882" y="16905"/>
                  <a:pt x="8863" y="16667"/>
                </a:cubicBezTo>
                <a:lnTo>
                  <a:pt x="8924" y="16625"/>
                </a:lnTo>
                <a:cubicBezTo>
                  <a:pt x="8986" y="16584"/>
                  <a:pt x="9041" y="16735"/>
                  <a:pt x="9072" y="16840"/>
                </a:cubicBezTo>
                <a:cubicBezTo>
                  <a:pt x="9128" y="16739"/>
                  <a:pt x="9067" y="16781"/>
                  <a:pt x="9133" y="16799"/>
                </a:cubicBezTo>
                <a:close/>
                <a:moveTo>
                  <a:pt x="6965" y="16495"/>
                </a:moveTo>
                <a:lnTo>
                  <a:pt x="6954" y="16628"/>
                </a:lnTo>
                <a:lnTo>
                  <a:pt x="6904" y="16536"/>
                </a:lnTo>
                <a:close/>
                <a:moveTo>
                  <a:pt x="20819" y="16435"/>
                </a:moveTo>
                <a:lnTo>
                  <a:pt x="20847" y="16792"/>
                </a:lnTo>
                <a:lnTo>
                  <a:pt x="20765" y="16848"/>
                </a:lnTo>
                <a:cubicBezTo>
                  <a:pt x="20724" y="16875"/>
                  <a:pt x="20719" y="16816"/>
                  <a:pt x="20673" y="16784"/>
                </a:cubicBezTo>
                <a:lnTo>
                  <a:pt x="20691" y="16458"/>
                </a:lnTo>
                <a:lnTo>
                  <a:pt x="20762" y="16536"/>
                </a:lnTo>
                <a:close/>
                <a:moveTo>
                  <a:pt x="9688" y="16427"/>
                </a:moveTo>
                <a:lnTo>
                  <a:pt x="9728" y="16652"/>
                </a:lnTo>
                <a:lnTo>
                  <a:pt x="9661" y="16633"/>
                </a:lnTo>
                <a:close/>
                <a:moveTo>
                  <a:pt x="10446" y="16422"/>
                </a:moveTo>
                <a:lnTo>
                  <a:pt x="10460" y="16600"/>
                </a:lnTo>
                <a:lnTo>
                  <a:pt x="10414" y="16568"/>
                </a:lnTo>
                <a:cubicBezTo>
                  <a:pt x="10408" y="16761"/>
                  <a:pt x="10408" y="16761"/>
                  <a:pt x="10310" y="16889"/>
                </a:cubicBezTo>
                <a:lnTo>
                  <a:pt x="10340" y="16994"/>
                </a:lnTo>
                <a:lnTo>
                  <a:pt x="10288" y="17155"/>
                </a:lnTo>
                <a:lnTo>
                  <a:pt x="10370" y="17100"/>
                </a:lnTo>
                <a:lnTo>
                  <a:pt x="10340" y="16994"/>
                </a:lnTo>
                <a:lnTo>
                  <a:pt x="10438" y="16866"/>
                </a:lnTo>
                <a:lnTo>
                  <a:pt x="10452" y="17045"/>
                </a:lnTo>
                <a:cubicBezTo>
                  <a:pt x="10504" y="16884"/>
                  <a:pt x="10504" y="16884"/>
                  <a:pt x="10444" y="16674"/>
                </a:cubicBezTo>
                <a:lnTo>
                  <a:pt x="10460" y="16600"/>
                </a:lnTo>
                <a:lnTo>
                  <a:pt x="10517" y="16499"/>
                </a:lnTo>
                <a:close/>
                <a:moveTo>
                  <a:pt x="10001" y="16280"/>
                </a:moveTo>
                <a:lnTo>
                  <a:pt x="9995" y="16473"/>
                </a:lnTo>
                <a:lnTo>
                  <a:pt x="9944" y="16381"/>
                </a:lnTo>
                <a:close/>
                <a:moveTo>
                  <a:pt x="5559" y="16245"/>
                </a:moveTo>
                <a:lnTo>
                  <a:pt x="5594" y="16410"/>
                </a:lnTo>
                <a:lnTo>
                  <a:pt x="5533" y="16451"/>
                </a:lnTo>
                <a:cubicBezTo>
                  <a:pt x="5534" y="16199"/>
                  <a:pt x="5477" y="16300"/>
                  <a:pt x="5559" y="16245"/>
                </a:cubicBezTo>
                <a:close/>
                <a:moveTo>
                  <a:pt x="17857" y="16224"/>
                </a:moveTo>
                <a:lnTo>
                  <a:pt x="17908" y="16315"/>
                </a:lnTo>
                <a:lnTo>
                  <a:pt x="17871" y="16402"/>
                </a:lnTo>
                <a:close/>
                <a:moveTo>
                  <a:pt x="9930" y="16202"/>
                </a:moveTo>
                <a:lnTo>
                  <a:pt x="9944" y="16381"/>
                </a:lnTo>
                <a:lnTo>
                  <a:pt x="9889" y="16230"/>
                </a:lnTo>
                <a:close/>
                <a:moveTo>
                  <a:pt x="10493" y="16202"/>
                </a:moveTo>
                <a:lnTo>
                  <a:pt x="10507" y="16380"/>
                </a:lnTo>
                <a:lnTo>
                  <a:pt x="10569" y="16339"/>
                </a:lnTo>
                <a:close/>
                <a:moveTo>
                  <a:pt x="18006" y="16187"/>
                </a:moveTo>
                <a:lnTo>
                  <a:pt x="18077" y="16265"/>
                </a:lnTo>
                <a:lnTo>
                  <a:pt x="18029" y="16485"/>
                </a:lnTo>
                <a:lnTo>
                  <a:pt x="18004" y="16439"/>
                </a:lnTo>
                <a:close/>
                <a:moveTo>
                  <a:pt x="21296" y="16178"/>
                </a:moveTo>
                <a:lnTo>
                  <a:pt x="21356" y="16389"/>
                </a:lnTo>
                <a:lnTo>
                  <a:pt x="21258" y="16517"/>
                </a:lnTo>
                <a:cubicBezTo>
                  <a:pt x="21276" y="16192"/>
                  <a:pt x="21182" y="16380"/>
                  <a:pt x="21296" y="16178"/>
                </a:cubicBezTo>
                <a:close/>
                <a:moveTo>
                  <a:pt x="19159" y="16112"/>
                </a:moveTo>
                <a:lnTo>
                  <a:pt x="19177" y="16217"/>
                </a:lnTo>
                <a:lnTo>
                  <a:pt x="19171" y="16410"/>
                </a:lnTo>
                <a:lnTo>
                  <a:pt x="19351" y="16226"/>
                </a:lnTo>
                <a:lnTo>
                  <a:pt x="19370" y="16465"/>
                </a:lnTo>
                <a:lnTo>
                  <a:pt x="19427" y="16364"/>
                </a:lnTo>
                <a:lnTo>
                  <a:pt x="19524" y="16487"/>
                </a:lnTo>
                <a:lnTo>
                  <a:pt x="19560" y="16400"/>
                </a:lnTo>
                <a:lnTo>
                  <a:pt x="19579" y="16638"/>
                </a:lnTo>
                <a:cubicBezTo>
                  <a:pt x="19593" y="16817"/>
                  <a:pt x="19589" y="16758"/>
                  <a:pt x="19634" y="16790"/>
                </a:cubicBezTo>
                <a:lnTo>
                  <a:pt x="19623" y="16922"/>
                </a:lnTo>
                <a:lnTo>
                  <a:pt x="19674" y="17014"/>
                </a:lnTo>
                <a:lnTo>
                  <a:pt x="19657" y="17339"/>
                </a:lnTo>
                <a:lnTo>
                  <a:pt x="19677" y="17409"/>
                </a:lnTo>
                <a:lnTo>
                  <a:pt x="19650" y="17532"/>
                </a:lnTo>
                <a:lnTo>
                  <a:pt x="19608" y="17811"/>
                </a:lnTo>
                <a:lnTo>
                  <a:pt x="19638" y="17917"/>
                </a:lnTo>
                <a:lnTo>
                  <a:pt x="19555" y="17972"/>
                </a:lnTo>
                <a:cubicBezTo>
                  <a:pt x="19462" y="18160"/>
                  <a:pt x="19551" y="17912"/>
                  <a:pt x="19457" y="18100"/>
                </a:cubicBezTo>
                <a:lnTo>
                  <a:pt x="19492" y="18265"/>
                </a:lnTo>
                <a:lnTo>
                  <a:pt x="19450" y="18544"/>
                </a:lnTo>
                <a:lnTo>
                  <a:pt x="19383" y="18526"/>
                </a:lnTo>
                <a:cubicBezTo>
                  <a:pt x="19326" y="18627"/>
                  <a:pt x="19301" y="18581"/>
                  <a:pt x="19323" y="18316"/>
                </a:cubicBezTo>
                <a:cubicBezTo>
                  <a:pt x="19293" y="18210"/>
                  <a:pt x="19303" y="18329"/>
                  <a:pt x="19309" y="18137"/>
                </a:cubicBezTo>
                <a:lnTo>
                  <a:pt x="19132" y="17816"/>
                </a:lnTo>
                <a:cubicBezTo>
                  <a:pt x="19095" y="17904"/>
                  <a:pt x="19136" y="17876"/>
                  <a:pt x="19070" y="17858"/>
                </a:cubicBezTo>
                <a:lnTo>
                  <a:pt x="19097" y="17652"/>
                </a:lnTo>
                <a:cubicBezTo>
                  <a:pt x="19067" y="17546"/>
                  <a:pt x="19076" y="17665"/>
                  <a:pt x="19083" y="17473"/>
                </a:cubicBezTo>
                <a:lnTo>
                  <a:pt x="19048" y="17308"/>
                </a:lnTo>
                <a:lnTo>
                  <a:pt x="18951" y="17184"/>
                </a:lnTo>
                <a:lnTo>
                  <a:pt x="19045" y="16996"/>
                </a:lnTo>
                <a:lnTo>
                  <a:pt x="19030" y="16818"/>
                </a:lnTo>
                <a:lnTo>
                  <a:pt x="19130" y="16437"/>
                </a:lnTo>
                <a:lnTo>
                  <a:pt x="19090" y="16213"/>
                </a:lnTo>
                <a:close/>
                <a:moveTo>
                  <a:pt x="2689" y="16098"/>
                </a:moveTo>
                <a:cubicBezTo>
                  <a:pt x="2727" y="16166"/>
                  <a:pt x="2738" y="16159"/>
                  <a:pt x="2741" y="16173"/>
                </a:cubicBezTo>
                <a:cubicBezTo>
                  <a:pt x="2745" y="16186"/>
                  <a:pt x="2742" y="16219"/>
                  <a:pt x="2754" y="16368"/>
                </a:cubicBezTo>
                <a:cubicBezTo>
                  <a:pt x="2642" y="16318"/>
                  <a:pt x="2780" y="16414"/>
                  <a:pt x="2693" y="16409"/>
                </a:cubicBezTo>
                <a:close/>
                <a:moveTo>
                  <a:pt x="6998" y="16096"/>
                </a:moveTo>
                <a:cubicBezTo>
                  <a:pt x="7022" y="16394"/>
                  <a:pt x="7017" y="16335"/>
                  <a:pt x="6965" y="16495"/>
                </a:cubicBezTo>
                <a:lnTo>
                  <a:pt x="6910" y="16344"/>
                </a:lnTo>
                <a:lnTo>
                  <a:pt x="6937" y="16138"/>
                </a:lnTo>
                <a:cubicBezTo>
                  <a:pt x="7003" y="16156"/>
                  <a:pt x="6941" y="16197"/>
                  <a:pt x="6998" y="16096"/>
                </a:cubicBezTo>
                <a:close/>
                <a:moveTo>
                  <a:pt x="18314" y="15980"/>
                </a:moveTo>
                <a:lnTo>
                  <a:pt x="18301" y="16365"/>
                </a:lnTo>
                <a:lnTo>
                  <a:pt x="18219" y="16420"/>
                </a:lnTo>
                <a:cubicBezTo>
                  <a:pt x="18221" y="16168"/>
                  <a:pt x="18236" y="16095"/>
                  <a:pt x="18314" y="15980"/>
                </a:cubicBezTo>
                <a:close/>
                <a:moveTo>
                  <a:pt x="10080" y="15914"/>
                </a:moveTo>
                <a:lnTo>
                  <a:pt x="10120" y="16138"/>
                </a:lnTo>
                <a:lnTo>
                  <a:pt x="10175" y="16289"/>
                </a:lnTo>
                <a:cubicBezTo>
                  <a:pt x="10139" y="16376"/>
                  <a:pt x="10118" y="16390"/>
                  <a:pt x="10052" y="16372"/>
                </a:cubicBezTo>
                <a:lnTo>
                  <a:pt x="10079" y="16166"/>
                </a:lnTo>
                <a:lnTo>
                  <a:pt x="10023" y="16014"/>
                </a:lnTo>
                <a:close/>
                <a:moveTo>
                  <a:pt x="1284" y="15847"/>
                </a:moveTo>
                <a:cubicBezTo>
                  <a:pt x="1375" y="15911"/>
                  <a:pt x="1396" y="15898"/>
                  <a:pt x="1451" y="16049"/>
                </a:cubicBezTo>
                <a:lnTo>
                  <a:pt x="1334" y="15939"/>
                </a:lnTo>
                <a:cubicBezTo>
                  <a:pt x="1277" y="16040"/>
                  <a:pt x="1323" y="16072"/>
                  <a:pt x="1268" y="15921"/>
                </a:cubicBezTo>
                <a:close/>
                <a:moveTo>
                  <a:pt x="19125" y="15834"/>
                </a:moveTo>
                <a:lnTo>
                  <a:pt x="19149" y="15860"/>
                </a:lnTo>
                <a:cubicBezTo>
                  <a:pt x="19142" y="16053"/>
                  <a:pt x="19133" y="15933"/>
                  <a:pt x="19168" y="16098"/>
                </a:cubicBezTo>
                <a:lnTo>
                  <a:pt x="19159" y="16112"/>
                </a:lnTo>
                <a:lnTo>
                  <a:pt x="19143" y="16021"/>
                </a:lnTo>
                <a:close/>
                <a:moveTo>
                  <a:pt x="4400" y="15830"/>
                </a:moveTo>
                <a:lnTo>
                  <a:pt x="4456" y="15981"/>
                </a:lnTo>
                <a:cubicBezTo>
                  <a:pt x="4419" y="16068"/>
                  <a:pt x="4424" y="16127"/>
                  <a:pt x="4362" y="16169"/>
                </a:cubicBezTo>
                <a:lnTo>
                  <a:pt x="4367" y="16228"/>
                </a:lnTo>
                <a:lnTo>
                  <a:pt x="4326" y="16256"/>
                </a:lnTo>
                <a:cubicBezTo>
                  <a:pt x="4302" y="15958"/>
                  <a:pt x="4317" y="16137"/>
                  <a:pt x="4339" y="15871"/>
                </a:cubicBezTo>
                <a:cubicBezTo>
                  <a:pt x="4405" y="15889"/>
                  <a:pt x="4343" y="15930"/>
                  <a:pt x="4400" y="15830"/>
                </a:cubicBezTo>
                <a:close/>
                <a:moveTo>
                  <a:pt x="1908" y="15805"/>
                </a:moveTo>
                <a:cubicBezTo>
                  <a:pt x="1937" y="16163"/>
                  <a:pt x="1877" y="15952"/>
                  <a:pt x="1973" y="16076"/>
                </a:cubicBezTo>
                <a:cubicBezTo>
                  <a:pt x="1951" y="16341"/>
                  <a:pt x="1937" y="16163"/>
                  <a:pt x="1960" y="16460"/>
                </a:cubicBezTo>
                <a:lnTo>
                  <a:pt x="1874" y="16468"/>
                </a:lnTo>
                <a:lnTo>
                  <a:pt x="1874" y="16456"/>
                </a:lnTo>
                <a:lnTo>
                  <a:pt x="1853" y="16470"/>
                </a:lnTo>
                <a:lnTo>
                  <a:pt x="1874" y="16468"/>
                </a:lnTo>
                <a:lnTo>
                  <a:pt x="1878" y="16516"/>
                </a:lnTo>
                <a:cubicBezTo>
                  <a:pt x="1796" y="16571"/>
                  <a:pt x="1842" y="16603"/>
                  <a:pt x="1787" y="16452"/>
                </a:cubicBezTo>
                <a:lnTo>
                  <a:pt x="1750" y="16539"/>
                </a:lnTo>
                <a:lnTo>
                  <a:pt x="1684" y="16520"/>
                </a:lnTo>
                <a:lnTo>
                  <a:pt x="1741" y="16420"/>
                </a:lnTo>
                <a:lnTo>
                  <a:pt x="1644" y="16296"/>
                </a:lnTo>
                <a:lnTo>
                  <a:pt x="1641" y="15984"/>
                </a:lnTo>
                <a:lnTo>
                  <a:pt x="1749" y="15975"/>
                </a:lnTo>
                <a:cubicBezTo>
                  <a:pt x="1744" y="15916"/>
                  <a:pt x="1723" y="15929"/>
                  <a:pt x="1764" y="15902"/>
                </a:cubicBezTo>
                <a:cubicBezTo>
                  <a:pt x="1847" y="15847"/>
                  <a:pt x="1764" y="15902"/>
                  <a:pt x="1810" y="15934"/>
                </a:cubicBezTo>
                <a:close/>
                <a:moveTo>
                  <a:pt x="521" y="15793"/>
                </a:moveTo>
                <a:cubicBezTo>
                  <a:pt x="583" y="15752"/>
                  <a:pt x="634" y="15844"/>
                  <a:pt x="638" y="15903"/>
                </a:cubicBezTo>
                <a:cubicBezTo>
                  <a:pt x="653" y="16082"/>
                  <a:pt x="632" y="16096"/>
                  <a:pt x="621" y="16229"/>
                </a:cubicBezTo>
                <a:cubicBezTo>
                  <a:pt x="509" y="16178"/>
                  <a:pt x="646" y="16274"/>
                  <a:pt x="559" y="16270"/>
                </a:cubicBezTo>
                <a:lnTo>
                  <a:pt x="463" y="16146"/>
                </a:lnTo>
                <a:cubicBezTo>
                  <a:pt x="469" y="15954"/>
                  <a:pt x="419" y="15862"/>
                  <a:pt x="501" y="15807"/>
                </a:cubicBezTo>
                <a:close/>
                <a:moveTo>
                  <a:pt x="8858" y="15791"/>
                </a:moveTo>
                <a:cubicBezTo>
                  <a:pt x="8863" y="15851"/>
                  <a:pt x="8893" y="15956"/>
                  <a:pt x="8893" y="15956"/>
                </a:cubicBezTo>
                <a:cubicBezTo>
                  <a:pt x="8897" y="16016"/>
                  <a:pt x="8866" y="16163"/>
                  <a:pt x="8877" y="16030"/>
                </a:cubicBezTo>
                <a:cubicBezTo>
                  <a:pt x="8815" y="16071"/>
                  <a:pt x="8882" y="16089"/>
                  <a:pt x="8810" y="16011"/>
                </a:cubicBezTo>
                <a:close/>
                <a:moveTo>
                  <a:pt x="9951" y="15749"/>
                </a:moveTo>
                <a:cubicBezTo>
                  <a:pt x="9969" y="15737"/>
                  <a:pt x="9992" y="15753"/>
                  <a:pt x="10025" y="15762"/>
                </a:cubicBezTo>
                <a:lnTo>
                  <a:pt x="10014" y="15895"/>
                </a:lnTo>
                <a:lnTo>
                  <a:pt x="10023" y="16014"/>
                </a:lnTo>
                <a:lnTo>
                  <a:pt x="9977" y="15982"/>
                </a:lnTo>
                <a:lnTo>
                  <a:pt x="9976" y="16234"/>
                </a:lnTo>
                <a:lnTo>
                  <a:pt x="9921" y="16083"/>
                </a:lnTo>
                <a:lnTo>
                  <a:pt x="9977" y="15982"/>
                </a:lnTo>
                <a:lnTo>
                  <a:pt x="9957" y="15996"/>
                </a:lnTo>
                <a:lnTo>
                  <a:pt x="9947" y="15877"/>
                </a:lnTo>
                <a:lnTo>
                  <a:pt x="9906" y="15905"/>
                </a:lnTo>
                <a:cubicBezTo>
                  <a:pt x="9920" y="15801"/>
                  <a:pt x="9933" y="15761"/>
                  <a:pt x="9951" y="15749"/>
                </a:cubicBezTo>
                <a:close/>
                <a:moveTo>
                  <a:pt x="819" y="15720"/>
                </a:moveTo>
                <a:lnTo>
                  <a:pt x="890" y="15798"/>
                </a:lnTo>
                <a:lnTo>
                  <a:pt x="833" y="15898"/>
                </a:lnTo>
                <a:lnTo>
                  <a:pt x="803" y="15793"/>
                </a:lnTo>
                <a:close/>
                <a:moveTo>
                  <a:pt x="18290" y="15683"/>
                </a:moveTo>
                <a:cubicBezTo>
                  <a:pt x="18243" y="15903"/>
                  <a:pt x="18300" y="15802"/>
                  <a:pt x="18197" y="15871"/>
                </a:cubicBezTo>
                <a:cubicBezTo>
                  <a:pt x="18239" y="15591"/>
                  <a:pt x="18187" y="15751"/>
                  <a:pt x="18290" y="15683"/>
                </a:cubicBezTo>
                <a:close/>
                <a:moveTo>
                  <a:pt x="8327" y="15646"/>
                </a:moveTo>
                <a:lnTo>
                  <a:pt x="8371" y="15930"/>
                </a:lnTo>
                <a:cubicBezTo>
                  <a:pt x="8314" y="16030"/>
                  <a:pt x="8376" y="15989"/>
                  <a:pt x="8309" y="15971"/>
                </a:cubicBezTo>
                <a:lnTo>
                  <a:pt x="8278" y="16118"/>
                </a:lnTo>
                <a:lnTo>
                  <a:pt x="8232" y="16086"/>
                </a:lnTo>
                <a:close/>
                <a:moveTo>
                  <a:pt x="10512" y="15624"/>
                </a:moveTo>
                <a:cubicBezTo>
                  <a:pt x="10460" y="15785"/>
                  <a:pt x="10450" y="15666"/>
                  <a:pt x="10506" y="15817"/>
                </a:cubicBezTo>
                <a:lnTo>
                  <a:pt x="10520" y="15995"/>
                </a:lnTo>
                <a:lnTo>
                  <a:pt x="10490" y="15890"/>
                </a:lnTo>
                <a:cubicBezTo>
                  <a:pt x="10396" y="16078"/>
                  <a:pt x="10485" y="15831"/>
                  <a:pt x="10392" y="16019"/>
                </a:cubicBezTo>
                <a:lnTo>
                  <a:pt x="10452" y="16229"/>
                </a:lnTo>
                <a:lnTo>
                  <a:pt x="10463" y="16096"/>
                </a:lnTo>
                <a:lnTo>
                  <a:pt x="10509" y="16128"/>
                </a:lnTo>
                <a:lnTo>
                  <a:pt x="10520" y="15995"/>
                </a:lnTo>
                <a:cubicBezTo>
                  <a:pt x="10540" y="15982"/>
                  <a:pt x="10541" y="15919"/>
                  <a:pt x="10535" y="15844"/>
                </a:cubicBezTo>
                <a:cubicBezTo>
                  <a:pt x="10529" y="15770"/>
                  <a:pt x="10517" y="15684"/>
                  <a:pt x="10512" y="15624"/>
                </a:cubicBezTo>
                <a:close/>
                <a:moveTo>
                  <a:pt x="3603" y="15611"/>
                </a:moveTo>
                <a:lnTo>
                  <a:pt x="3572" y="15757"/>
                </a:lnTo>
                <a:lnTo>
                  <a:pt x="3562" y="15638"/>
                </a:lnTo>
                <a:close/>
                <a:moveTo>
                  <a:pt x="18306" y="15609"/>
                </a:moveTo>
                <a:lnTo>
                  <a:pt x="18382" y="15747"/>
                </a:lnTo>
                <a:lnTo>
                  <a:pt x="18320" y="15788"/>
                </a:lnTo>
                <a:close/>
                <a:moveTo>
                  <a:pt x="8964" y="15524"/>
                </a:moveTo>
                <a:cubicBezTo>
                  <a:pt x="8959" y="15504"/>
                  <a:pt x="8954" y="15507"/>
                  <a:pt x="9018" y="15622"/>
                </a:cubicBezTo>
                <a:cubicBezTo>
                  <a:pt x="8924" y="15810"/>
                  <a:pt x="9013" y="15562"/>
                  <a:pt x="8920" y="15750"/>
                </a:cubicBezTo>
                <a:lnTo>
                  <a:pt x="8905" y="15572"/>
                </a:lnTo>
                <a:cubicBezTo>
                  <a:pt x="8972" y="15590"/>
                  <a:pt x="8968" y="15545"/>
                  <a:pt x="8964" y="15524"/>
                </a:cubicBezTo>
                <a:close/>
                <a:moveTo>
                  <a:pt x="9935" y="15446"/>
                </a:moveTo>
                <a:lnTo>
                  <a:pt x="9928" y="15639"/>
                </a:lnTo>
                <a:lnTo>
                  <a:pt x="9878" y="15547"/>
                </a:lnTo>
                <a:close/>
                <a:moveTo>
                  <a:pt x="17544" y="15413"/>
                </a:moveTo>
                <a:lnTo>
                  <a:pt x="17547" y="15429"/>
                </a:lnTo>
                <a:cubicBezTo>
                  <a:pt x="17547" y="15441"/>
                  <a:pt x="17544" y="15434"/>
                  <a:pt x="17541" y="15424"/>
                </a:cubicBezTo>
                <a:close/>
                <a:moveTo>
                  <a:pt x="6461" y="15327"/>
                </a:moveTo>
                <a:cubicBezTo>
                  <a:pt x="6413" y="15547"/>
                  <a:pt x="6470" y="15446"/>
                  <a:pt x="6367" y="15515"/>
                </a:cubicBezTo>
                <a:cubicBezTo>
                  <a:pt x="6410" y="15236"/>
                  <a:pt x="6337" y="15410"/>
                  <a:pt x="6461" y="15327"/>
                </a:cubicBezTo>
                <a:close/>
                <a:moveTo>
                  <a:pt x="10033" y="15318"/>
                </a:moveTo>
                <a:lnTo>
                  <a:pt x="10109" y="15455"/>
                </a:lnTo>
                <a:cubicBezTo>
                  <a:pt x="10015" y="15643"/>
                  <a:pt x="10104" y="15396"/>
                  <a:pt x="10011" y="15584"/>
                </a:cubicBezTo>
                <a:lnTo>
                  <a:pt x="9996" y="15405"/>
                </a:lnTo>
                <a:close/>
                <a:moveTo>
                  <a:pt x="17525" y="15317"/>
                </a:moveTo>
                <a:lnTo>
                  <a:pt x="17658" y="15354"/>
                </a:lnTo>
                <a:lnTo>
                  <a:pt x="17647" y="15486"/>
                </a:lnTo>
                <a:lnTo>
                  <a:pt x="17601" y="15454"/>
                </a:lnTo>
                <a:cubicBezTo>
                  <a:pt x="17570" y="15412"/>
                  <a:pt x="17554" y="15399"/>
                  <a:pt x="17547" y="15400"/>
                </a:cubicBezTo>
                <a:lnTo>
                  <a:pt x="17544" y="15413"/>
                </a:lnTo>
                <a:close/>
                <a:moveTo>
                  <a:pt x="9941" y="15254"/>
                </a:moveTo>
                <a:lnTo>
                  <a:pt x="9996" y="15405"/>
                </a:lnTo>
                <a:lnTo>
                  <a:pt x="9935" y="15446"/>
                </a:lnTo>
                <a:close/>
                <a:moveTo>
                  <a:pt x="9778" y="15112"/>
                </a:moveTo>
                <a:lnTo>
                  <a:pt x="9829" y="15204"/>
                </a:lnTo>
                <a:lnTo>
                  <a:pt x="9792" y="15291"/>
                </a:lnTo>
                <a:close/>
                <a:moveTo>
                  <a:pt x="7435" y="15051"/>
                </a:moveTo>
                <a:lnTo>
                  <a:pt x="7403" y="15198"/>
                </a:lnTo>
                <a:lnTo>
                  <a:pt x="7352" y="15106"/>
                </a:lnTo>
                <a:close/>
                <a:moveTo>
                  <a:pt x="7998" y="15050"/>
                </a:moveTo>
                <a:lnTo>
                  <a:pt x="8048" y="15142"/>
                </a:lnTo>
                <a:lnTo>
                  <a:pt x="7966" y="15197"/>
                </a:lnTo>
                <a:close/>
                <a:moveTo>
                  <a:pt x="613" y="15042"/>
                </a:moveTo>
                <a:cubicBezTo>
                  <a:pt x="659" y="15074"/>
                  <a:pt x="776" y="15184"/>
                  <a:pt x="785" y="15303"/>
                </a:cubicBezTo>
                <a:lnTo>
                  <a:pt x="800" y="15482"/>
                </a:lnTo>
                <a:lnTo>
                  <a:pt x="702" y="15610"/>
                </a:lnTo>
                <a:lnTo>
                  <a:pt x="691" y="15743"/>
                </a:lnTo>
                <a:cubicBezTo>
                  <a:pt x="619" y="15665"/>
                  <a:pt x="574" y="15633"/>
                  <a:pt x="502" y="15555"/>
                </a:cubicBezTo>
                <a:lnTo>
                  <a:pt x="577" y="15129"/>
                </a:lnTo>
                <a:lnTo>
                  <a:pt x="623" y="15161"/>
                </a:lnTo>
                <a:close/>
                <a:moveTo>
                  <a:pt x="10203" y="15015"/>
                </a:moveTo>
                <a:lnTo>
                  <a:pt x="10249" y="15047"/>
                </a:lnTo>
                <a:lnTo>
                  <a:pt x="10186" y="15341"/>
                </a:lnTo>
                <a:close/>
                <a:moveTo>
                  <a:pt x="8576" y="14976"/>
                </a:moveTo>
                <a:lnTo>
                  <a:pt x="8595" y="15215"/>
                </a:lnTo>
                <a:lnTo>
                  <a:pt x="8627" y="15068"/>
                </a:lnTo>
                <a:lnTo>
                  <a:pt x="8646" y="15306"/>
                </a:lnTo>
                <a:lnTo>
                  <a:pt x="8600" y="15274"/>
                </a:lnTo>
                <a:lnTo>
                  <a:pt x="8573" y="15480"/>
                </a:lnTo>
                <a:cubicBezTo>
                  <a:pt x="8507" y="15462"/>
                  <a:pt x="8568" y="15421"/>
                  <a:pt x="8512" y="15522"/>
                </a:cubicBezTo>
                <a:lnTo>
                  <a:pt x="8436" y="15384"/>
                </a:lnTo>
                <a:lnTo>
                  <a:pt x="8399" y="15471"/>
                </a:lnTo>
                <a:lnTo>
                  <a:pt x="8380" y="15233"/>
                </a:lnTo>
                <a:lnTo>
                  <a:pt x="8426" y="15265"/>
                </a:lnTo>
                <a:lnTo>
                  <a:pt x="8451" y="15170"/>
                </a:lnTo>
                <a:lnTo>
                  <a:pt x="8450" y="15187"/>
                </a:lnTo>
                <a:cubicBezTo>
                  <a:pt x="8454" y="15211"/>
                  <a:pt x="8463" y="15140"/>
                  <a:pt x="8455" y="15155"/>
                </a:cubicBezTo>
                <a:lnTo>
                  <a:pt x="8451" y="15170"/>
                </a:lnTo>
                <a:lnTo>
                  <a:pt x="8453" y="15059"/>
                </a:lnTo>
                <a:cubicBezTo>
                  <a:pt x="8519" y="15077"/>
                  <a:pt x="8540" y="15063"/>
                  <a:pt x="8576" y="14976"/>
                </a:cubicBezTo>
                <a:close/>
                <a:moveTo>
                  <a:pt x="18469" y="14936"/>
                </a:moveTo>
                <a:lnTo>
                  <a:pt x="18519" y="15027"/>
                </a:lnTo>
                <a:lnTo>
                  <a:pt x="18462" y="15128"/>
                </a:lnTo>
                <a:close/>
                <a:moveTo>
                  <a:pt x="10086" y="14906"/>
                </a:moveTo>
                <a:lnTo>
                  <a:pt x="10101" y="15084"/>
                </a:lnTo>
                <a:lnTo>
                  <a:pt x="10034" y="15066"/>
                </a:lnTo>
                <a:close/>
                <a:moveTo>
                  <a:pt x="17731" y="14901"/>
                </a:moveTo>
                <a:lnTo>
                  <a:pt x="17742" y="14930"/>
                </a:lnTo>
                <a:cubicBezTo>
                  <a:pt x="17748" y="14959"/>
                  <a:pt x="17722" y="14919"/>
                  <a:pt x="17729" y="14901"/>
                </a:cubicBezTo>
                <a:close/>
                <a:moveTo>
                  <a:pt x="2375" y="14866"/>
                </a:moveTo>
                <a:lnTo>
                  <a:pt x="2430" y="15017"/>
                </a:lnTo>
                <a:cubicBezTo>
                  <a:pt x="2523" y="14829"/>
                  <a:pt x="2435" y="15076"/>
                  <a:pt x="2528" y="14888"/>
                </a:cubicBezTo>
                <a:cubicBezTo>
                  <a:pt x="2558" y="14994"/>
                  <a:pt x="2533" y="14948"/>
                  <a:pt x="2599" y="14966"/>
                </a:cubicBezTo>
                <a:lnTo>
                  <a:pt x="2634" y="15131"/>
                </a:lnTo>
                <a:lnTo>
                  <a:pt x="2643" y="15250"/>
                </a:lnTo>
                <a:lnTo>
                  <a:pt x="2653" y="15369"/>
                </a:lnTo>
                <a:lnTo>
                  <a:pt x="2544" y="15630"/>
                </a:lnTo>
                <a:lnTo>
                  <a:pt x="2482" y="15672"/>
                </a:lnTo>
                <a:lnTo>
                  <a:pt x="2330" y="15397"/>
                </a:lnTo>
                <a:cubicBezTo>
                  <a:pt x="2357" y="15191"/>
                  <a:pt x="2346" y="15324"/>
                  <a:pt x="2321" y="15278"/>
                </a:cubicBezTo>
                <a:cubicBezTo>
                  <a:pt x="2229" y="15214"/>
                  <a:pt x="2330" y="15397"/>
                  <a:pt x="2250" y="15200"/>
                </a:cubicBezTo>
                <a:lnTo>
                  <a:pt x="2265" y="15127"/>
                </a:lnTo>
                <a:cubicBezTo>
                  <a:pt x="2265" y="15127"/>
                  <a:pt x="2311" y="15159"/>
                  <a:pt x="2311" y="15159"/>
                </a:cubicBezTo>
                <a:cubicBezTo>
                  <a:pt x="2394" y="15104"/>
                  <a:pt x="2311" y="15159"/>
                  <a:pt x="2348" y="15072"/>
                </a:cubicBezTo>
                <a:lnTo>
                  <a:pt x="2394" y="15104"/>
                </a:lnTo>
                <a:close/>
                <a:moveTo>
                  <a:pt x="17466" y="14854"/>
                </a:moveTo>
                <a:lnTo>
                  <a:pt x="17485" y="15093"/>
                </a:lnTo>
                <a:lnTo>
                  <a:pt x="17517" y="14946"/>
                </a:lnTo>
                <a:close/>
                <a:moveTo>
                  <a:pt x="9432" y="14842"/>
                </a:moveTo>
                <a:lnTo>
                  <a:pt x="9421" y="14975"/>
                </a:lnTo>
                <a:lnTo>
                  <a:pt x="9370" y="14884"/>
                </a:lnTo>
                <a:close/>
                <a:moveTo>
                  <a:pt x="7937" y="14840"/>
                </a:moveTo>
                <a:lnTo>
                  <a:pt x="8013" y="14977"/>
                </a:lnTo>
                <a:lnTo>
                  <a:pt x="7952" y="15018"/>
                </a:lnTo>
                <a:close/>
                <a:moveTo>
                  <a:pt x="20301" y="14837"/>
                </a:moveTo>
                <a:cubicBezTo>
                  <a:pt x="20352" y="14929"/>
                  <a:pt x="20398" y="14961"/>
                  <a:pt x="20392" y="15153"/>
                </a:cubicBezTo>
                <a:lnTo>
                  <a:pt x="20406" y="15332"/>
                </a:lnTo>
                <a:lnTo>
                  <a:pt x="20360" y="15300"/>
                </a:lnTo>
                <a:lnTo>
                  <a:pt x="20349" y="15432"/>
                </a:lnTo>
                <a:lnTo>
                  <a:pt x="20271" y="15547"/>
                </a:lnTo>
                <a:lnTo>
                  <a:pt x="20191" y="15350"/>
                </a:lnTo>
                <a:cubicBezTo>
                  <a:pt x="20202" y="15217"/>
                  <a:pt x="20211" y="15336"/>
                  <a:pt x="20176" y="15172"/>
                </a:cubicBezTo>
                <a:lnTo>
                  <a:pt x="20188" y="15039"/>
                </a:lnTo>
                <a:cubicBezTo>
                  <a:pt x="20244" y="14938"/>
                  <a:pt x="20213" y="15084"/>
                  <a:pt x="20240" y="14878"/>
                </a:cubicBezTo>
                <a:cubicBezTo>
                  <a:pt x="20286" y="14910"/>
                  <a:pt x="20244" y="14938"/>
                  <a:pt x="20301" y="14837"/>
                </a:cubicBezTo>
                <a:close/>
                <a:moveTo>
                  <a:pt x="8397" y="14697"/>
                </a:moveTo>
                <a:cubicBezTo>
                  <a:pt x="8400" y="14706"/>
                  <a:pt x="8403" y="14718"/>
                  <a:pt x="8398" y="14713"/>
                </a:cubicBezTo>
                <a:lnTo>
                  <a:pt x="8390" y="14697"/>
                </a:lnTo>
                <a:close/>
                <a:moveTo>
                  <a:pt x="10216" y="14631"/>
                </a:moveTo>
                <a:lnTo>
                  <a:pt x="10153" y="14924"/>
                </a:lnTo>
                <a:lnTo>
                  <a:pt x="10118" y="14759"/>
                </a:lnTo>
                <a:close/>
                <a:moveTo>
                  <a:pt x="8353" y="14624"/>
                </a:moveTo>
                <a:lnTo>
                  <a:pt x="8390" y="14697"/>
                </a:lnTo>
                <a:cubicBezTo>
                  <a:pt x="8390" y="14713"/>
                  <a:pt x="8396" y="14752"/>
                  <a:pt x="8413" y="14835"/>
                </a:cubicBezTo>
                <a:lnTo>
                  <a:pt x="8450" y="14747"/>
                </a:lnTo>
                <a:lnTo>
                  <a:pt x="8459" y="14867"/>
                </a:lnTo>
                <a:cubicBezTo>
                  <a:pt x="8532" y="14692"/>
                  <a:pt x="8507" y="14647"/>
                  <a:pt x="8567" y="14857"/>
                </a:cubicBezTo>
                <a:lnTo>
                  <a:pt x="8505" y="14899"/>
                </a:lnTo>
                <a:lnTo>
                  <a:pt x="8464" y="14926"/>
                </a:lnTo>
                <a:lnTo>
                  <a:pt x="8396" y="15160"/>
                </a:lnTo>
                <a:lnTo>
                  <a:pt x="8350" y="15128"/>
                </a:lnTo>
                <a:lnTo>
                  <a:pt x="8314" y="15215"/>
                </a:lnTo>
                <a:lnTo>
                  <a:pt x="8213" y="15032"/>
                </a:lnTo>
                <a:cubicBezTo>
                  <a:pt x="8265" y="14871"/>
                  <a:pt x="8301" y="14784"/>
                  <a:pt x="8353" y="14624"/>
                </a:cubicBezTo>
                <a:close/>
                <a:moveTo>
                  <a:pt x="2831" y="14622"/>
                </a:moveTo>
                <a:cubicBezTo>
                  <a:pt x="2892" y="14833"/>
                  <a:pt x="2877" y="14654"/>
                  <a:pt x="2901" y="14952"/>
                </a:cubicBezTo>
                <a:cubicBezTo>
                  <a:pt x="2835" y="14934"/>
                  <a:pt x="2814" y="14947"/>
                  <a:pt x="2778" y="15035"/>
                </a:cubicBezTo>
                <a:lnTo>
                  <a:pt x="2743" y="14870"/>
                </a:lnTo>
                <a:lnTo>
                  <a:pt x="2770" y="14663"/>
                </a:lnTo>
                <a:cubicBezTo>
                  <a:pt x="2836" y="14682"/>
                  <a:pt x="2775" y="14723"/>
                  <a:pt x="2831" y="14622"/>
                </a:cubicBezTo>
                <a:close/>
                <a:moveTo>
                  <a:pt x="9628" y="14586"/>
                </a:moveTo>
                <a:lnTo>
                  <a:pt x="9715" y="14590"/>
                </a:lnTo>
                <a:cubicBezTo>
                  <a:pt x="9713" y="14842"/>
                  <a:pt x="9724" y="14709"/>
                  <a:pt x="9672" y="14870"/>
                </a:cubicBezTo>
                <a:close/>
                <a:moveTo>
                  <a:pt x="18973" y="14472"/>
                </a:moveTo>
                <a:lnTo>
                  <a:pt x="19003" y="14578"/>
                </a:lnTo>
                <a:lnTo>
                  <a:pt x="19039" y="14490"/>
                </a:lnTo>
                <a:lnTo>
                  <a:pt x="19058" y="14729"/>
                </a:lnTo>
                <a:lnTo>
                  <a:pt x="19095" y="14642"/>
                </a:lnTo>
                <a:lnTo>
                  <a:pt x="19104" y="14761"/>
                </a:lnTo>
                <a:lnTo>
                  <a:pt x="19145" y="14733"/>
                </a:lnTo>
                <a:cubicBezTo>
                  <a:pt x="19174" y="15090"/>
                  <a:pt x="19114" y="14880"/>
                  <a:pt x="19210" y="15003"/>
                </a:cubicBezTo>
                <a:lnTo>
                  <a:pt x="19183" y="15210"/>
                </a:lnTo>
                <a:lnTo>
                  <a:pt x="19214" y="15315"/>
                </a:lnTo>
                <a:cubicBezTo>
                  <a:pt x="19171" y="15594"/>
                  <a:pt x="19191" y="15581"/>
                  <a:pt x="19123" y="15814"/>
                </a:cubicBezTo>
                <a:lnTo>
                  <a:pt x="19125" y="15834"/>
                </a:lnTo>
                <a:lnTo>
                  <a:pt x="19078" y="15782"/>
                </a:lnTo>
                <a:lnTo>
                  <a:pt x="19000" y="15897"/>
                </a:lnTo>
                <a:lnTo>
                  <a:pt x="18959" y="15925"/>
                </a:lnTo>
                <a:cubicBezTo>
                  <a:pt x="18877" y="15980"/>
                  <a:pt x="18938" y="15938"/>
                  <a:pt x="18913" y="15893"/>
                </a:cubicBezTo>
                <a:cubicBezTo>
                  <a:pt x="18877" y="15980"/>
                  <a:pt x="18918" y="15952"/>
                  <a:pt x="18851" y="15934"/>
                </a:cubicBezTo>
                <a:cubicBezTo>
                  <a:pt x="18878" y="15728"/>
                  <a:pt x="18842" y="15815"/>
                  <a:pt x="18908" y="15833"/>
                </a:cubicBezTo>
                <a:cubicBezTo>
                  <a:pt x="18850" y="15370"/>
                  <a:pt x="18817" y="15769"/>
                  <a:pt x="18758" y="15306"/>
                </a:cubicBezTo>
                <a:lnTo>
                  <a:pt x="18804" y="15338"/>
                </a:lnTo>
                <a:lnTo>
                  <a:pt x="18760" y="15054"/>
                </a:lnTo>
                <a:cubicBezTo>
                  <a:pt x="18796" y="14967"/>
                  <a:pt x="18755" y="14995"/>
                  <a:pt x="18821" y="15013"/>
                </a:cubicBezTo>
                <a:lnTo>
                  <a:pt x="18807" y="14834"/>
                </a:lnTo>
                <a:lnTo>
                  <a:pt x="18853" y="14866"/>
                </a:lnTo>
                <a:lnTo>
                  <a:pt x="18900" y="14646"/>
                </a:lnTo>
                <a:lnTo>
                  <a:pt x="18946" y="14678"/>
                </a:lnTo>
                <a:close/>
                <a:moveTo>
                  <a:pt x="1856" y="14335"/>
                </a:moveTo>
                <a:lnTo>
                  <a:pt x="1906" y="14426"/>
                </a:lnTo>
                <a:lnTo>
                  <a:pt x="1925" y="14665"/>
                </a:lnTo>
                <a:lnTo>
                  <a:pt x="1914" y="14797"/>
                </a:lnTo>
                <a:lnTo>
                  <a:pt x="1785" y="15073"/>
                </a:lnTo>
                <a:cubicBezTo>
                  <a:pt x="1750" y="14908"/>
                  <a:pt x="1709" y="14935"/>
                  <a:pt x="1695" y="14757"/>
                </a:cubicBezTo>
                <a:lnTo>
                  <a:pt x="1715" y="14743"/>
                </a:lnTo>
                <a:cubicBezTo>
                  <a:pt x="1701" y="14564"/>
                  <a:pt x="1721" y="14550"/>
                  <a:pt x="1732" y="14417"/>
                </a:cubicBezTo>
                <a:cubicBezTo>
                  <a:pt x="1799" y="14436"/>
                  <a:pt x="1819" y="14422"/>
                  <a:pt x="1856" y="14335"/>
                </a:cubicBezTo>
                <a:close/>
                <a:moveTo>
                  <a:pt x="9824" y="14329"/>
                </a:moveTo>
                <a:lnTo>
                  <a:pt x="9854" y="14434"/>
                </a:lnTo>
                <a:lnTo>
                  <a:pt x="9900" y="14466"/>
                </a:lnTo>
                <a:lnTo>
                  <a:pt x="9852" y="14686"/>
                </a:lnTo>
                <a:lnTo>
                  <a:pt x="9776" y="14549"/>
                </a:lnTo>
                <a:close/>
                <a:moveTo>
                  <a:pt x="8478" y="14289"/>
                </a:moveTo>
                <a:cubicBezTo>
                  <a:pt x="8477" y="14541"/>
                  <a:pt x="8492" y="14468"/>
                  <a:pt x="8431" y="14509"/>
                </a:cubicBezTo>
                <a:cubicBezTo>
                  <a:pt x="8428" y="14198"/>
                  <a:pt x="8405" y="14463"/>
                  <a:pt x="8478" y="14289"/>
                </a:cubicBezTo>
                <a:close/>
                <a:moveTo>
                  <a:pt x="4700" y="14264"/>
                </a:moveTo>
                <a:cubicBezTo>
                  <a:pt x="4703" y="14262"/>
                  <a:pt x="4699" y="14281"/>
                  <a:pt x="4737" y="14349"/>
                </a:cubicBezTo>
                <a:cubicBezTo>
                  <a:pt x="4614" y="14432"/>
                  <a:pt x="4625" y="14299"/>
                  <a:pt x="4625" y="14299"/>
                </a:cubicBezTo>
                <a:cubicBezTo>
                  <a:pt x="4689" y="14287"/>
                  <a:pt x="4698" y="14266"/>
                  <a:pt x="4700" y="14264"/>
                </a:cubicBezTo>
                <a:close/>
                <a:moveTo>
                  <a:pt x="4988" y="14244"/>
                </a:moveTo>
                <a:lnTo>
                  <a:pt x="5039" y="14335"/>
                </a:lnTo>
                <a:lnTo>
                  <a:pt x="5003" y="14422"/>
                </a:lnTo>
                <a:lnTo>
                  <a:pt x="4957" y="14390"/>
                </a:lnTo>
                <a:close/>
                <a:moveTo>
                  <a:pt x="1155" y="14240"/>
                </a:moveTo>
                <a:lnTo>
                  <a:pt x="1211" y="14391"/>
                </a:lnTo>
                <a:lnTo>
                  <a:pt x="1272" y="14349"/>
                </a:lnTo>
                <a:lnTo>
                  <a:pt x="1317" y="14633"/>
                </a:lnTo>
                <a:cubicBezTo>
                  <a:pt x="1260" y="14734"/>
                  <a:pt x="1269" y="14853"/>
                  <a:pt x="1208" y="14895"/>
                </a:cubicBezTo>
                <a:lnTo>
                  <a:pt x="1146" y="14936"/>
                </a:lnTo>
                <a:lnTo>
                  <a:pt x="1105" y="14963"/>
                </a:lnTo>
                <a:lnTo>
                  <a:pt x="1035" y="14634"/>
                </a:lnTo>
                <a:cubicBezTo>
                  <a:pt x="1072" y="14547"/>
                  <a:pt x="1056" y="14620"/>
                  <a:pt x="1062" y="14428"/>
                </a:cubicBezTo>
                <a:cubicBezTo>
                  <a:pt x="1144" y="14372"/>
                  <a:pt x="1103" y="14400"/>
                  <a:pt x="1155" y="14240"/>
                </a:cubicBezTo>
                <a:close/>
                <a:moveTo>
                  <a:pt x="18780" y="14225"/>
                </a:moveTo>
                <a:lnTo>
                  <a:pt x="18794" y="14404"/>
                </a:lnTo>
                <a:lnTo>
                  <a:pt x="18718" y="14266"/>
                </a:lnTo>
                <a:close/>
                <a:moveTo>
                  <a:pt x="7338" y="14214"/>
                </a:moveTo>
                <a:cubicBezTo>
                  <a:pt x="7357" y="14209"/>
                  <a:pt x="7368" y="14217"/>
                  <a:pt x="7373" y="14277"/>
                </a:cubicBezTo>
                <a:cubicBezTo>
                  <a:pt x="7382" y="14396"/>
                  <a:pt x="7387" y="14456"/>
                  <a:pt x="7325" y="14497"/>
                </a:cubicBezTo>
                <a:lnTo>
                  <a:pt x="7330" y="14557"/>
                </a:lnTo>
                <a:lnTo>
                  <a:pt x="7248" y="14612"/>
                </a:lnTo>
                <a:cubicBezTo>
                  <a:pt x="7254" y="14419"/>
                  <a:pt x="7269" y="14598"/>
                  <a:pt x="7234" y="14433"/>
                </a:cubicBezTo>
                <a:lnTo>
                  <a:pt x="7261" y="14227"/>
                </a:lnTo>
                <a:cubicBezTo>
                  <a:pt x="7294" y="14236"/>
                  <a:pt x="7319" y="14219"/>
                  <a:pt x="7338" y="14214"/>
                </a:cubicBezTo>
                <a:close/>
                <a:moveTo>
                  <a:pt x="8059" y="14194"/>
                </a:moveTo>
                <a:cubicBezTo>
                  <a:pt x="8140" y="14391"/>
                  <a:pt x="8125" y="14212"/>
                  <a:pt x="8149" y="14510"/>
                </a:cubicBezTo>
                <a:cubicBezTo>
                  <a:pt x="8046" y="14578"/>
                  <a:pt x="8108" y="14537"/>
                  <a:pt x="8012" y="14414"/>
                </a:cubicBezTo>
                <a:close/>
                <a:moveTo>
                  <a:pt x="10029" y="14191"/>
                </a:moveTo>
                <a:lnTo>
                  <a:pt x="10048" y="14429"/>
                </a:lnTo>
                <a:lnTo>
                  <a:pt x="9977" y="14351"/>
                </a:lnTo>
                <a:close/>
                <a:moveTo>
                  <a:pt x="9221" y="14105"/>
                </a:moveTo>
                <a:cubicBezTo>
                  <a:pt x="9251" y="14210"/>
                  <a:pt x="9272" y="14197"/>
                  <a:pt x="9286" y="14375"/>
                </a:cubicBezTo>
                <a:lnTo>
                  <a:pt x="9307" y="14361"/>
                </a:lnTo>
                <a:lnTo>
                  <a:pt x="9321" y="14540"/>
                </a:lnTo>
                <a:lnTo>
                  <a:pt x="9054" y="14719"/>
                </a:lnTo>
                <a:cubicBezTo>
                  <a:pt x="9085" y="14573"/>
                  <a:pt x="9133" y="14353"/>
                  <a:pt x="9160" y="14146"/>
                </a:cubicBezTo>
                <a:cubicBezTo>
                  <a:pt x="9226" y="14165"/>
                  <a:pt x="9164" y="14206"/>
                  <a:pt x="9221" y="14105"/>
                </a:cubicBezTo>
                <a:close/>
                <a:moveTo>
                  <a:pt x="3132" y="14044"/>
                </a:moveTo>
                <a:lnTo>
                  <a:pt x="3254" y="14214"/>
                </a:lnTo>
                <a:cubicBezTo>
                  <a:pt x="3247" y="14406"/>
                  <a:pt x="3233" y="14228"/>
                  <a:pt x="3268" y="14392"/>
                </a:cubicBezTo>
                <a:cubicBezTo>
                  <a:pt x="3216" y="14553"/>
                  <a:pt x="3195" y="14567"/>
                  <a:pt x="3189" y="14759"/>
                </a:cubicBezTo>
                <a:cubicBezTo>
                  <a:pt x="3122" y="14741"/>
                  <a:pt x="3164" y="14713"/>
                  <a:pt x="3107" y="14814"/>
                </a:cubicBezTo>
                <a:lnTo>
                  <a:pt x="3077" y="14709"/>
                </a:lnTo>
                <a:lnTo>
                  <a:pt x="3040" y="14796"/>
                </a:lnTo>
                <a:lnTo>
                  <a:pt x="3005" y="14631"/>
                </a:lnTo>
                <a:lnTo>
                  <a:pt x="2960" y="14599"/>
                </a:lnTo>
                <a:lnTo>
                  <a:pt x="2923" y="14686"/>
                </a:lnTo>
                <a:lnTo>
                  <a:pt x="2904" y="14448"/>
                </a:lnTo>
                <a:lnTo>
                  <a:pt x="2950" y="14480"/>
                </a:lnTo>
                <a:lnTo>
                  <a:pt x="2936" y="14301"/>
                </a:lnTo>
                <a:lnTo>
                  <a:pt x="2967" y="14155"/>
                </a:lnTo>
                <a:close/>
                <a:moveTo>
                  <a:pt x="3725" y="13989"/>
                </a:moveTo>
                <a:close/>
                <a:moveTo>
                  <a:pt x="3717" y="13973"/>
                </a:moveTo>
                <a:lnTo>
                  <a:pt x="3725" y="13989"/>
                </a:lnTo>
                <a:lnTo>
                  <a:pt x="3717" y="13989"/>
                </a:lnTo>
                <a:cubicBezTo>
                  <a:pt x="3714" y="13980"/>
                  <a:pt x="3712" y="13968"/>
                  <a:pt x="3717" y="13973"/>
                </a:cubicBezTo>
                <a:close/>
                <a:moveTo>
                  <a:pt x="9816" y="13958"/>
                </a:moveTo>
                <a:lnTo>
                  <a:pt x="9810" y="14150"/>
                </a:lnTo>
                <a:lnTo>
                  <a:pt x="9759" y="14058"/>
                </a:lnTo>
                <a:close/>
                <a:moveTo>
                  <a:pt x="5420" y="13954"/>
                </a:moveTo>
                <a:lnTo>
                  <a:pt x="5471" y="14046"/>
                </a:lnTo>
                <a:lnTo>
                  <a:pt x="5409" y="14087"/>
                </a:lnTo>
                <a:close/>
                <a:moveTo>
                  <a:pt x="5067" y="13877"/>
                </a:moveTo>
                <a:lnTo>
                  <a:pt x="5091" y="14175"/>
                </a:lnTo>
                <a:cubicBezTo>
                  <a:pt x="4984" y="14184"/>
                  <a:pt x="5055" y="14262"/>
                  <a:pt x="4969" y="14005"/>
                </a:cubicBezTo>
                <a:close/>
                <a:moveTo>
                  <a:pt x="8896" y="13821"/>
                </a:moveTo>
                <a:lnTo>
                  <a:pt x="8910" y="14000"/>
                </a:lnTo>
                <a:lnTo>
                  <a:pt x="8848" y="14041"/>
                </a:lnTo>
                <a:lnTo>
                  <a:pt x="8834" y="13863"/>
                </a:lnTo>
                <a:close/>
                <a:moveTo>
                  <a:pt x="17099" y="13783"/>
                </a:moveTo>
                <a:lnTo>
                  <a:pt x="17088" y="13916"/>
                </a:lnTo>
                <a:lnTo>
                  <a:pt x="17098" y="14035"/>
                </a:lnTo>
                <a:lnTo>
                  <a:pt x="17150" y="13875"/>
                </a:lnTo>
                <a:close/>
                <a:moveTo>
                  <a:pt x="3451" y="13705"/>
                </a:moveTo>
                <a:cubicBezTo>
                  <a:pt x="3450" y="13957"/>
                  <a:pt x="3429" y="13971"/>
                  <a:pt x="3390" y="13746"/>
                </a:cubicBezTo>
                <a:close/>
                <a:moveTo>
                  <a:pt x="17048" y="13691"/>
                </a:moveTo>
                <a:lnTo>
                  <a:pt x="17001" y="13911"/>
                </a:lnTo>
                <a:lnTo>
                  <a:pt x="17063" y="13870"/>
                </a:lnTo>
                <a:close/>
                <a:moveTo>
                  <a:pt x="1671" y="13643"/>
                </a:moveTo>
                <a:lnTo>
                  <a:pt x="1726" y="13794"/>
                </a:lnTo>
                <a:lnTo>
                  <a:pt x="1685" y="13822"/>
                </a:lnTo>
                <a:close/>
                <a:moveTo>
                  <a:pt x="7705" y="13553"/>
                </a:moveTo>
                <a:lnTo>
                  <a:pt x="7713" y="13924"/>
                </a:lnTo>
                <a:lnTo>
                  <a:pt x="7661" y="14084"/>
                </a:lnTo>
                <a:lnTo>
                  <a:pt x="7615" y="14052"/>
                </a:lnTo>
                <a:lnTo>
                  <a:pt x="7578" y="14139"/>
                </a:lnTo>
                <a:lnTo>
                  <a:pt x="7564" y="13961"/>
                </a:lnTo>
                <a:lnTo>
                  <a:pt x="7555" y="13842"/>
                </a:lnTo>
                <a:lnTo>
                  <a:pt x="7581" y="13635"/>
                </a:lnTo>
                <a:cubicBezTo>
                  <a:pt x="7648" y="13654"/>
                  <a:pt x="7668" y="13640"/>
                  <a:pt x="7705" y="13553"/>
                </a:cubicBezTo>
                <a:close/>
                <a:moveTo>
                  <a:pt x="1339" y="13552"/>
                </a:moveTo>
                <a:lnTo>
                  <a:pt x="1415" y="13689"/>
                </a:lnTo>
                <a:lnTo>
                  <a:pt x="1399" y="13763"/>
                </a:lnTo>
                <a:lnTo>
                  <a:pt x="1312" y="13758"/>
                </a:lnTo>
                <a:close/>
                <a:moveTo>
                  <a:pt x="5689" y="13523"/>
                </a:moveTo>
                <a:cubicBezTo>
                  <a:pt x="5750" y="13482"/>
                  <a:pt x="5755" y="13542"/>
                  <a:pt x="5774" y="13780"/>
                </a:cubicBezTo>
                <a:lnTo>
                  <a:pt x="5662" y="13730"/>
                </a:lnTo>
                <a:cubicBezTo>
                  <a:pt x="5657" y="13670"/>
                  <a:pt x="5648" y="13551"/>
                  <a:pt x="5689" y="13523"/>
                </a:cubicBezTo>
                <a:close/>
                <a:moveTo>
                  <a:pt x="18375" y="13493"/>
                </a:moveTo>
                <a:lnTo>
                  <a:pt x="18421" y="13525"/>
                </a:lnTo>
                <a:lnTo>
                  <a:pt x="18394" y="13731"/>
                </a:lnTo>
                <a:lnTo>
                  <a:pt x="18364" y="13625"/>
                </a:lnTo>
                <a:close/>
                <a:moveTo>
                  <a:pt x="17332" y="13439"/>
                </a:moveTo>
                <a:lnTo>
                  <a:pt x="17305" y="13645"/>
                </a:lnTo>
                <a:lnTo>
                  <a:pt x="17290" y="13467"/>
                </a:lnTo>
                <a:close/>
                <a:moveTo>
                  <a:pt x="6114" y="13427"/>
                </a:moveTo>
                <a:cubicBezTo>
                  <a:pt x="6185" y="13504"/>
                  <a:pt x="6176" y="13385"/>
                  <a:pt x="6215" y="13610"/>
                </a:cubicBezTo>
                <a:lnTo>
                  <a:pt x="6282" y="13628"/>
                </a:lnTo>
                <a:lnTo>
                  <a:pt x="6321" y="13852"/>
                </a:lnTo>
                <a:lnTo>
                  <a:pt x="6263" y="14205"/>
                </a:lnTo>
                <a:lnTo>
                  <a:pt x="6217" y="14173"/>
                </a:lnTo>
                <a:lnTo>
                  <a:pt x="6124" y="14361"/>
                </a:lnTo>
                <a:cubicBezTo>
                  <a:pt x="6089" y="14196"/>
                  <a:pt x="6103" y="14375"/>
                  <a:pt x="6109" y="14182"/>
                </a:cubicBezTo>
                <a:lnTo>
                  <a:pt x="6027" y="14238"/>
                </a:lnTo>
                <a:lnTo>
                  <a:pt x="6075" y="14018"/>
                </a:lnTo>
                <a:lnTo>
                  <a:pt x="6033" y="14045"/>
                </a:lnTo>
                <a:cubicBezTo>
                  <a:pt x="6035" y="13793"/>
                  <a:pt x="6040" y="13853"/>
                  <a:pt x="6067" y="13647"/>
                </a:cubicBezTo>
                <a:lnTo>
                  <a:pt x="6128" y="13605"/>
                </a:lnTo>
                <a:cubicBezTo>
                  <a:pt x="6093" y="13440"/>
                  <a:pt x="6108" y="13619"/>
                  <a:pt x="6114" y="13427"/>
                </a:cubicBezTo>
                <a:close/>
                <a:moveTo>
                  <a:pt x="9231" y="13409"/>
                </a:moveTo>
                <a:lnTo>
                  <a:pt x="9265" y="13574"/>
                </a:lnTo>
                <a:lnTo>
                  <a:pt x="9204" y="13615"/>
                </a:lnTo>
                <a:cubicBezTo>
                  <a:pt x="9190" y="13436"/>
                  <a:pt x="9199" y="13555"/>
                  <a:pt x="9231" y="13409"/>
                </a:cubicBezTo>
                <a:close/>
                <a:moveTo>
                  <a:pt x="5116" y="13405"/>
                </a:moveTo>
                <a:lnTo>
                  <a:pt x="5167" y="13497"/>
                </a:lnTo>
                <a:lnTo>
                  <a:pt x="5135" y="13643"/>
                </a:lnTo>
                <a:close/>
                <a:moveTo>
                  <a:pt x="8383" y="13401"/>
                </a:moveTo>
                <a:lnTo>
                  <a:pt x="8383" y="13404"/>
                </a:lnTo>
                <a:cubicBezTo>
                  <a:pt x="8382" y="13401"/>
                  <a:pt x="8382" y="13395"/>
                  <a:pt x="8383" y="13401"/>
                </a:cubicBezTo>
                <a:close/>
                <a:moveTo>
                  <a:pt x="6846" y="13375"/>
                </a:moveTo>
                <a:lnTo>
                  <a:pt x="6860" y="13554"/>
                </a:lnTo>
                <a:lnTo>
                  <a:pt x="6799" y="13595"/>
                </a:lnTo>
                <a:close/>
                <a:moveTo>
                  <a:pt x="4809" y="13360"/>
                </a:moveTo>
                <a:lnTo>
                  <a:pt x="4876" y="13378"/>
                </a:lnTo>
                <a:lnTo>
                  <a:pt x="4890" y="13556"/>
                </a:lnTo>
                <a:lnTo>
                  <a:pt x="4833" y="13657"/>
                </a:lnTo>
                <a:lnTo>
                  <a:pt x="4762" y="13580"/>
                </a:lnTo>
                <a:close/>
                <a:moveTo>
                  <a:pt x="8571" y="13286"/>
                </a:moveTo>
                <a:lnTo>
                  <a:pt x="8668" y="13409"/>
                </a:lnTo>
                <a:lnTo>
                  <a:pt x="8560" y="13419"/>
                </a:lnTo>
                <a:close/>
                <a:moveTo>
                  <a:pt x="8418" y="13263"/>
                </a:moveTo>
                <a:cubicBezTo>
                  <a:pt x="8489" y="13341"/>
                  <a:pt x="8484" y="13281"/>
                  <a:pt x="8508" y="13579"/>
                </a:cubicBezTo>
                <a:cubicBezTo>
                  <a:pt x="8467" y="13607"/>
                  <a:pt x="8401" y="13588"/>
                  <a:pt x="8391" y="13469"/>
                </a:cubicBezTo>
                <a:lnTo>
                  <a:pt x="8383" y="13403"/>
                </a:lnTo>
                <a:lnTo>
                  <a:pt x="8394" y="13388"/>
                </a:lnTo>
                <a:cubicBezTo>
                  <a:pt x="8399" y="13370"/>
                  <a:pt x="8407" y="13333"/>
                  <a:pt x="8418" y="13263"/>
                </a:cubicBezTo>
                <a:close/>
                <a:moveTo>
                  <a:pt x="8930" y="13171"/>
                </a:moveTo>
                <a:lnTo>
                  <a:pt x="8954" y="13469"/>
                </a:lnTo>
                <a:lnTo>
                  <a:pt x="8888" y="13450"/>
                </a:lnTo>
                <a:close/>
                <a:moveTo>
                  <a:pt x="19990" y="13101"/>
                </a:moveTo>
                <a:lnTo>
                  <a:pt x="20111" y="13270"/>
                </a:lnTo>
                <a:lnTo>
                  <a:pt x="20089" y="13536"/>
                </a:lnTo>
                <a:cubicBezTo>
                  <a:pt x="20023" y="13518"/>
                  <a:pt x="20002" y="13532"/>
                  <a:pt x="19966" y="13619"/>
                </a:cubicBezTo>
                <a:lnTo>
                  <a:pt x="19915" y="13527"/>
                </a:lnTo>
                <a:cubicBezTo>
                  <a:pt x="19937" y="13261"/>
                  <a:pt x="19952" y="13440"/>
                  <a:pt x="19928" y="13142"/>
                </a:cubicBezTo>
                <a:cubicBezTo>
                  <a:pt x="19994" y="13161"/>
                  <a:pt x="19933" y="13202"/>
                  <a:pt x="19990" y="13101"/>
                </a:cubicBezTo>
                <a:close/>
                <a:moveTo>
                  <a:pt x="3900" y="13090"/>
                </a:moveTo>
                <a:lnTo>
                  <a:pt x="4001" y="13274"/>
                </a:lnTo>
                <a:cubicBezTo>
                  <a:pt x="3995" y="13466"/>
                  <a:pt x="3981" y="13287"/>
                  <a:pt x="4016" y="13452"/>
                </a:cubicBezTo>
                <a:lnTo>
                  <a:pt x="3957" y="13805"/>
                </a:lnTo>
                <a:lnTo>
                  <a:pt x="3911" y="13773"/>
                </a:lnTo>
                <a:lnTo>
                  <a:pt x="3880" y="13920"/>
                </a:lnTo>
                <a:lnTo>
                  <a:pt x="3818" y="13961"/>
                </a:lnTo>
                <a:lnTo>
                  <a:pt x="3761" y="14062"/>
                </a:lnTo>
                <a:lnTo>
                  <a:pt x="3725" y="13989"/>
                </a:lnTo>
                <a:lnTo>
                  <a:pt x="3701" y="13851"/>
                </a:lnTo>
                <a:lnTo>
                  <a:pt x="3665" y="13938"/>
                </a:lnTo>
                <a:lnTo>
                  <a:pt x="3578" y="13934"/>
                </a:lnTo>
                <a:cubicBezTo>
                  <a:pt x="3600" y="13668"/>
                  <a:pt x="3548" y="13829"/>
                  <a:pt x="3646" y="13700"/>
                </a:cubicBezTo>
                <a:lnTo>
                  <a:pt x="3720" y="13274"/>
                </a:lnTo>
                <a:lnTo>
                  <a:pt x="3782" y="13233"/>
                </a:lnTo>
                <a:lnTo>
                  <a:pt x="3802" y="13219"/>
                </a:lnTo>
                <a:cubicBezTo>
                  <a:pt x="3884" y="13164"/>
                  <a:pt x="3802" y="13219"/>
                  <a:pt x="3839" y="13132"/>
                </a:cubicBezTo>
                <a:cubicBezTo>
                  <a:pt x="3905" y="13150"/>
                  <a:pt x="3843" y="13191"/>
                  <a:pt x="3900" y="13090"/>
                </a:cubicBezTo>
                <a:close/>
                <a:moveTo>
                  <a:pt x="9920" y="12821"/>
                </a:moveTo>
                <a:cubicBezTo>
                  <a:pt x="9974" y="12817"/>
                  <a:pt x="9998" y="12848"/>
                  <a:pt x="10008" y="12904"/>
                </a:cubicBezTo>
                <a:cubicBezTo>
                  <a:pt x="10018" y="12960"/>
                  <a:pt x="10013" y="13041"/>
                  <a:pt x="10010" y="13137"/>
                </a:cubicBezTo>
                <a:cubicBezTo>
                  <a:pt x="9939" y="13060"/>
                  <a:pt x="9969" y="13165"/>
                  <a:pt x="9975" y="12972"/>
                </a:cubicBezTo>
                <a:lnTo>
                  <a:pt x="9971" y="12913"/>
                </a:lnTo>
                <a:lnTo>
                  <a:pt x="9930" y="12940"/>
                </a:lnTo>
                <a:close/>
                <a:moveTo>
                  <a:pt x="1036" y="12751"/>
                </a:moveTo>
                <a:lnTo>
                  <a:pt x="1112" y="12888"/>
                </a:lnTo>
                <a:lnTo>
                  <a:pt x="1055" y="12989"/>
                </a:lnTo>
                <a:close/>
                <a:moveTo>
                  <a:pt x="6549" y="12633"/>
                </a:moveTo>
                <a:lnTo>
                  <a:pt x="6563" y="12812"/>
                </a:lnTo>
                <a:lnTo>
                  <a:pt x="6522" y="12840"/>
                </a:lnTo>
                <a:close/>
                <a:moveTo>
                  <a:pt x="10162" y="12596"/>
                </a:moveTo>
                <a:lnTo>
                  <a:pt x="10213" y="12688"/>
                </a:lnTo>
                <a:lnTo>
                  <a:pt x="10130" y="12743"/>
                </a:lnTo>
                <a:close/>
                <a:moveTo>
                  <a:pt x="8448" y="12553"/>
                </a:moveTo>
                <a:cubicBezTo>
                  <a:pt x="8448" y="12553"/>
                  <a:pt x="8498" y="12645"/>
                  <a:pt x="8503" y="12704"/>
                </a:cubicBezTo>
                <a:cubicBezTo>
                  <a:pt x="8508" y="12764"/>
                  <a:pt x="8497" y="12897"/>
                  <a:pt x="8502" y="12956"/>
                </a:cubicBezTo>
                <a:cubicBezTo>
                  <a:pt x="8440" y="12997"/>
                  <a:pt x="8440" y="12997"/>
                  <a:pt x="8374" y="12979"/>
                </a:cubicBezTo>
                <a:cubicBezTo>
                  <a:pt x="8396" y="12713"/>
                  <a:pt x="8410" y="12892"/>
                  <a:pt x="8386" y="12594"/>
                </a:cubicBezTo>
                <a:cubicBezTo>
                  <a:pt x="8453" y="12613"/>
                  <a:pt x="8391" y="12654"/>
                  <a:pt x="8448" y="12553"/>
                </a:cubicBezTo>
                <a:close/>
                <a:moveTo>
                  <a:pt x="7773" y="12503"/>
                </a:moveTo>
                <a:lnTo>
                  <a:pt x="7811" y="12980"/>
                </a:lnTo>
                <a:cubicBezTo>
                  <a:pt x="7744" y="12962"/>
                  <a:pt x="7744" y="12962"/>
                  <a:pt x="7667" y="13076"/>
                </a:cubicBezTo>
                <a:cubicBezTo>
                  <a:pt x="7632" y="12911"/>
                  <a:pt x="7632" y="12911"/>
                  <a:pt x="7622" y="12792"/>
                </a:cubicBezTo>
                <a:cubicBezTo>
                  <a:pt x="7603" y="12554"/>
                  <a:pt x="7602" y="12806"/>
                  <a:pt x="7629" y="12600"/>
                </a:cubicBezTo>
                <a:cubicBezTo>
                  <a:pt x="7716" y="12604"/>
                  <a:pt x="7716" y="12604"/>
                  <a:pt x="7773" y="12503"/>
                </a:cubicBezTo>
                <a:close/>
                <a:moveTo>
                  <a:pt x="5823" y="12492"/>
                </a:moveTo>
                <a:lnTo>
                  <a:pt x="5771" y="12653"/>
                </a:lnTo>
                <a:lnTo>
                  <a:pt x="5761" y="12534"/>
                </a:lnTo>
                <a:close/>
                <a:moveTo>
                  <a:pt x="4170" y="12408"/>
                </a:moveTo>
                <a:lnTo>
                  <a:pt x="4251" y="12604"/>
                </a:lnTo>
                <a:cubicBezTo>
                  <a:pt x="4344" y="12416"/>
                  <a:pt x="4251" y="12604"/>
                  <a:pt x="4349" y="12476"/>
                </a:cubicBezTo>
                <a:lnTo>
                  <a:pt x="4416" y="12494"/>
                </a:lnTo>
                <a:lnTo>
                  <a:pt x="4487" y="12572"/>
                </a:lnTo>
                <a:lnTo>
                  <a:pt x="4476" y="12705"/>
                </a:lnTo>
                <a:lnTo>
                  <a:pt x="4552" y="12842"/>
                </a:lnTo>
                <a:cubicBezTo>
                  <a:pt x="4534" y="13168"/>
                  <a:pt x="4569" y="13332"/>
                  <a:pt x="4477" y="13268"/>
                </a:cubicBezTo>
                <a:cubicBezTo>
                  <a:pt x="4462" y="13342"/>
                  <a:pt x="4523" y="13300"/>
                  <a:pt x="4420" y="13369"/>
                </a:cubicBezTo>
                <a:lnTo>
                  <a:pt x="4400" y="13383"/>
                </a:lnTo>
                <a:cubicBezTo>
                  <a:pt x="4318" y="13438"/>
                  <a:pt x="4400" y="13383"/>
                  <a:pt x="4343" y="13484"/>
                </a:cubicBezTo>
                <a:lnTo>
                  <a:pt x="4212" y="13195"/>
                </a:lnTo>
                <a:lnTo>
                  <a:pt x="4129" y="13251"/>
                </a:lnTo>
                <a:lnTo>
                  <a:pt x="4131" y="12999"/>
                </a:lnTo>
                <a:lnTo>
                  <a:pt x="4085" y="12967"/>
                </a:lnTo>
                <a:cubicBezTo>
                  <a:pt x="4091" y="12774"/>
                  <a:pt x="4101" y="12893"/>
                  <a:pt x="4066" y="12728"/>
                </a:cubicBezTo>
                <a:lnTo>
                  <a:pt x="4194" y="12705"/>
                </a:lnTo>
                <a:close/>
                <a:moveTo>
                  <a:pt x="9667" y="12363"/>
                </a:moveTo>
                <a:lnTo>
                  <a:pt x="9722" y="12515"/>
                </a:lnTo>
                <a:cubicBezTo>
                  <a:pt x="9702" y="12528"/>
                  <a:pt x="9624" y="12643"/>
                  <a:pt x="9624" y="12643"/>
                </a:cubicBezTo>
                <a:cubicBezTo>
                  <a:pt x="9605" y="12405"/>
                  <a:pt x="9589" y="12478"/>
                  <a:pt x="9667" y="12363"/>
                </a:cubicBezTo>
                <a:close/>
                <a:moveTo>
                  <a:pt x="6525" y="12336"/>
                </a:moveTo>
                <a:cubicBezTo>
                  <a:pt x="6594" y="12384"/>
                  <a:pt x="6594" y="12336"/>
                  <a:pt x="6600" y="12435"/>
                </a:cubicBezTo>
                <a:cubicBezTo>
                  <a:pt x="6602" y="12468"/>
                  <a:pt x="6604" y="12518"/>
                  <a:pt x="6610" y="12592"/>
                </a:cubicBezTo>
                <a:cubicBezTo>
                  <a:pt x="6514" y="12469"/>
                  <a:pt x="6549" y="12633"/>
                  <a:pt x="6525" y="12336"/>
                </a:cubicBezTo>
                <a:close/>
                <a:moveTo>
                  <a:pt x="17124" y="12198"/>
                </a:moveTo>
                <a:lnTo>
                  <a:pt x="17195" y="12275"/>
                </a:lnTo>
                <a:lnTo>
                  <a:pt x="17143" y="12436"/>
                </a:lnTo>
                <a:close/>
                <a:moveTo>
                  <a:pt x="16971" y="12175"/>
                </a:moveTo>
                <a:lnTo>
                  <a:pt x="17042" y="12253"/>
                </a:lnTo>
                <a:lnTo>
                  <a:pt x="16980" y="12294"/>
                </a:lnTo>
                <a:close/>
                <a:moveTo>
                  <a:pt x="7048" y="12110"/>
                </a:moveTo>
                <a:lnTo>
                  <a:pt x="7058" y="12230"/>
                </a:lnTo>
                <a:lnTo>
                  <a:pt x="6985" y="12404"/>
                </a:lnTo>
                <a:lnTo>
                  <a:pt x="6966" y="12166"/>
                </a:lnTo>
                <a:close/>
                <a:moveTo>
                  <a:pt x="7458" y="12087"/>
                </a:moveTo>
                <a:lnTo>
                  <a:pt x="7477" y="12325"/>
                </a:lnTo>
                <a:lnTo>
                  <a:pt x="7513" y="12238"/>
                </a:lnTo>
                <a:lnTo>
                  <a:pt x="7553" y="12463"/>
                </a:lnTo>
                <a:cubicBezTo>
                  <a:pt x="7526" y="12669"/>
                  <a:pt x="7512" y="12490"/>
                  <a:pt x="7547" y="12655"/>
                </a:cubicBezTo>
                <a:lnTo>
                  <a:pt x="7577" y="12760"/>
                </a:lnTo>
                <a:lnTo>
                  <a:pt x="7433" y="12857"/>
                </a:lnTo>
                <a:cubicBezTo>
                  <a:pt x="7371" y="12898"/>
                  <a:pt x="7371" y="12898"/>
                  <a:pt x="7305" y="12880"/>
                </a:cubicBezTo>
                <a:cubicBezTo>
                  <a:pt x="7290" y="12701"/>
                  <a:pt x="7300" y="12820"/>
                  <a:pt x="7331" y="12674"/>
                </a:cubicBezTo>
                <a:cubicBezTo>
                  <a:pt x="7306" y="12628"/>
                  <a:pt x="7292" y="12449"/>
                  <a:pt x="7267" y="12403"/>
                </a:cubicBezTo>
                <a:cubicBezTo>
                  <a:pt x="7170" y="12280"/>
                  <a:pt x="7265" y="12655"/>
                  <a:pt x="7195" y="12326"/>
                </a:cubicBezTo>
                <a:lnTo>
                  <a:pt x="7298" y="12257"/>
                </a:lnTo>
                <a:lnTo>
                  <a:pt x="7309" y="12124"/>
                </a:lnTo>
                <a:lnTo>
                  <a:pt x="7360" y="12215"/>
                </a:lnTo>
                <a:close/>
                <a:moveTo>
                  <a:pt x="7131" y="12055"/>
                </a:moveTo>
                <a:lnTo>
                  <a:pt x="7206" y="12193"/>
                </a:lnTo>
                <a:lnTo>
                  <a:pt x="7159" y="12413"/>
                </a:lnTo>
                <a:lnTo>
                  <a:pt x="7083" y="12275"/>
                </a:lnTo>
                <a:close/>
                <a:moveTo>
                  <a:pt x="3513" y="12033"/>
                </a:moveTo>
                <a:cubicBezTo>
                  <a:pt x="3595" y="11978"/>
                  <a:pt x="3563" y="12124"/>
                  <a:pt x="3671" y="12115"/>
                </a:cubicBezTo>
                <a:lnTo>
                  <a:pt x="3699" y="12472"/>
                </a:lnTo>
                <a:cubicBezTo>
                  <a:pt x="3622" y="12587"/>
                  <a:pt x="3642" y="12573"/>
                  <a:pt x="3615" y="12779"/>
                </a:cubicBezTo>
                <a:lnTo>
                  <a:pt x="3581" y="12614"/>
                </a:lnTo>
                <a:lnTo>
                  <a:pt x="3544" y="12702"/>
                </a:lnTo>
                <a:cubicBezTo>
                  <a:pt x="3514" y="12596"/>
                  <a:pt x="3418" y="12473"/>
                  <a:pt x="3413" y="12413"/>
                </a:cubicBezTo>
                <a:cubicBezTo>
                  <a:pt x="3394" y="12175"/>
                  <a:pt x="3419" y="12221"/>
                  <a:pt x="3465" y="12253"/>
                </a:cubicBezTo>
                <a:cubicBezTo>
                  <a:pt x="3460" y="12193"/>
                  <a:pt x="3471" y="12060"/>
                  <a:pt x="3513" y="12033"/>
                </a:cubicBezTo>
                <a:close/>
                <a:moveTo>
                  <a:pt x="10975" y="11926"/>
                </a:moveTo>
                <a:lnTo>
                  <a:pt x="11030" y="12078"/>
                </a:lnTo>
                <a:lnTo>
                  <a:pt x="10994" y="12165"/>
                </a:lnTo>
                <a:close/>
                <a:moveTo>
                  <a:pt x="8979" y="11883"/>
                </a:moveTo>
                <a:cubicBezTo>
                  <a:pt x="9050" y="11961"/>
                  <a:pt x="9041" y="11842"/>
                  <a:pt x="9080" y="12066"/>
                </a:cubicBezTo>
                <a:lnTo>
                  <a:pt x="9147" y="12085"/>
                </a:lnTo>
                <a:lnTo>
                  <a:pt x="9188" y="12057"/>
                </a:lnTo>
                <a:lnTo>
                  <a:pt x="9156" y="12204"/>
                </a:lnTo>
                <a:lnTo>
                  <a:pt x="9202" y="12236"/>
                </a:lnTo>
                <a:lnTo>
                  <a:pt x="9246" y="12520"/>
                </a:lnTo>
                <a:cubicBezTo>
                  <a:pt x="9215" y="12666"/>
                  <a:pt x="9183" y="12813"/>
                  <a:pt x="9152" y="12960"/>
                </a:cubicBezTo>
                <a:lnTo>
                  <a:pt x="9065" y="12955"/>
                </a:lnTo>
                <a:lnTo>
                  <a:pt x="9028" y="13042"/>
                </a:lnTo>
                <a:lnTo>
                  <a:pt x="8987" y="13070"/>
                </a:lnTo>
                <a:cubicBezTo>
                  <a:pt x="8905" y="13125"/>
                  <a:pt x="8987" y="13070"/>
                  <a:pt x="8941" y="13038"/>
                </a:cubicBezTo>
                <a:cubicBezTo>
                  <a:pt x="8864" y="13153"/>
                  <a:pt x="8884" y="13139"/>
                  <a:pt x="8840" y="12855"/>
                </a:cubicBezTo>
                <a:lnTo>
                  <a:pt x="8793" y="13075"/>
                </a:lnTo>
                <a:lnTo>
                  <a:pt x="8747" y="13043"/>
                </a:lnTo>
                <a:lnTo>
                  <a:pt x="8710" y="13130"/>
                </a:lnTo>
                <a:lnTo>
                  <a:pt x="8644" y="13112"/>
                </a:lnTo>
                <a:lnTo>
                  <a:pt x="8620" y="12814"/>
                </a:lnTo>
                <a:cubicBezTo>
                  <a:pt x="8544" y="12677"/>
                  <a:pt x="8584" y="12901"/>
                  <a:pt x="8555" y="12544"/>
                </a:cubicBezTo>
                <a:lnTo>
                  <a:pt x="8611" y="12695"/>
                </a:lnTo>
                <a:lnTo>
                  <a:pt x="8647" y="12608"/>
                </a:lnTo>
                <a:lnTo>
                  <a:pt x="8739" y="12672"/>
                </a:lnTo>
                <a:lnTo>
                  <a:pt x="8775" y="12585"/>
                </a:lnTo>
                <a:lnTo>
                  <a:pt x="8887" y="12635"/>
                </a:lnTo>
                <a:cubicBezTo>
                  <a:pt x="8910" y="12369"/>
                  <a:pt x="8919" y="12488"/>
                  <a:pt x="8864" y="12337"/>
                </a:cubicBezTo>
                <a:lnTo>
                  <a:pt x="8875" y="12204"/>
                </a:lnTo>
                <a:cubicBezTo>
                  <a:pt x="8799" y="12067"/>
                  <a:pt x="8838" y="12291"/>
                  <a:pt x="8810" y="11934"/>
                </a:cubicBezTo>
                <a:lnTo>
                  <a:pt x="8932" y="12103"/>
                </a:lnTo>
                <a:cubicBezTo>
                  <a:pt x="8989" y="12002"/>
                  <a:pt x="8927" y="12044"/>
                  <a:pt x="8993" y="12062"/>
                </a:cubicBezTo>
                <a:close/>
                <a:moveTo>
                  <a:pt x="11292" y="11839"/>
                </a:moveTo>
                <a:lnTo>
                  <a:pt x="11286" y="12031"/>
                </a:lnTo>
                <a:lnTo>
                  <a:pt x="11316" y="12137"/>
                </a:lnTo>
                <a:lnTo>
                  <a:pt x="11359" y="11857"/>
                </a:lnTo>
                <a:close/>
                <a:moveTo>
                  <a:pt x="11697" y="11756"/>
                </a:moveTo>
                <a:lnTo>
                  <a:pt x="11691" y="11948"/>
                </a:lnTo>
                <a:lnTo>
                  <a:pt x="11748" y="11848"/>
                </a:lnTo>
                <a:close/>
                <a:moveTo>
                  <a:pt x="6498" y="11726"/>
                </a:moveTo>
                <a:lnTo>
                  <a:pt x="6517" y="11965"/>
                </a:lnTo>
                <a:lnTo>
                  <a:pt x="6599" y="11909"/>
                </a:lnTo>
                <a:close/>
                <a:moveTo>
                  <a:pt x="4267" y="11716"/>
                </a:moveTo>
                <a:lnTo>
                  <a:pt x="4224" y="11995"/>
                </a:lnTo>
                <a:lnTo>
                  <a:pt x="4189" y="11830"/>
                </a:lnTo>
                <a:close/>
                <a:moveTo>
                  <a:pt x="8770" y="11710"/>
                </a:moveTo>
                <a:cubicBezTo>
                  <a:pt x="8794" y="12007"/>
                  <a:pt x="8789" y="11948"/>
                  <a:pt x="8737" y="12108"/>
                </a:cubicBezTo>
                <a:lnTo>
                  <a:pt x="8717" y="12122"/>
                </a:lnTo>
                <a:lnTo>
                  <a:pt x="8702" y="11943"/>
                </a:lnTo>
                <a:lnTo>
                  <a:pt x="8661" y="11971"/>
                </a:lnTo>
                <a:cubicBezTo>
                  <a:pt x="8688" y="11765"/>
                  <a:pt x="8672" y="11838"/>
                  <a:pt x="8770" y="11710"/>
                </a:cubicBezTo>
                <a:close/>
                <a:moveTo>
                  <a:pt x="7338" y="11666"/>
                </a:moveTo>
                <a:lnTo>
                  <a:pt x="7382" y="11950"/>
                </a:lnTo>
                <a:cubicBezTo>
                  <a:pt x="7270" y="11899"/>
                  <a:pt x="7407" y="11995"/>
                  <a:pt x="7320" y="11991"/>
                </a:cubicBezTo>
                <a:cubicBezTo>
                  <a:pt x="7297" y="11693"/>
                  <a:pt x="7270" y="11899"/>
                  <a:pt x="7338" y="11666"/>
                </a:cubicBezTo>
                <a:close/>
                <a:moveTo>
                  <a:pt x="7010" y="11634"/>
                </a:moveTo>
                <a:lnTo>
                  <a:pt x="7066" y="11785"/>
                </a:lnTo>
                <a:cubicBezTo>
                  <a:pt x="7066" y="11785"/>
                  <a:pt x="7034" y="11932"/>
                  <a:pt x="7014" y="11946"/>
                </a:cubicBezTo>
                <a:cubicBezTo>
                  <a:pt x="6952" y="11987"/>
                  <a:pt x="6947" y="11927"/>
                  <a:pt x="6901" y="11895"/>
                </a:cubicBezTo>
                <a:lnTo>
                  <a:pt x="6949" y="11675"/>
                </a:lnTo>
                <a:cubicBezTo>
                  <a:pt x="7015" y="11694"/>
                  <a:pt x="6953" y="11735"/>
                  <a:pt x="7010" y="11634"/>
                </a:cubicBezTo>
                <a:close/>
                <a:moveTo>
                  <a:pt x="11903" y="11618"/>
                </a:moveTo>
                <a:lnTo>
                  <a:pt x="11855" y="11838"/>
                </a:lnTo>
                <a:lnTo>
                  <a:pt x="11917" y="11797"/>
                </a:lnTo>
                <a:close/>
                <a:moveTo>
                  <a:pt x="3392" y="11611"/>
                </a:moveTo>
                <a:lnTo>
                  <a:pt x="3407" y="11790"/>
                </a:lnTo>
                <a:lnTo>
                  <a:pt x="3329" y="11905"/>
                </a:lnTo>
                <a:lnTo>
                  <a:pt x="3299" y="11799"/>
                </a:lnTo>
                <a:close/>
                <a:moveTo>
                  <a:pt x="11079" y="11606"/>
                </a:moveTo>
                <a:lnTo>
                  <a:pt x="11114" y="11771"/>
                </a:lnTo>
                <a:lnTo>
                  <a:pt x="11068" y="11739"/>
                </a:lnTo>
                <a:cubicBezTo>
                  <a:pt x="10995" y="11913"/>
                  <a:pt x="11016" y="11899"/>
                  <a:pt x="10960" y="11748"/>
                </a:cubicBezTo>
                <a:lnTo>
                  <a:pt x="11017" y="11647"/>
                </a:lnTo>
                <a:cubicBezTo>
                  <a:pt x="11084" y="11665"/>
                  <a:pt x="11022" y="11707"/>
                  <a:pt x="11079" y="11606"/>
                </a:cubicBezTo>
                <a:close/>
                <a:moveTo>
                  <a:pt x="16534" y="11589"/>
                </a:moveTo>
                <a:lnTo>
                  <a:pt x="16493" y="11617"/>
                </a:lnTo>
                <a:cubicBezTo>
                  <a:pt x="16507" y="11795"/>
                  <a:pt x="16498" y="11676"/>
                  <a:pt x="16549" y="11768"/>
                </a:cubicBezTo>
                <a:close/>
                <a:moveTo>
                  <a:pt x="6074" y="11571"/>
                </a:moveTo>
                <a:lnTo>
                  <a:pt x="6130" y="11722"/>
                </a:lnTo>
                <a:lnTo>
                  <a:pt x="6093" y="11809"/>
                </a:lnTo>
                <a:lnTo>
                  <a:pt x="6063" y="11704"/>
                </a:lnTo>
                <a:close/>
                <a:moveTo>
                  <a:pt x="11617" y="11559"/>
                </a:moveTo>
                <a:lnTo>
                  <a:pt x="11605" y="11692"/>
                </a:lnTo>
                <a:lnTo>
                  <a:pt x="11713" y="11683"/>
                </a:lnTo>
                <a:lnTo>
                  <a:pt x="11683" y="11577"/>
                </a:lnTo>
                <a:close/>
                <a:moveTo>
                  <a:pt x="11433" y="11431"/>
                </a:moveTo>
                <a:lnTo>
                  <a:pt x="11335" y="11560"/>
                </a:lnTo>
                <a:lnTo>
                  <a:pt x="11370" y="11724"/>
                </a:lnTo>
                <a:lnTo>
                  <a:pt x="11436" y="11743"/>
                </a:lnTo>
                <a:close/>
                <a:moveTo>
                  <a:pt x="17062" y="11424"/>
                </a:moveTo>
                <a:lnTo>
                  <a:pt x="17036" y="11630"/>
                </a:lnTo>
                <a:lnTo>
                  <a:pt x="17021" y="11451"/>
                </a:lnTo>
                <a:close/>
                <a:moveTo>
                  <a:pt x="4607" y="11362"/>
                </a:moveTo>
                <a:lnTo>
                  <a:pt x="4575" y="11509"/>
                </a:lnTo>
                <a:lnTo>
                  <a:pt x="4499" y="11372"/>
                </a:lnTo>
                <a:close/>
                <a:moveTo>
                  <a:pt x="10604" y="11359"/>
                </a:moveTo>
                <a:lnTo>
                  <a:pt x="10619" y="11538"/>
                </a:lnTo>
                <a:lnTo>
                  <a:pt x="10568" y="11446"/>
                </a:lnTo>
                <a:close/>
                <a:moveTo>
                  <a:pt x="10799" y="11354"/>
                </a:moveTo>
                <a:lnTo>
                  <a:pt x="10808" y="11473"/>
                </a:lnTo>
                <a:lnTo>
                  <a:pt x="10850" y="11446"/>
                </a:lnTo>
                <a:cubicBezTo>
                  <a:pt x="10843" y="11638"/>
                  <a:pt x="10880" y="11551"/>
                  <a:pt x="10813" y="11533"/>
                </a:cubicBezTo>
                <a:lnTo>
                  <a:pt x="10807" y="11725"/>
                </a:lnTo>
                <a:lnTo>
                  <a:pt x="10752" y="11574"/>
                </a:lnTo>
                <a:cubicBezTo>
                  <a:pt x="10699" y="11734"/>
                  <a:pt x="10741" y="11707"/>
                  <a:pt x="10685" y="11556"/>
                </a:cubicBezTo>
                <a:cubicBezTo>
                  <a:pt x="10788" y="11487"/>
                  <a:pt x="10726" y="11528"/>
                  <a:pt x="10799" y="11354"/>
                </a:cubicBezTo>
                <a:close/>
                <a:moveTo>
                  <a:pt x="8936" y="11347"/>
                </a:moveTo>
                <a:lnTo>
                  <a:pt x="8884" y="11508"/>
                </a:lnTo>
                <a:cubicBezTo>
                  <a:pt x="8819" y="11238"/>
                  <a:pt x="8894" y="11627"/>
                  <a:pt x="8829" y="11357"/>
                </a:cubicBezTo>
                <a:close/>
                <a:moveTo>
                  <a:pt x="16577" y="11310"/>
                </a:moveTo>
                <a:lnTo>
                  <a:pt x="16566" y="11443"/>
                </a:lnTo>
                <a:lnTo>
                  <a:pt x="16591" y="11488"/>
                </a:lnTo>
                <a:lnTo>
                  <a:pt x="16628" y="11401"/>
                </a:lnTo>
                <a:close/>
                <a:moveTo>
                  <a:pt x="9428" y="11269"/>
                </a:moveTo>
                <a:lnTo>
                  <a:pt x="9545" y="11379"/>
                </a:lnTo>
                <a:lnTo>
                  <a:pt x="9589" y="11663"/>
                </a:lnTo>
                <a:cubicBezTo>
                  <a:pt x="9491" y="11791"/>
                  <a:pt x="9460" y="11938"/>
                  <a:pt x="9408" y="12098"/>
                </a:cubicBezTo>
                <a:cubicBezTo>
                  <a:pt x="9373" y="11933"/>
                  <a:pt x="9428" y="12084"/>
                  <a:pt x="9373" y="11933"/>
                </a:cubicBezTo>
                <a:cubicBezTo>
                  <a:pt x="9302" y="11855"/>
                  <a:pt x="9291" y="11988"/>
                  <a:pt x="9204" y="11984"/>
                </a:cubicBezTo>
                <a:lnTo>
                  <a:pt x="9188" y="12057"/>
                </a:lnTo>
                <a:lnTo>
                  <a:pt x="9045" y="11902"/>
                </a:lnTo>
                <a:cubicBezTo>
                  <a:pt x="9052" y="11709"/>
                  <a:pt x="9052" y="11709"/>
                  <a:pt x="9012" y="11485"/>
                </a:cubicBezTo>
                <a:lnTo>
                  <a:pt x="9120" y="11475"/>
                </a:lnTo>
                <a:lnTo>
                  <a:pt x="9105" y="11297"/>
                </a:lnTo>
                <a:lnTo>
                  <a:pt x="9259" y="11319"/>
                </a:lnTo>
                <a:lnTo>
                  <a:pt x="9330" y="11397"/>
                </a:lnTo>
                <a:lnTo>
                  <a:pt x="9366" y="11310"/>
                </a:lnTo>
                <a:cubicBezTo>
                  <a:pt x="9433" y="11328"/>
                  <a:pt x="9371" y="11370"/>
                  <a:pt x="9428" y="11269"/>
                </a:cubicBezTo>
                <a:close/>
                <a:moveTo>
                  <a:pt x="5094" y="11224"/>
                </a:moveTo>
                <a:lnTo>
                  <a:pt x="5165" y="11302"/>
                </a:lnTo>
                <a:cubicBezTo>
                  <a:pt x="5163" y="11554"/>
                  <a:pt x="5239" y="11691"/>
                  <a:pt x="5137" y="11760"/>
                </a:cubicBezTo>
                <a:lnTo>
                  <a:pt x="5116" y="11774"/>
                </a:lnTo>
                <a:cubicBezTo>
                  <a:pt x="5034" y="11829"/>
                  <a:pt x="5045" y="11696"/>
                  <a:pt x="5004" y="11724"/>
                </a:cubicBezTo>
                <a:lnTo>
                  <a:pt x="4952" y="11884"/>
                </a:lnTo>
                <a:lnTo>
                  <a:pt x="4942" y="11765"/>
                </a:lnTo>
                <a:cubicBezTo>
                  <a:pt x="4885" y="11866"/>
                  <a:pt x="4947" y="11825"/>
                  <a:pt x="4880" y="11806"/>
                </a:cubicBezTo>
                <a:cubicBezTo>
                  <a:pt x="4923" y="11527"/>
                  <a:pt x="4969" y="11559"/>
                  <a:pt x="4966" y="11247"/>
                </a:cubicBezTo>
                <a:close/>
                <a:moveTo>
                  <a:pt x="17652" y="11217"/>
                </a:moveTo>
                <a:cubicBezTo>
                  <a:pt x="17673" y="11203"/>
                  <a:pt x="17677" y="11262"/>
                  <a:pt x="17703" y="11308"/>
                </a:cubicBezTo>
                <a:lnTo>
                  <a:pt x="17739" y="11221"/>
                </a:lnTo>
                <a:cubicBezTo>
                  <a:pt x="17764" y="11534"/>
                  <a:pt x="17780" y="11429"/>
                  <a:pt x="17788" y="11488"/>
                </a:cubicBezTo>
                <a:cubicBezTo>
                  <a:pt x="17790" y="11508"/>
                  <a:pt x="17792" y="11546"/>
                  <a:pt x="17793" y="11624"/>
                </a:cubicBezTo>
                <a:cubicBezTo>
                  <a:pt x="17807" y="11803"/>
                  <a:pt x="17772" y="11638"/>
                  <a:pt x="17780" y="12009"/>
                </a:cubicBezTo>
                <a:lnTo>
                  <a:pt x="17734" y="11977"/>
                </a:lnTo>
                <a:cubicBezTo>
                  <a:pt x="17719" y="12050"/>
                  <a:pt x="17801" y="11995"/>
                  <a:pt x="17698" y="12064"/>
                </a:cubicBezTo>
                <a:lnTo>
                  <a:pt x="17678" y="12078"/>
                </a:lnTo>
                <a:cubicBezTo>
                  <a:pt x="17616" y="12119"/>
                  <a:pt x="17581" y="11954"/>
                  <a:pt x="17510" y="11877"/>
                </a:cubicBezTo>
                <a:lnTo>
                  <a:pt x="17538" y="11418"/>
                </a:lnTo>
                <a:cubicBezTo>
                  <a:pt x="17636" y="11290"/>
                  <a:pt x="17570" y="11272"/>
                  <a:pt x="17652" y="11217"/>
                </a:cubicBezTo>
                <a:close/>
                <a:moveTo>
                  <a:pt x="4464" y="11207"/>
                </a:moveTo>
                <a:lnTo>
                  <a:pt x="4499" y="11372"/>
                </a:lnTo>
                <a:lnTo>
                  <a:pt x="4412" y="11367"/>
                </a:lnTo>
                <a:close/>
                <a:moveTo>
                  <a:pt x="11675" y="11206"/>
                </a:moveTo>
                <a:lnTo>
                  <a:pt x="11628" y="11426"/>
                </a:lnTo>
                <a:lnTo>
                  <a:pt x="11689" y="11385"/>
                </a:lnTo>
                <a:close/>
                <a:moveTo>
                  <a:pt x="11522" y="11184"/>
                </a:moveTo>
                <a:cubicBezTo>
                  <a:pt x="11465" y="11284"/>
                  <a:pt x="11480" y="11211"/>
                  <a:pt x="11454" y="11417"/>
                </a:cubicBezTo>
                <a:lnTo>
                  <a:pt x="11458" y="11477"/>
                </a:lnTo>
                <a:lnTo>
                  <a:pt x="11479" y="11463"/>
                </a:lnTo>
                <a:lnTo>
                  <a:pt x="11488" y="11582"/>
                </a:lnTo>
                <a:lnTo>
                  <a:pt x="11462" y="11788"/>
                </a:lnTo>
                <a:lnTo>
                  <a:pt x="11507" y="11820"/>
                </a:lnTo>
                <a:lnTo>
                  <a:pt x="11488" y="11582"/>
                </a:lnTo>
                <a:lnTo>
                  <a:pt x="11566" y="11468"/>
                </a:lnTo>
                <a:close/>
                <a:moveTo>
                  <a:pt x="16977" y="11167"/>
                </a:moveTo>
                <a:lnTo>
                  <a:pt x="17002" y="11213"/>
                </a:lnTo>
                <a:lnTo>
                  <a:pt x="16939" y="11506"/>
                </a:lnTo>
                <a:lnTo>
                  <a:pt x="16863" y="11369"/>
                </a:lnTo>
                <a:close/>
                <a:moveTo>
                  <a:pt x="9787" y="11154"/>
                </a:moveTo>
                <a:lnTo>
                  <a:pt x="9806" y="11392"/>
                </a:lnTo>
                <a:lnTo>
                  <a:pt x="9703" y="11461"/>
                </a:lnTo>
                <a:lnTo>
                  <a:pt x="9689" y="11282"/>
                </a:lnTo>
                <a:close/>
                <a:moveTo>
                  <a:pt x="10739" y="11143"/>
                </a:moveTo>
                <a:lnTo>
                  <a:pt x="10794" y="11295"/>
                </a:lnTo>
                <a:lnTo>
                  <a:pt x="10733" y="11336"/>
                </a:lnTo>
                <a:close/>
                <a:moveTo>
                  <a:pt x="16737" y="11140"/>
                </a:moveTo>
                <a:lnTo>
                  <a:pt x="16695" y="11167"/>
                </a:lnTo>
                <a:cubicBezTo>
                  <a:pt x="16730" y="11332"/>
                  <a:pt x="16684" y="11300"/>
                  <a:pt x="16741" y="11200"/>
                </a:cubicBezTo>
                <a:close/>
                <a:moveTo>
                  <a:pt x="6579" y="11108"/>
                </a:moveTo>
                <a:lnTo>
                  <a:pt x="6609" y="11213"/>
                </a:lnTo>
                <a:cubicBezTo>
                  <a:pt x="6664" y="11364"/>
                  <a:pt x="6639" y="11318"/>
                  <a:pt x="6726" y="11323"/>
                </a:cubicBezTo>
                <a:cubicBezTo>
                  <a:pt x="6740" y="11502"/>
                  <a:pt x="6730" y="11382"/>
                  <a:pt x="6781" y="11474"/>
                </a:cubicBezTo>
                <a:cubicBezTo>
                  <a:pt x="6775" y="11666"/>
                  <a:pt x="6760" y="11488"/>
                  <a:pt x="6795" y="11653"/>
                </a:cubicBezTo>
                <a:lnTo>
                  <a:pt x="6737" y="12005"/>
                </a:lnTo>
                <a:lnTo>
                  <a:pt x="6670" y="11987"/>
                </a:lnTo>
                <a:lnTo>
                  <a:pt x="6664" y="12180"/>
                </a:lnTo>
                <a:lnTo>
                  <a:pt x="6618" y="12148"/>
                </a:lnTo>
                <a:cubicBezTo>
                  <a:pt x="6602" y="12221"/>
                  <a:pt x="6664" y="12180"/>
                  <a:pt x="6582" y="12235"/>
                </a:cubicBezTo>
                <a:lnTo>
                  <a:pt x="6520" y="12276"/>
                </a:lnTo>
                <a:lnTo>
                  <a:pt x="6496" y="11978"/>
                </a:lnTo>
                <a:lnTo>
                  <a:pt x="6341" y="12208"/>
                </a:lnTo>
                <a:lnTo>
                  <a:pt x="6236" y="11965"/>
                </a:lnTo>
                <a:lnTo>
                  <a:pt x="6199" y="12052"/>
                </a:lnTo>
                <a:lnTo>
                  <a:pt x="6174" y="12006"/>
                </a:lnTo>
                <a:lnTo>
                  <a:pt x="6163" y="12139"/>
                </a:lnTo>
                <a:lnTo>
                  <a:pt x="6117" y="12107"/>
                </a:lnTo>
                <a:lnTo>
                  <a:pt x="6100" y="12432"/>
                </a:lnTo>
                <a:lnTo>
                  <a:pt x="6019" y="12236"/>
                </a:lnTo>
                <a:lnTo>
                  <a:pt x="5983" y="12323"/>
                </a:lnTo>
                <a:lnTo>
                  <a:pt x="5907" y="12185"/>
                </a:lnTo>
                <a:lnTo>
                  <a:pt x="5870" y="12272"/>
                </a:lnTo>
                <a:lnTo>
                  <a:pt x="5851" y="12034"/>
                </a:lnTo>
                <a:lnTo>
                  <a:pt x="5756" y="12474"/>
                </a:lnTo>
                <a:lnTo>
                  <a:pt x="5715" y="12502"/>
                </a:lnTo>
                <a:lnTo>
                  <a:pt x="5695" y="12515"/>
                </a:lnTo>
                <a:lnTo>
                  <a:pt x="5654" y="12543"/>
                </a:lnTo>
                <a:lnTo>
                  <a:pt x="5602" y="12703"/>
                </a:lnTo>
                <a:lnTo>
                  <a:pt x="5632" y="12809"/>
                </a:lnTo>
                <a:lnTo>
                  <a:pt x="5610" y="13074"/>
                </a:lnTo>
                <a:cubicBezTo>
                  <a:pt x="5543" y="13056"/>
                  <a:pt x="5605" y="13015"/>
                  <a:pt x="5548" y="13116"/>
                </a:cubicBezTo>
                <a:lnTo>
                  <a:pt x="5477" y="13038"/>
                </a:lnTo>
                <a:cubicBezTo>
                  <a:pt x="5483" y="12846"/>
                  <a:pt x="5478" y="12786"/>
                  <a:pt x="5448" y="12681"/>
                </a:cubicBezTo>
                <a:lnTo>
                  <a:pt x="5571" y="12598"/>
                </a:lnTo>
                <a:lnTo>
                  <a:pt x="5548" y="12300"/>
                </a:lnTo>
                <a:cubicBezTo>
                  <a:pt x="5491" y="12401"/>
                  <a:pt x="5470" y="12415"/>
                  <a:pt x="5424" y="12383"/>
                </a:cubicBezTo>
                <a:cubicBezTo>
                  <a:pt x="5407" y="12708"/>
                  <a:pt x="5377" y="12603"/>
                  <a:pt x="5304" y="12777"/>
                </a:cubicBezTo>
                <a:cubicBezTo>
                  <a:pt x="5198" y="12534"/>
                  <a:pt x="5263" y="12805"/>
                  <a:pt x="5198" y="12534"/>
                </a:cubicBezTo>
                <a:lnTo>
                  <a:pt x="5162" y="12622"/>
                </a:lnTo>
                <a:lnTo>
                  <a:pt x="5075" y="12617"/>
                </a:lnTo>
                <a:lnTo>
                  <a:pt x="5102" y="12411"/>
                </a:lnTo>
                <a:cubicBezTo>
                  <a:pt x="5035" y="12393"/>
                  <a:pt x="5097" y="12351"/>
                  <a:pt x="5040" y="12452"/>
                </a:cubicBezTo>
                <a:cubicBezTo>
                  <a:pt x="5015" y="12406"/>
                  <a:pt x="5077" y="12365"/>
                  <a:pt x="4994" y="12420"/>
                </a:cubicBezTo>
                <a:lnTo>
                  <a:pt x="4871" y="12503"/>
                </a:lnTo>
                <a:cubicBezTo>
                  <a:pt x="4918" y="12283"/>
                  <a:pt x="4933" y="12461"/>
                  <a:pt x="5005" y="12287"/>
                </a:cubicBezTo>
                <a:cubicBezTo>
                  <a:pt x="5031" y="12333"/>
                  <a:pt x="4969" y="12374"/>
                  <a:pt x="5051" y="12319"/>
                </a:cubicBezTo>
                <a:lnTo>
                  <a:pt x="5113" y="12278"/>
                </a:lnTo>
                <a:lnTo>
                  <a:pt x="5099" y="12099"/>
                </a:lnTo>
                <a:cubicBezTo>
                  <a:pt x="5201" y="12030"/>
                  <a:pt x="5197" y="11971"/>
                  <a:pt x="5254" y="11870"/>
                </a:cubicBezTo>
                <a:lnTo>
                  <a:pt x="5329" y="12007"/>
                </a:lnTo>
                <a:lnTo>
                  <a:pt x="5366" y="11920"/>
                </a:lnTo>
                <a:lnTo>
                  <a:pt x="5391" y="11966"/>
                </a:lnTo>
                <a:lnTo>
                  <a:pt x="5385" y="12159"/>
                </a:lnTo>
                <a:lnTo>
                  <a:pt x="5456" y="12236"/>
                </a:lnTo>
                <a:cubicBezTo>
                  <a:pt x="5427" y="11879"/>
                  <a:pt x="5488" y="12090"/>
                  <a:pt x="5391" y="11966"/>
                </a:cubicBezTo>
                <a:cubicBezTo>
                  <a:pt x="5464" y="11792"/>
                  <a:pt x="5437" y="11998"/>
                  <a:pt x="5480" y="11719"/>
                </a:cubicBezTo>
                <a:lnTo>
                  <a:pt x="5525" y="11751"/>
                </a:lnTo>
                <a:lnTo>
                  <a:pt x="5619" y="11563"/>
                </a:lnTo>
                <a:cubicBezTo>
                  <a:pt x="5725" y="11805"/>
                  <a:pt x="5660" y="11535"/>
                  <a:pt x="5725" y="11805"/>
                </a:cubicBezTo>
                <a:lnTo>
                  <a:pt x="5761" y="11718"/>
                </a:lnTo>
                <a:lnTo>
                  <a:pt x="5771" y="11837"/>
                </a:lnTo>
                <a:lnTo>
                  <a:pt x="5812" y="11810"/>
                </a:lnTo>
                <a:cubicBezTo>
                  <a:pt x="5785" y="12016"/>
                  <a:pt x="5796" y="11883"/>
                  <a:pt x="5821" y="11929"/>
                </a:cubicBezTo>
                <a:cubicBezTo>
                  <a:pt x="5867" y="11961"/>
                  <a:pt x="5821" y="11929"/>
                  <a:pt x="5888" y="11947"/>
                </a:cubicBezTo>
                <a:cubicBezTo>
                  <a:pt x="5883" y="11888"/>
                  <a:pt x="5862" y="11901"/>
                  <a:pt x="5903" y="11874"/>
                </a:cubicBezTo>
                <a:cubicBezTo>
                  <a:pt x="5986" y="11819"/>
                  <a:pt x="5903" y="11874"/>
                  <a:pt x="5949" y="11906"/>
                </a:cubicBezTo>
                <a:lnTo>
                  <a:pt x="6006" y="11805"/>
                </a:lnTo>
                <a:lnTo>
                  <a:pt x="6005" y="12057"/>
                </a:lnTo>
                <a:lnTo>
                  <a:pt x="6035" y="12162"/>
                </a:lnTo>
                <a:lnTo>
                  <a:pt x="6071" y="12075"/>
                </a:lnTo>
                <a:lnTo>
                  <a:pt x="6174" y="12006"/>
                </a:lnTo>
                <a:lnTo>
                  <a:pt x="6191" y="11681"/>
                </a:lnTo>
                <a:lnTo>
                  <a:pt x="6283" y="11745"/>
                </a:lnTo>
                <a:lnTo>
                  <a:pt x="6269" y="11566"/>
                </a:lnTo>
                <a:lnTo>
                  <a:pt x="6295" y="11360"/>
                </a:lnTo>
                <a:lnTo>
                  <a:pt x="6341" y="11392"/>
                </a:lnTo>
                <a:cubicBezTo>
                  <a:pt x="6337" y="11333"/>
                  <a:pt x="6316" y="11346"/>
                  <a:pt x="6357" y="11319"/>
                </a:cubicBezTo>
                <a:cubicBezTo>
                  <a:pt x="6439" y="11264"/>
                  <a:pt x="6357" y="11319"/>
                  <a:pt x="6403" y="11351"/>
                </a:cubicBezTo>
                <a:cubicBezTo>
                  <a:pt x="6460" y="11250"/>
                  <a:pt x="6398" y="11291"/>
                  <a:pt x="6465" y="11310"/>
                </a:cubicBezTo>
                <a:lnTo>
                  <a:pt x="6476" y="11177"/>
                </a:lnTo>
                <a:cubicBezTo>
                  <a:pt x="6476" y="11177"/>
                  <a:pt x="6522" y="11209"/>
                  <a:pt x="6522" y="11209"/>
                </a:cubicBezTo>
                <a:cubicBezTo>
                  <a:pt x="6604" y="11154"/>
                  <a:pt x="6522" y="11209"/>
                  <a:pt x="6579" y="11108"/>
                </a:cubicBezTo>
                <a:close/>
                <a:moveTo>
                  <a:pt x="10970" y="11051"/>
                </a:moveTo>
                <a:lnTo>
                  <a:pt x="11025" y="11203"/>
                </a:lnTo>
                <a:lnTo>
                  <a:pt x="10968" y="11303"/>
                </a:lnTo>
                <a:close/>
                <a:moveTo>
                  <a:pt x="5514" y="11029"/>
                </a:moveTo>
                <a:cubicBezTo>
                  <a:pt x="5529" y="11043"/>
                  <a:pt x="5537" y="11084"/>
                  <a:pt x="5565" y="11160"/>
                </a:cubicBezTo>
                <a:lnTo>
                  <a:pt x="5442" y="11242"/>
                </a:lnTo>
                <a:lnTo>
                  <a:pt x="5427" y="11063"/>
                </a:lnTo>
                <a:cubicBezTo>
                  <a:pt x="5479" y="11029"/>
                  <a:pt x="5499" y="11015"/>
                  <a:pt x="5514" y="11029"/>
                </a:cubicBezTo>
                <a:close/>
                <a:moveTo>
                  <a:pt x="10377" y="10947"/>
                </a:moveTo>
                <a:lnTo>
                  <a:pt x="10427" y="11038"/>
                </a:lnTo>
                <a:lnTo>
                  <a:pt x="10492" y="11309"/>
                </a:lnTo>
                <a:lnTo>
                  <a:pt x="10555" y="11015"/>
                </a:lnTo>
                <a:cubicBezTo>
                  <a:pt x="10570" y="11194"/>
                  <a:pt x="10582" y="11217"/>
                  <a:pt x="10583" y="11224"/>
                </a:cubicBezTo>
                <a:cubicBezTo>
                  <a:pt x="10583" y="11232"/>
                  <a:pt x="10572" y="11224"/>
                  <a:pt x="10538" y="11341"/>
                </a:cubicBezTo>
                <a:lnTo>
                  <a:pt x="10568" y="11446"/>
                </a:lnTo>
                <a:lnTo>
                  <a:pt x="10578" y="11565"/>
                </a:lnTo>
                <a:lnTo>
                  <a:pt x="10495" y="11620"/>
                </a:lnTo>
                <a:lnTo>
                  <a:pt x="10505" y="11739"/>
                </a:lnTo>
                <a:lnTo>
                  <a:pt x="10459" y="11707"/>
                </a:lnTo>
                <a:cubicBezTo>
                  <a:pt x="10427" y="11854"/>
                  <a:pt x="10464" y="11767"/>
                  <a:pt x="10407" y="11868"/>
                </a:cubicBezTo>
                <a:lnTo>
                  <a:pt x="10401" y="12060"/>
                </a:lnTo>
                <a:cubicBezTo>
                  <a:pt x="10329" y="11982"/>
                  <a:pt x="10355" y="12028"/>
                  <a:pt x="10315" y="11804"/>
                </a:cubicBezTo>
                <a:cubicBezTo>
                  <a:pt x="10228" y="11799"/>
                  <a:pt x="10178" y="11708"/>
                  <a:pt x="10138" y="11483"/>
                </a:cubicBezTo>
                <a:lnTo>
                  <a:pt x="10179" y="11456"/>
                </a:lnTo>
                <a:cubicBezTo>
                  <a:pt x="10176" y="11144"/>
                  <a:pt x="10201" y="11190"/>
                  <a:pt x="10253" y="11030"/>
                </a:cubicBezTo>
                <a:cubicBezTo>
                  <a:pt x="10320" y="11048"/>
                  <a:pt x="10340" y="11034"/>
                  <a:pt x="10377" y="10947"/>
                </a:cubicBezTo>
                <a:close/>
                <a:moveTo>
                  <a:pt x="11416" y="10941"/>
                </a:moveTo>
                <a:lnTo>
                  <a:pt x="11374" y="10968"/>
                </a:lnTo>
                <a:lnTo>
                  <a:pt x="11425" y="11060"/>
                </a:lnTo>
                <a:close/>
                <a:moveTo>
                  <a:pt x="16718" y="10902"/>
                </a:moveTo>
                <a:lnTo>
                  <a:pt x="16784" y="10920"/>
                </a:lnTo>
                <a:lnTo>
                  <a:pt x="16752" y="11067"/>
                </a:lnTo>
                <a:close/>
                <a:moveTo>
                  <a:pt x="1990" y="10857"/>
                </a:moveTo>
                <a:lnTo>
                  <a:pt x="1999" y="10976"/>
                </a:lnTo>
                <a:lnTo>
                  <a:pt x="1949" y="10885"/>
                </a:lnTo>
                <a:close/>
                <a:moveTo>
                  <a:pt x="10889" y="10855"/>
                </a:moveTo>
                <a:lnTo>
                  <a:pt x="10960" y="10932"/>
                </a:lnTo>
                <a:lnTo>
                  <a:pt x="10878" y="10987"/>
                </a:lnTo>
                <a:close/>
                <a:moveTo>
                  <a:pt x="11170" y="10854"/>
                </a:moveTo>
                <a:cubicBezTo>
                  <a:pt x="11170" y="10854"/>
                  <a:pt x="11201" y="10960"/>
                  <a:pt x="11201" y="10960"/>
                </a:cubicBezTo>
                <a:cubicBezTo>
                  <a:pt x="11215" y="11138"/>
                  <a:pt x="11174" y="11166"/>
                  <a:pt x="11137" y="11253"/>
                </a:cubicBezTo>
                <a:lnTo>
                  <a:pt x="11107" y="11147"/>
                </a:lnTo>
                <a:lnTo>
                  <a:pt x="11169" y="11106"/>
                </a:lnTo>
                <a:lnTo>
                  <a:pt x="11134" y="10941"/>
                </a:lnTo>
                <a:close/>
                <a:moveTo>
                  <a:pt x="10997" y="10845"/>
                </a:moveTo>
                <a:cubicBezTo>
                  <a:pt x="11084" y="10850"/>
                  <a:pt x="11042" y="10877"/>
                  <a:pt x="11098" y="11028"/>
                </a:cubicBezTo>
                <a:lnTo>
                  <a:pt x="11082" y="11102"/>
                </a:lnTo>
                <a:cubicBezTo>
                  <a:pt x="11006" y="10964"/>
                  <a:pt x="11036" y="11070"/>
                  <a:pt x="10997" y="10845"/>
                </a:cubicBezTo>
                <a:close/>
                <a:moveTo>
                  <a:pt x="9591" y="10806"/>
                </a:moveTo>
                <a:cubicBezTo>
                  <a:pt x="9603" y="10822"/>
                  <a:pt x="9612" y="10863"/>
                  <a:pt x="9619" y="10952"/>
                </a:cubicBezTo>
                <a:lnTo>
                  <a:pt x="9638" y="11191"/>
                </a:lnTo>
                <a:lnTo>
                  <a:pt x="9469" y="11241"/>
                </a:lnTo>
                <a:cubicBezTo>
                  <a:pt x="9480" y="11108"/>
                  <a:pt x="9502" y="10843"/>
                  <a:pt x="9543" y="10815"/>
                </a:cubicBezTo>
                <a:cubicBezTo>
                  <a:pt x="9564" y="10801"/>
                  <a:pt x="9579" y="10791"/>
                  <a:pt x="9591" y="10806"/>
                </a:cubicBezTo>
                <a:close/>
                <a:moveTo>
                  <a:pt x="10495" y="10805"/>
                </a:moveTo>
                <a:lnTo>
                  <a:pt x="10530" y="10970"/>
                </a:lnTo>
                <a:lnTo>
                  <a:pt x="10464" y="10951"/>
                </a:lnTo>
                <a:close/>
                <a:moveTo>
                  <a:pt x="8076" y="10606"/>
                </a:moveTo>
                <a:lnTo>
                  <a:pt x="8074" y="10858"/>
                </a:lnTo>
                <a:lnTo>
                  <a:pt x="7978" y="10735"/>
                </a:lnTo>
                <a:close/>
                <a:moveTo>
                  <a:pt x="16412" y="10604"/>
                </a:moveTo>
                <a:lnTo>
                  <a:pt x="16406" y="10797"/>
                </a:lnTo>
                <a:lnTo>
                  <a:pt x="16463" y="10696"/>
                </a:lnTo>
                <a:close/>
                <a:moveTo>
                  <a:pt x="16694" y="10604"/>
                </a:moveTo>
                <a:lnTo>
                  <a:pt x="16760" y="10622"/>
                </a:lnTo>
                <a:lnTo>
                  <a:pt x="16733" y="10828"/>
                </a:lnTo>
                <a:close/>
                <a:moveTo>
                  <a:pt x="10476" y="10566"/>
                </a:moveTo>
                <a:lnTo>
                  <a:pt x="10527" y="10658"/>
                </a:lnTo>
                <a:lnTo>
                  <a:pt x="10486" y="10686"/>
                </a:lnTo>
                <a:close/>
                <a:moveTo>
                  <a:pt x="10758" y="10566"/>
                </a:moveTo>
                <a:lnTo>
                  <a:pt x="10824" y="10584"/>
                </a:lnTo>
                <a:cubicBezTo>
                  <a:pt x="10821" y="11088"/>
                  <a:pt x="10830" y="10392"/>
                  <a:pt x="10777" y="10804"/>
                </a:cubicBezTo>
                <a:cubicBezTo>
                  <a:pt x="10750" y="11011"/>
                  <a:pt x="10812" y="10969"/>
                  <a:pt x="10693" y="11111"/>
                </a:cubicBezTo>
                <a:cubicBezTo>
                  <a:pt x="10710" y="10786"/>
                  <a:pt x="10663" y="11006"/>
                  <a:pt x="10736" y="10832"/>
                </a:cubicBezTo>
                <a:lnTo>
                  <a:pt x="10680" y="10681"/>
                </a:lnTo>
                <a:close/>
                <a:moveTo>
                  <a:pt x="6925" y="10562"/>
                </a:moveTo>
                <a:lnTo>
                  <a:pt x="6960" y="10727"/>
                </a:lnTo>
                <a:cubicBezTo>
                  <a:pt x="6960" y="10727"/>
                  <a:pt x="6923" y="10814"/>
                  <a:pt x="6923" y="10814"/>
                </a:cubicBezTo>
                <a:cubicBezTo>
                  <a:pt x="6820" y="10883"/>
                  <a:pt x="6903" y="10828"/>
                  <a:pt x="6836" y="10810"/>
                </a:cubicBezTo>
                <a:cubicBezTo>
                  <a:pt x="6879" y="10530"/>
                  <a:pt x="6873" y="10723"/>
                  <a:pt x="6925" y="10562"/>
                </a:cubicBezTo>
                <a:close/>
                <a:moveTo>
                  <a:pt x="9954" y="10540"/>
                </a:moveTo>
                <a:lnTo>
                  <a:pt x="9923" y="10686"/>
                </a:lnTo>
                <a:lnTo>
                  <a:pt x="9913" y="10567"/>
                </a:lnTo>
                <a:close/>
                <a:moveTo>
                  <a:pt x="7350" y="10465"/>
                </a:moveTo>
                <a:lnTo>
                  <a:pt x="7401" y="10557"/>
                </a:lnTo>
                <a:lnTo>
                  <a:pt x="7318" y="10612"/>
                </a:lnTo>
                <a:close/>
                <a:moveTo>
                  <a:pt x="9320" y="10463"/>
                </a:moveTo>
                <a:lnTo>
                  <a:pt x="9396" y="10600"/>
                </a:lnTo>
                <a:lnTo>
                  <a:pt x="9399" y="10912"/>
                </a:lnTo>
                <a:lnTo>
                  <a:pt x="9338" y="10953"/>
                </a:lnTo>
                <a:cubicBezTo>
                  <a:pt x="9256" y="11008"/>
                  <a:pt x="9338" y="10953"/>
                  <a:pt x="9292" y="10921"/>
                </a:cubicBezTo>
                <a:lnTo>
                  <a:pt x="9256" y="11008"/>
                </a:lnTo>
                <a:lnTo>
                  <a:pt x="9216" y="10784"/>
                </a:lnTo>
                <a:lnTo>
                  <a:pt x="9259" y="10504"/>
                </a:lnTo>
                <a:cubicBezTo>
                  <a:pt x="9325" y="10522"/>
                  <a:pt x="9263" y="10564"/>
                  <a:pt x="9320" y="10463"/>
                </a:cubicBezTo>
                <a:close/>
                <a:moveTo>
                  <a:pt x="10661" y="10443"/>
                </a:moveTo>
                <a:lnTo>
                  <a:pt x="10712" y="10534"/>
                </a:lnTo>
                <a:lnTo>
                  <a:pt x="10676" y="10621"/>
                </a:lnTo>
                <a:lnTo>
                  <a:pt x="10650" y="10575"/>
                </a:lnTo>
                <a:close/>
                <a:moveTo>
                  <a:pt x="16373" y="10380"/>
                </a:moveTo>
                <a:lnTo>
                  <a:pt x="16325" y="10600"/>
                </a:lnTo>
                <a:lnTo>
                  <a:pt x="16387" y="10559"/>
                </a:lnTo>
                <a:close/>
                <a:moveTo>
                  <a:pt x="5933" y="10348"/>
                </a:moveTo>
                <a:lnTo>
                  <a:pt x="6014" y="10545"/>
                </a:lnTo>
                <a:lnTo>
                  <a:pt x="5952" y="10586"/>
                </a:lnTo>
                <a:close/>
                <a:moveTo>
                  <a:pt x="11189" y="10277"/>
                </a:moveTo>
                <a:lnTo>
                  <a:pt x="11163" y="10483"/>
                </a:lnTo>
                <a:lnTo>
                  <a:pt x="11148" y="10304"/>
                </a:lnTo>
                <a:close/>
                <a:moveTo>
                  <a:pt x="7567" y="10195"/>
                </a:moveTo>
                <a:cubicBezTo>
                  <a:pt x="7633" y="10213"/>
                  <a:pt x="7688" y="10364"/>
                  <a:pt x="7744" y="10515"/>
                </a:cubicBezTo>
                <a:lnTo>
                  <a:pt x="7780" y="10428"/>
                </a:lnTo>
                <a:lnTo>
                  <a:pt x="7794" y="10607"/>
                </a:lnTo>
                <a:lnTo>
                  <a:pt x="7851" y="10506"/>
                </a:lnTo>
                <a:lnTo>
                  <a:pt x="7877" y="10552"/>
                </a:lnTo>
                <a:lnTo>
                  <a:pt x="7864" y="10937"/>
                </a:lnTo>
                <a:lnTo>
                  <a:pt x="7859" y="10877"/>
                </a:lnTo>
                <a:cubicBezTo>
                  <a:pt x="7858" y="11129"/>
                  <a:pt x="7821" y="11216"/>
                  <a:pt x="7795" y="11422"/>
                </a:cubicBezTo>
                <a:lnTo>
                  <a:pt x="7753" y="11450"/>
                </a:lnTo>
                <a:lnTo>
                  <a:pt x="7712" y="11477"/>
                </a:lnTo>
                <a:lnTo>
                  <a:pt x="7676" y="11564"/>
                </a:lnTo>
                <a:lnTo>
                  <a:pt x="7610" y="11546"/>
                </a:lnTo>
                <a:lnTo>
                  <a:pt x="7599" y="11679"/>
                </a:lnTo>
                <a:lnTo>
                  <a:pt x="7553" y="11647"/>
                </a:lnTo>
                <a:cubicBezTo>
                  <a:pt x="7531" y="11913"/>
                  <a:pt x="7556" y="11959"/>
                  <a:pt x="7453" y="12027"/>
                </a:cubicBezTo>
                <a:lnTo>
                  <a:pt x="7423" y="11922"/>
                </a:lnTo>
                <a:lnTo>
                  <a:pt x="7434" y="11789"/>
                </a:lnTo>
                <a:lnTo>
                  <a:pt x="7388" y="11757"/>
                </a:lnTo>
                <a:cubicBezTo>
                  <a:pt x="7410" y="11491"/>
                  <a:pt x="7372" y="11831"/>
                  <a:pt x="7390" y="11505"/>
                </a:cubicBezTo>
                <a:lnTo>
                  <a:pt x="7309" y="11308"/>
                </a:lnTo>
                <a:lnTo>
                  <a:pt x="7273" y="11395"/>
                </a:lnTo>
                <a:lnTo>
                  <a:pt x="7186" y="11391"/>
                </a:lnTo>
                <a:cubicBezTo>
                  <a:pt x="7213" y="11185"/>
                  <a:pt x="7258" y="11217"/>
                  <a:pt x="7350" y="11281"/>
                </a:cubicBezTo>
                <a:lnTo>
                  <a:pt x="7377" y="11075"/>
                </a:lnTo>
                <a:cubicBezTo>
                  <a:pt x="7480" y="11006"/>
                  <a:pt x="7480" y="11006"/>
                  <a:pt x="7445" y="10841"/>
                </a:cubicBezTo>
                <a:lnTo>
                  <a:pt x="7447" y="10589"/>
                </a:lnTo>
                <a:cubicBezTo>
                  <a:pt x="7513" y="10607"/>
                  <a:pt x="7451" y="10648"/>
                  <a:pt x="7508" y="10548"/>
                </a:cubicBezTo>
                <a:lnTo>
                  <a:pt x="7522" y="10726"/>
                </a:lnTo>
                <a:cubicBezTo>
                  <a:pt x="7616" y="10538"/>
                  <a:pt x="7527" y="10786"/>
                  <a:pt x="7620" y="10598"/>
                </a:cubicBezTo>
                <a:close/>
                <a:moveTo>
                  <a:pt x="5853" y="10151"/>
                </a:moveTo>
                <a:cubicBezTo>
                  <a:pt x="5914" y="10110"/>
                  <a:pt x="5894" y="10124"/>
                  <a:pt x="5924" y="10229"/>
                </a:cubicBezTo>
                <a:cubicBezTo>
                  <a:pt x="5924" y="10229"/>
                  <a:pt x="5867" y="10330"/>
                  <a:pt x="5887" y="10316"/>
                </a:cubicBezTo>
                <a:cubicBezTo>
                  <a:pt x="5826" y="10357"/>
                  <a:pt x="5846" y="10344"/>
                  <a:pt x="5816" y="10238"/>
                </a:cubicBezTo>
                <a:cubicBezTo>
                  <a:pt x="5816" y="10238"/>
                  <a:pt x="5853" y="10151"/>
                  <a:pt x="5853" y="10151"/>
                </a:cubicBezTo>
                <a:close/>
                <a:moveTo>
                  <a:pt x="16569" y="10123"/>
                </a:moveTo>
                <a:cubicBezTo>
                  <a:pt x="16517" y="10284"/>
                  <a:pt x="16512" y="10224"/>
                  <a:pt x="16515" y="10535"/>
                </a:cubicBezTo>
                <a:lnTo>
                  <a:pt x="16597" y="10480"/>
                </a:lnTo>
                <a:lnTo>
                  <a:pt x="16567" y="10375"/>
                </a:lnTo>
                <a:close/>
                <a:moveTo>
                  <a:pt x="11144" y="10087"/>
                </a:moveTo>
                <a:cubicBezTo>
                  <a:pt x="11147" y="10086"/>
                  <a:pt x="11144" y="10119"/>
                  <a:pt x="11185" y="10217"/>
                </a:cubicBezTo>
                <a:lnTo>
                  <a:pt x="11087" y="10346"/>
                </a:lnTo>
                <a:lnTo>
                  <a:pt x="11072" y="10167"/>
                </a:lnTo>
                <a:cubicBezTo>
                  <a:pt x="11134" y="10126"/>
                  <a:pt x="11142" y="10089"/>
                  <a:pt x="11144" y="10087"/>
                </a:cubicBezTo>
                <a:close/>
                <a:moveTo>
                  <a:pt x="10914" y="10085"/>
                </a:moveTo>
                <a:lnTo>
                  <a:pt x="10913" y="10337"/>
                </a:lnTo>
                <a:lnTo>
                  <a:pt x="10837" y="10199"/>
                </a:lnTo>
                <a:close/>
                <a:moveTo>
                  <a:pt x="16422" y="9908"/>
                </a:moveTo>
                <a:cubicBezTo>
                  <a:pt x="16415" y="10100"/>
                  <a:pt x="16401" y="9922"/>
                  <a:pt x="16436" y="10087"/>
                </a:cubicBezTo>
                <a:lnTo>
                  <a:pt x="16414" y="10352"/>
                </a:lnTo>
                <a:lnTo>
                  <a:pt x="16485" y="10430"/>
                </a:lnTo>
                <a:cubicBezTo>
                  <a:pt x="16461" y="10132"/>
                  <a:pt x="16476" y="10311"/>
                  <a:pt x="16498" y="10045"/>
                </a:cubicBezTo>
                <a:close/>
                <a:moveTo>
                  <a:pt x="8669" y="9895"/>
                </a:moveTo>
                <a:cubicBezTo>
                  <a:pt x="8697" y="10253"/>
                  <a:pt x="8667" y="10147"/>
                  <a:pt x="8625" y="10427"/>
                </a:cubicBezTo>
                <a:lnTo>
                  <a:pt x="8669" y="10711"/>
                </a:lnTo>
                <a:lnTo>
                  <a:pt x="8628" y="10739"/>
                </a:lnTo>
                <a:lnTo>
                  <a:pt x="8658" y="10844"/>
                </a:lnTo>
                <a:lnTo>
                  <a:pt x="8599" y="11197"/>
                </a:lnTo>
                <a:lnTo>
                  <a:pt x="8511" y="11444"/>
                </a:lnTo>
                <a:lnTo>
                  <a:pt x="8465" y="11412"/>
                </a:lnTo>
                <a:lnTo>
                  <a:pt x="8392" y="11586"/>
                </a:lnTo>
                <a:lnTo>
                  <a:pt x="8346" y="11554"/>
                </a:lnTo>
                <a:lnTo>
                  <a:pt x="8264" y="11609"/>
                </a:lnTo>
                <a:lnTo>
                  <a:pt x="8332" y="11376"/>
                </a:lnTo>
                <a:lnTo>
                  <a:pt x="8252" y="11179"/>
                </a:lnTo>
                <a:lnTo>
                  <a:pt x="8199" y="11339"/>
                </a:lnTo>
                <a:lnTo>
                  <a:pt x="8169" y="11234"/>
                </a:lnTo>
                <a:cubicBezTo>
                  <a:pt x="8112" y="11335"/>
                  <a:pt x="8174" y="11293"/>
                  <a:pt x="8108" y="11275"/>
                </a:cubicBezTo>
                <a:cubicBezTo>
                  <a:pt x="8112" y="11335"/>
                  <a:pt x="8133" y="11321"/>
                  <a:pt x="8092" y="11349"/>
                </a:cubicBezTo>
                <a:cubicBezTo>
                  <a:pt x="8010" y="11404"/>
                  <a:pt x="8092" y="11349"/>
                  <a:pt x="8046" y="11317"/>
                </a:cubicBezTo>
                <a:cubicBezTo>
                  <a:pt x="7994" y="11477"/>
                  <a:pt x="8035" y="11449"/>
                  <a:pt x="8000" y="11285"/>
                </a:cubicBezTo>
                <a:cubicBezTo>
                  <a:pt x="8103" y="11216"/>
                  <a:pt x="8062" y="11243"/>
                  <a:pt x="8098" y="11156"/>
                </a:cubicBezTo>
                <a:cubicBezTo>
                  <a:pt x="8190" y="11220"/>
                  <a:pt x="8073" y="11110"/>
                  <a:pt x="8185" y="11161"/>
                </a:cubicBezTo>
                <a:lnTo>
                  <a:pt x="8202" y="10835"/>
                </a:lnTo>
                <a:lnTo>
                  <a:pt x="8172" y="10730"/>
                </a:lnTo>
                <a:cubicBezTo>
                  <a:pt x="8199" y="10524"/>
                  <a:pt x="8188" y="10657"/>
                  <a:pt x="8163" y="10611"/>
                </a:cubicBezTo>
                <a:cubicBezTo>
                  <a:pt x="8117" y="10579"/>
                  <a:pt x="8194" y="10464"/>
                  <a:pt x="8122" y="10638"/>
                </a:cubicBezTo>
                <a:lnTo>
                  <a:pt x="8066" y="10487"/>
                </a:lnTo>
                <a:lnTo>
                  <a:pt x="8093" y="10281"/>
                </a:lnTo>
                <a:cubicBezTo>
                  <a:pt x="8160" y="10299"/>
                  <a:pt x="8098" y="10341"/>
                  <a:pt x="8155" y="10240"/>
                </a:cubicBezTo>
                <a:lnTo>
                  <a:pt x="8185" y="10345"/>
                </a:lnTo>
                <a:lnTo>
                  <a:pt x="8212" y="10139"/>
                </a:lnTo>
                <a:lnTo>
                  <a:pt x="8258" y="10171"/>
                </a:lnTo>
                <a:lnTo>
                  <a:pt x="8305" y="9951"/>
                </a:lnTo>
                <a:cubicBezTo>
                  <a:pt x="8417" y="10001"/>
                  <a:pt x="8341" y="9864"/>
                  <a:pt x="8381" y="10088"/>
                </a:cubicBezTo>
                <a:cubicBezTo>
                  <a:pt x="8474" y="9900"/>
                  <a:pt x="8386" y="10148"/>
                  <a:pt x="8479" y="9960"/>
                </a:cubicBezTo>
                <a:cubicBezTo>
                  <a:pt x="8534" y="10111"/>
                  <a:pt x="8585" y="10203"/>
                  <a:pt x="8631" y="10235"/>
                </a:cubicBezTo>
                <a:close/>
                <a:moveTo>
                  <a:pt x="16765" y="9866"/>
                </a:moveTo>
                <a:lnTo>
                  <a:pt x="16841" y="10004"/>
                </a:lnTo>
                <a:lnTo>
                  <a:pt x="16784" y="10104"/>
                </a:lnTo>
                <a:close/>
                <a:moveTo>
                  <a:pt x="16330" y="9844"/>
                </a:moveTo>
                <a:lnTo>
                  <a:pt x="16298" y="9991"/>
                </a:lnTo>
                <a:lnTo>
                  <a:pt x="16339" y="9963"/>
                </a:lnTo>
                <a:close/>
                <a:moveTo>
                  <a:pt x="8874" y="9758"/>
                </a:moveTo>
                <a:lnTo>
                  <a:pt x="8925" y="9849"/>
                </a:lnTo>
                <a:lnTo>
                  <a:pt x="8898" y="10055"/>
                </a:lnTo>
                <a:cubicBezTo>
                  <a:pt x="8786" y="10005"/>
                  <a:pt x="8903" y="10115"/>
                  <a:pt x="8791" y="10065"/>
                </a:cubicBezTo>
                <a:lnTo>
                  <a:pt x="8813" y="9799"/>
                </a:lnTo>
                <a:cubicBezTo>
                  <a:pt x="8879" y="9817"/>
                  <a:pt x="8817" y="9859"/>
                  <a:pt x="8874" y="9758"/>
                </a:cubicBezTo>
                <a:close/>
                <a:moveTo>
                  <a:pt x="10943" y="9534"/>
                </a:moveTo>
                <a:lnTo>
                  <a:pt x="10963" y="9613"/>
                </a:lnTo>
                <a:lnTo>
                  <a:pt x="10906" y="9714"/>
                </a:lnTo>
                <a:lnTo>
                  <a:pt x="10892" y="9535"/>
                </a:lnTo>
                <a:close/>
                <a:moveTo>
                  <a:pt x="6798" y="9518"/>
                </a:moveTo>
                <a:lnTo>
                  <a:pt x="6746" y="9678"/>
                </a:lnTo>
                <a:lnTo>
                  <a:pt x="6716" y="9573"/>
                </a:lnTo>
                <a:close/>
                <a:moveTo>
                  <a:pt x="10930" y="9483"/>
                </a:moveTo>
                <a:cubicBezTo>
                  <a:pt x="10935" y="9451"/>
                  <a:pt x="10976" y="9507"/>
                  <a:pt x="10963" y="9534"/>
                </a:cubicBezTo>
                <a:lnTo>
                  <a:pt x="10943" y="9534"/>
                </a:lnTo>
                <a:close/>
                <a:moveTo>
                  <a:pt x="11072" y="9352"/>
                </a:moveTo>
                <a:lnTo>
                  <a:pt x="11041" y="9498"/>
                </a:lnTo>
                <a:lnTo>
                  <a:pt x="11031" y="9379"/>
                </a:lnTo>
                <a:close/>
                <a:moveTo>
                  <a:pt x="7454" y="9329"/>
                </a:moveTo>
                <a:lnTo>
                  <a:pt x="7555" y="9512"/>
                </a:lnTo>
                <a:lnTo>
                  <a:pt x="7457" y="9641"/>
                </a:lnTo>
                <a:close/>
                <a:moveTo>
                  <a:pt x="11291" y="9181"/>
                </a:moveTo>
                <a:cubicBezTo>
                  <a:pt x="11295" y="9191"/>
                  <a:pt x="11297" y="9203"/>
                  <a:pt x="11292" y="9197"/>
                </a:cubicBezTo>
                <a:lnTo>
                  <a:pt x="11284" y="9181"/>
                </a:lnTo>
                <a:cubicBezTo>
                  <a:pt x="11283" y="9165"/>
                  <a:pt x="11288" y="9172"/>
                  <a:pt x="11291" y="9181"/>
                </a:cubicBezTo>
                <a:close/>
                <a:moveTo>
                  <a:pt x="11689" y="8938"/>
                </a:moveTo>
                <a:lnTo>
                  <a:pt x="11687" y="9190"/>
                </a:lnTo>
                <a:lnTo>
                  <a:pt x="11739" y="9030"/>
                </a:lnTo>
                <a:close/>
                <a:moveTo>
                  <a:pt x="8220" y="8879"/>
                </a:moveTo>
                <a:lnTo>
                  <a:pt x="8229" y="8998"/>
                </a:lnTo>
                <a:lnTo>
                  <a:pt x="8158" y="8920"/>
                </a:lnTo>
                <a:close/>
                <a:moveTo>
                  <a:pt x="15906" y="8873"/>
                </a:moveTo>
                <a:lnTo>
                  <a:pt x="15865" y="8901"/>
                </a:lnTo>
                <a:lnTo>
                  <a:pt x="15920" y="9052"/>
                </a:lnTo>
                <a:close/>
                <a:moveTo>
                  <a:pt x="16014" y="8864"/>
                </a:moveTo>
                <a:lnTo>
                  <a:pt x="16028" y="9043"/>
                </a:lnTo>
                <a:lnTo>
                  <a:pt x="16007" y="9056"/>
                </a:lnTo>
                <a:lnTo>
                  <a:pt x="15993" y="8878"/>
                </a:lnTo>
                <a:lnTo>
                  <a:pt x="15972" y="8892"/>
                </a:lnTo>
                <a:lnTo>
                  <a:pt x="15976" y="9203"/>
                </a:lnTo>
                <a:cubicBezTo>
                  <a:pt x="15976" y="9203"/>
                  <a:pt x="16026" y="9295"/>
                  <a:pt x="16047" y="9281"/>
                </a:cubicBezTo>
                <a:cubicBezTo>
                  <a:pt x="16150" y="9212"/>
                  <a:pt x="16072" y="9327"/>
                  <a:pt x="16124" y="9166"/>
                </a:cubicBezTo>
                <a:lnTo>
                  <a:pt x="16080" y="8882"/>
                </a:lnTo>
                <a:close/>
                <a:moveTo>
                  <a:pt x="7370" y="8821"/>
                </a:moveTo>
                <a:lnTo>
                  <a:pt x="7421" y="8912"/>
                </a:lnTo>
                <a:lnTo>
                  <a:pt x="7389" y="9059"/>
                </a:lnTo>
                <a:lnTo>
                  <a:pt x="7359" y="8953"/>
                </a:lnTo>
                <a:close/>
                <a:moveTo>
                  <a:pt x="12279" y="8732"/>
                </a:moveTo>
                <a:lnTo>
                  <a:pt x="12231" y="8951"/>
                </a:lnTo>
                <a:lnTo>
                  <a:pt x="12293" y="8910"/>
                </a:lnTo>
                <a:close/>
                <a:moveTo>
                  <a:pt x="15493" y="8585"/>
                </a:moveTo>
                <a:lnTo>
                  <a:pt x="15452" y="8613"/>
                </a:lnTo>
                <a:lnTo>
                  <a:pt x="15466" y="8791"/>
                </a:lnTo>
                <a:close/>
                <a:moveTo>
                  <a:pt x="15816" y="8557"/>
                </a:moveTo>
                <a:lnTo>
                  <a:pt x="15830" y="8736"/>
                </a:lnTo>
                <a:lnTo>
                  <a:pt x="15862" y="8589"/>
                </a:lnTo>
                <a:close/>
                <a:moveTo>
                  <a:pt x="12445" y="8369"/>
                </a:moveTo>
                <a:lnTo>
                  <a:pt x="12342" y="8438"/>
                </a:lnTo>
                <a:cubicBezTo>
                  <a:pt x="12397" y="8589"/>
                  <a:pt x="12351" y="8557"/>
                  <a:pt x="12408" y="8456"/>
                </a:cubicBezTo>
                <a:cubicBezTo>
                  <a:pt x="12437" y="8814"/>
                  <a:pt x="12377" y="8603"/>
                  <a:pt x="12473" y="8727"/>
                </a:cubicBezTo>
                <a:close/>
                <a:moveTo>
                  <a:pt x="7204" y="8367"/>
                </a:moveTo>
                <a:cubicBezTo>
                  <a:pt x="7222" y="8450"/>
                  <a:pt x="7227" y="8493"/>
                  <a:pt x="7226" y="8515"/>
                </a:cubicBezTo>
                <a:lnTo>
                  <a:pt x="7219" y="8526"/>
                </a:lnTo>
                <a:lnTo>
                  <a:pt x="7213" y="8520"/>
                </a:lnTo>
                <a:cubicBezTo>
                  <a:pt x="7207" y="8518"/>
                  <a:pt x="7210" y="8528"/>
                  <a:pt x="7215" y="8533"/>
                </a:cubicBezTo>
                <a:lnTo>
                  <a:pt x="7219" y="8526"/>
                </a:lnTo>
                <a:lnTo>
                  <a:pt x="7264" y="8578"/>
                </a:lnTo>
                <a:lnTo>
                  <a:pt x="7173" y="8514"/>
                </a:lnTo>
                <a:close/>
                <a:moveTo>
                  <a:pt x="12184" y="8356"/>
                </a:moveTo>
                <a:lnTo>
                  <a:pt x="12203" y="8594"/>
                </a:lnTo>
                <a:lnTo>
                  <a:pt x="12136" y="8576"/>
                </a:lnTo>
                <a:close/>
                <a:moveTo>
                  <a:pt x="15669" y="8342"/>
                </a:moveTo>
                <a:lnTo>
                  <a:pt x="15587" y="8397"/>
                </a:lnTo>
                <a:lnTo>
                  <a:pt x="15596" y="8516"/>
                </a:lnTo>
                <a:close/>
                <a:moveTo>
                  <a:pt x="12680" y="8337"/>
                </a:moveTo>
                <a:lnTo>
                  <a:pt x="12699" y="8575"/>
                </a:lnTo>
                <a:lnTo>
                  <a:pt x="12726" y="8369"/>
                </a:lnTo>
                <a:close/>
                <a:moveTo>
                  <a:pt x="12547" y="8301"/>
                </a:moveTo>
                <a:lnTo>
                  <a:pt x="12500" y="8520"/>
                </a:lnTo>
                <a:lnTo>
                  <a:pt x="12562" y="8479"/>
                </a:lnTo>
                <a:close/>
                <a:moveTo>
                  <a:pt x="12046" y="8260"/>
                </a:moveTo>
                <a:lnTo>
                  <a:pt x="12086" y="8484"/>
                </a:lnTo>
                <a:lnTo>
                  <a:pt x="12070" y="8558"/>
                </a:lnTo>
                <a:cubicBezTo>
                  <a:pt x="11999" y="8480"/>
                  <a:pt x="12024" y="8526"/>
                  <a:pt x="11984" y="8301"/>
                </a:cubicBezTo>
                <a:close/>
                <a:moveTo>
                  <a:pt x="9533" y="8250"/>
                </a:moveTo>
                <a:lnTo>
                  <a:pt x="9600" y="8268"/>
                </a:lnTo>
                <a:lnTo>
                  <a:pt x="9568" y="8414"/>
                </a:lnTo>
                <a:close/>
                <a:moveTo>
                  <a:pt x="19559" y="8245"/>
                </a:moveTo>
                <a:cubicBezTo>
                  <a:pt x="19578" y="8483"/>
                  <a:pt x="19571" y="8676"/>
                  <a:pt x="19674" y="8607"/>
                </a:cubicBezTo>
                <a:lnTo>
                  <a:pt x="19695" y="8593"/>
                </a:lnTo>
                <a:lnTo>
                  <a:pt x="19736" y="8566"/>
                </a:lnTo>
                <a:lnTo>
                  <a:pt x="19791" y="8717"/>
                </a:lnTo>
                <a:lnTo>
                  <a:pt x="19764" y="8923"/>
                </a:lnTo>
                <a:lnTo>
                  <a:pt x="19937" y="9184"/>
                </a:lnTo>
                <a:lnTo>
                  <a:pt x="19926" y="9317"/>
                </a:lnTo>
                <a:lnTo>
                  <a:pt x="20021" y="9692"/>
                </a:lnTo>
                <a:lnTo>
                  <a:pt x="20010" y="9825"/>
                </a:lnTo>
                <a:lnTo>
                  <a:pt x="20044" y="9990"/>
                </a:lnTo>
                <a:lnTo>
                  <a:pt x="20018" y="10196"/>
                </a:lnTo>
                <a:lnTo>
                  <a:pt x="20011" y="10389"/>
                </a:lnTo>
                <a:lnTo>
                  <a:pt x="20041" y="10494"/>
                </a:lnTo>
                <a:cubicBezTo>
                  <a:pt x="19969" y="10668"/>
                  <a:pt x="19958" y="10801"/>
                  <a:pt x="19910" y="11021"/>
                </a:cubicBezTo>
                <a:cubicBezTo>
                  <a:pt x="19879" y="11168"/>
                  <a:pt x="19858" y="11182"/>
                  <a:pt x="19755" y="11250"/>
                </a:cubicBezTo>
                <a:cubicBezTo>
                  <a:pt x="19755" y="11250"/>
                  <a:pt x="19724" y="11397"/>
                  <a:pt x="19708" y="11470"/>
                </a:cubicBezTo>
                <a:lnTo>
                  <a:pt x="19395" y="11617"/>
                </a:lnTo>
                <a:lnTo>
                  <a:pt x="19365" y="11512"/>
                </a:lnTo>
                <a:lnTo>
                  <a:pt x="19303" y="11553"/>
                </a:lnTo>
                <a:lnTo>
                  <a:pt x="19248" y="11402"/>
                </a:lnTo>
                <a:lnTo>
                  <a:pt x="19211" y="11489"/>
                </a:lnTo>
                <a:lnTo>
                  <a:pt x="19192" y="11251"/>
                </a:lnTo>
                <a:lnTo>
                  <a:pt x="19156" y="11338"/>
                </a:lnTo>
                <a:lnTo>
                  <a:pt x="19050" y="11096"/>
                </a:lnTo>
                <a:lnTo>
                  <a:pt x="19061" y="10963"/>
                </a:lnTo>
                <a:lnTo>
                  <a:pt x="19015" y="10931"/>
                </a:lnTo>
                <a:cubicBezTo>
                  <a:pt x="19026" y="10798"/>
                  <a:pt x="19036" y="10917"/>
                  <a:pt x="19001" y="10752"/>
                </a:cubicBezTo>
                <a:cubicBezTo>
                  <a:pt x="19017" y="10679"/>
                  <a:pt x="19036" y="10917"/>
                  <a:pt x="19012" y="10619"/>
                </a:cubicBezTo>
                <a:lnTo>
                  <a:pt x="19002" y="10500"/>
                </a:lnTo>
                <a:lnTo>
                  <a:pt x="18972" y="10395"/>
                </a:lnTo>
                <a:lnTo>
                  <a:pt x="18983" y="10262"/>
                </a:lnTo>
                <a:lnTo>
                  <a:pt x="18974" y="10143"/>
                </a:lnTo>
                <a:lnTo>
                  <a:pt x="18960" y="9964"/>
                </a:lnTo>
                <a:cubicBezTo>
                  <a:pt x="18941" y="9726"/>
                  <a:pt x="19113" y="9171"/>
                  <a:pt x="19140" y="8965"/>
                </a:cubicBezTo>
                <a:lnTo>
                  <a:pt x="19186" y="8997"/>
                </a:lnTo>
                <a:lnTo>
                  <a:pt x="19336" y="8708"/>
                </a:lnTo>
                <a:cubicBezTo>
                  <a:pt x="19377" y="8681"/>
                  <a:pt x="19336" y="8708"/>
                  <a:pt x="19393" y="8607"/>
                </a:cubicBezTo>
                <a:cubicBezTo>
                  <a:pt x="19418" y="8653"/>
                  <a:pt x="19336" y="8708"/>
                  <a:pt x="19439" y="8639"/>
                </a:cubicBezTo>
                <a:lnTo>
                  <a:pt x="19459" y="8626"/>
                </a:lnTo>
                <a:cubicBezTo>
                  <a:pt x="19521" y="8584"/>
                  <a:pt x="19516" y="8525"/>
                  <a:pt x="19552" y="8438"/>
                </a:cubicBezTo>
                <a:close/>
                <a:moveTo>
                  <a:pt x="6975" y="8207"/>
                </a:moveTo>
                <a:lnTo>
                  <a:pt x="6932" y="8487"/>
                </a:lnTo>
                <a:lnTo>
                  <a:pt x="6913" y="8248"/>
                </a:lnTo>
                <a:close/>
                <a:moveTo>
                  <a:pt x="15973" y="8192"/>
                </a:moveTo>
                <a:lnTo>
                  <a:pt x="15973" y="8210"/>
                </a:lnTo>
                <a:lnTo>
                  <a:pt x="15968" y="8196"/>
                </a:lnTo>
                <a:cubicBezTo>
                  <a:pt x="15969" y="8184"/>
                  <a:pt x="15972" y="8176"/>
                  <a:pt x="15973" y="8192"/>
                </a:cubicBezTo>
                <a:close/>
                <a:moveTo>
                  <a:pt x="16023" y="8168"/>
                </a:moveTo>
                <a:lnTo>
                  <a:pt x="16102" y="8616"/>
                </a:lnTo>
                <a:lnTo>
                  <a:pt x="16040" y="8658"/>
                </a:lnTo>
                <a:lnTo>
                  <a:pt x="16012" y="8300"/>
                </a:lnTo>
                <a:lnTo>
                  <a:pt x="15971" y="8328"/>
                </a:lnTo>
                <a:lnTo>
                  <a:pt x="15973" y="8210"/>
                </a:lnTo>
                <a:lnTo>
                  <a:pt x="15978" y="8226"/>
                </a:lnTo>
                <a:cubicBezTo>
                  <a:pt x="15986" y="8228"/>
                  <a:pt x="16000" y="8215"/>
                  <a:pt x="16023" y="8168"/>
                </a:cubicBezTo>
                <a:close/>
                <a:moveTo>
                  <a:pt x="12027" y="8022"/>
                </a:moveTo>
                <a:lnTo>
                  <a:pt x="12082" y="8173"/>
                </a:lnTo>
                <a:lnTo>
                  <a:pt x="12046" y="8260"/>
                </a:lnTo>
                <a:lnTo>
                  <a:pt x="12016" y="8155"/>
                </a:lnTo>
                <a:close/>
                <a:moveTo>
                  <a:pt x="11398" y="8004"/>
                </a:moveTo>
                <a:lnTo>
                  <a:pt x="11417" y="8242"/>
                </a:lnTo>
                <a:lnTo>
                  <a:pt x="11350" y="8224"/>
                </a:lnTo>
                <a:close/>
                <a:moveTo>
                  <a:pt x="12524" y="8003"/>
                </a:moveTo>
                <a:lnTo>
                  <a:pt x="12513" y="8136"/>
                </a:lnTo>
                <a:lnTo>
                  <a:pt x="12554" y="8108"/>
                </a:lnTo>
                <a:close/>
                <a:moveTo>
                  <a:pt x="12739" y="7984"/>
                </a:moveTo>
                <a:lnTo>
                  <a:pt x="12753" y="8163"/>
                </a:lnTo>
                <a:lnTo>
                  <a:pt x="12789" y="8076"/>
                </a:lnTo>
                <a:close/>
                <a:moveTo>
                  <a:pt x="12370" y="7980"/>
                </a:moveTo>
                <a:lnTo>
                  <a:pt x="12441" y="8058"/>
                </a:lnTo>
                <a:lnTo>
                  <a:pt x="12384" y="8159"/>
                </a:lnTo>
                <a:close/>
                <a:moveTo>
                  <a:pt x="12166" y="7866"/>
                </a:moveTo>
                <a:lnTo>
                  <a:pt x="12263" y="7989"/>
                </a:lnTo>
                <a:lnTo>
                  <a:pt x="12252" y="8122"/>
                </a:lnTo>
                <a:cubicBezTo>
                  <a:pt x="12176" y="7985"/>
                  <a:pt x="12206" y="8090"/>
                  <a:pt x="12166" y="7866"/>
                </a:cubicBezTo>
                <a:close/>
                <a:moveTo>
                  <a:pt x="15216" y="7830"/>
                </a:moveTo>
                <a:lnTo>
                  <a:pt x="15155" y="7871"/>
                </a:lnTo>
                <a:lnTo>
                  <a:pt x="15231" y="8008"/>
                </a:lnTo>
                <a:close/>
                <a:moveTo>
                  <a:pt x="7919" y="7826"/>
                </a:moveTo>
                <a:lnTo>
                  <a:pt x="7958" y="8050"/>
                </a:lnTo>
                <a:lnTo>
                  <a:pt x="7887" y="7972"/>
                </a:lnTo>
                <a:close/>
                <a:moveTo>
                  <a:pt x="19546" y="7815"/>
                </a:moveTo>
                <a:cubicBezTo>
                  <a:pt x="19647" y="7998"/>
                  <a:pt x="19546" y="7815"/>
                  <a:pt x="19611" y="8085"/>
                </a:cubicBezTo>
                <a:lnTo>
                  <a:pt x="19559" y="8245"/>
                </a:lnTo>
                <a:lnTo>
                  <a:pt x="19549" y="8126"/>
                </a:lnTo>
                <a:close/>
                <a:moveTo>
                  <a:pt x="12894" y="7755"/>
                </a:moveTo>
                <a:lnTo>
                  <a:pt x="12851" y="8034"/>
                </a:lnTo>
                <a:lnTo>
                  <a:pt x="12984" y="8071"/>
                </a:lnTo>
                <a:lnTo>
                  <a:pt x="12965" y="7833"/>
                </a:lnTo>
                <a:lnTo>
                  <a:pt x="12913" y="7993"/>
                </a:lnTo>
                <a:close/>
                <a:moveTo>
                  <a:pt x="13452" y="7695"/>
                </a:moveTo>
                <a:lnTo>
                  <a:pt x="13389" y="7988"/>
                </a:lnTo>
                <a:lnTo>
                  <a:pt x="13471" y="7933"/>
                </a:lnTo>
                <a:close/>
                <a:moveTo>
                  <a:pt x="10497" y="7643"/>
                </a:moveTo>
                <a:cubicBezTo>
                  <a:pt x="10501" y="7652"/>
                  <a:pt x="10503" y="7665"/>
                  <a:pt x="10498" y="7659"/>
                </a:cubicBezTo>
                <a:lnTo>
                  <a:pt x="10490" y="7643"/>
                </a:lnTo>
                <a:cubicBezTo>
                  <a:pt x="10489" y="7627"/>
                  <a:pt x="10494" y="7634"/>
                  <a:pt x="10497" y="7643"/>
                </a:cubicBezTo>
                <a:close/>
                <a:moveTo>
                  <a:pt x="13166" y="7635"/>
                </a:moveTo>
                <a:cubicBezTo>
                  <a:pt x="13113" y="7796"/>
                  <a:pt x="13109" y="7736"/>
                  <a:pt x="13132" y="8034"/>
                </a:cubicBezTo>
                <a:cubicBezTo>
                  <a:pt x="13200" y="7800"/>
                  <a:pt x="13123" y="7915"/>
                  <a:pt x="13196" y="7741"/>
                </a:cubicBezTo>
                <a:close/>
                <a:moveTo>
                  <a:pt x="14399" y="7625"/>
                </a:moveTo>
                <a:lnTo>
                  <a:pt x="14352" y="7845"/>
                </a:lnTo>
                <a:lnTo>
                  <a:pt x="14413" y="7803"/>
                </a:lnTo>
                <a:close/>
                <a:moveTo>
                  <a:pt x="11600" y="7555"/>
                </a:moveTo>
                <a:lnTo>
                  <a:pt x="11610" y="7674"/>
                </a:lnTo>
                <a:lnTo>
                  <a:pt x="11568" y="7702"/>
                </a:lnTo>
                <a:lnTo>
                  <a:pt x="11559" y="7583"/>
                </a:lnTo>
                <a:close/>
                <a:moveTo>
                  <a:pt x="12444" y="7554"/>
                </a:moveTo>
                <a:lnTo>
                  <a:pt x="12495" y="7645"/>
                </a:lnTo>
                <a:lnTo>
                  <a:pt x="12372" y="7728"/>
                </a:lnTo>
                <a:cubicBezTo>
                  <a:pt x="12399" y="7522"/>
                  <a:pt x="12362" y="7609"/>
                  <a:pt x="12429" y="7627"/>
                </a:cubicBezTo>
                <a:close/>
                <a:moveTo>
                  <a:pt x="13678" y="7543"/>
                </a:moveTo>
                <a:lnTo>
                  <a:pt x="13615" y="7836"/>
                </a:lnTo>
                <a:lnTo>
                  <a:pt x="13681" y="7855"/>
                </a:lnTo>
                <a:close/>
                <a:moveTo>
                  <a:pt x="15060" y="7495"/>
                </a:moveTo>
                <a:lnTo>
                  <a:pt x="15039" y="7509"/>
                </a:lnTo>
                <a:lnTo>
                  <a:pt x="15054" y="7688"/>
                </a:lnTo>
                <a:cubicBezTo>
                  <a:pt x="15073" y="7926"/>
                  <a:pt x="15033" y="7702"/>
                  <a:pt x="15088" y="7853"/>
                </a:cubicBezTo>
                <a:cubicBezTo>
                  <a:pt x="15125" y="7766"/>
                  <a:pt x="15109" y="7839"/>
                  <a:pt x="15115" y="7646"/>
                </a:cubicBezTo>
                <a:lnTo>
                  <a:pt x="15074" y="7674"/>
                </a:lnTo>
                <a:close/>
                <a:moveTo>
                  <a:pt x="12675" y="7462"/>
                </a:moveTo>
                <a:lnTo>
                  <a:pt x="12746" y="7540"/>
                </a:lnTo>
                <a:lnTo>
                  <a:pt x="12690" y="7641"/>
                </a:lnTo>
                <a:close/>
                <a:moveTo>
                  <a:pt x="15705" y="7440"/>
                </a:moveTo>
                <a:lnTo>
                  <a:pt x="15740" y="7604"/>
                </a:lnTo>
                <a:lnTo>
                  <a:pt x="15678" y="7646"/>
                </a:lnTo>
                <a:close/>
                <a:moveTo>
                  <a:pt x="14881" y="7427"/>
                </a:moveTo>
                <a:lnTo>
                  <a:pt x="14854" y="7633"/>
                </a:lnTo>
                <a:lnTo>
                  <a:pt x="14797" y="7734"/>
                </a:lnTo>
                <a:lnTo>
                  <a:pt x="14869" y="7812"/>
                </a:lnTo>
                <a:lnTo>
                  <a:pt x="14854" y="7633"/>
                </a:lnTo>
                <a:lnTo>
                  <a:pt x="14895" y="7606"/>
                </a:lnTo>
                <a:close/>
                <a:moveTo>
                  <a:pt x="13387" y="7424"/>
                </a:moveTo>
                <a:lnTo>
                  <a:pt x="13264" y="7507"/>
                </a:lnTo>
                <a:lnTo>
                  <a:pt x="13360" y="7631"/>
                </a:lnTo>
                <a:close/>
                <a:moveTo>
                  <a:pt x="10050" y="7401"/>
                </a:moveTo>
                <a:lnTo>
                  <a:pt x="10152" y="7584"/>
                </a:lnTo>
                <a:lnTo>
                  <a:pt x="10166" y="7763"/>
                </a:lnTo>
                <a:cubicBezTo>
                  <a:pt x="10223" y="7662"/>
                  <a:pt x="10161" y="7704"/>
                  <a:pt x="10228" y="7722"/>
                </a:cubicBezTo>
                <a:lnTo>
                  <a:pt x="10239" y="7589"/>
                </a:lnTo>
                <a:cubicBezTo>
                  <a:pt x="10305" y="7607"/>
                  <a:pt x="10326" y="7593"/>
                  <a:pt x="10362" y="7506"/>
                </a:cubicBezTo>
                <a:lnTo>
                  <a:pt x="10417" y="7657"/>
                </a:lnTo>
                <a:lnTo>
                  <a:pt x="10454" y="7570"/>
                </a:lnTo>
                <a:lnTo>
                  <a:pt x="10490" y="7643"/>
                </a:lnTo>
                <a:lnTo>
                  <a:pt x="10514" y="7781"/>
                </a:lnTo>
                <a:lnTo>
                  <a:pt x="10550" y="7694"/>
                </a:lnTo>
                <a:lnTo>
                  <a:pt x="10798" y="8092"/>
                </a:lnTo>
                <a:cubicBezTo>
                  <a:pt x="10822" y="8390"/>
                  <a:pt x="10822" y="8390"/>
                  <a:pt x="10878" y="8541"/>
                </a:cubicBezTo>
                <a:lnTo>
                  <a:pt x="10887" y="8660"/>
                </a:lnTo>
                <a:lnTo>
                  <a:pt x="10897" y="8779"/>
                </a:lnTo>
                <a:cubicBezTo>
                  <a:pt x="10916" y="9017"/>
                  <a:pt x="10897" y="8779"/>
                  <a:pt x="10931" y="8944"/>
                </a:cubicBezTo>
                <a:lnTo>
                  <a:pt x="10895" y="9031"/>
                </a:lnTo>
                <a:lnTo>
                  <a:pt x="10879" y="9105"/>
                </a:lnTo>
                <a:lnTo>
                  <a:pt x="10816" y="9398"/>
                </a:lnTo>
                <a:lnTo>
                  <a:pt x="10840" y="9696"/>
                </a:lnTo>
                <a:cubicBezTo>
                  <a:pt x="10762" y="9810"/>
                  <a:pt x="10751" y="9943"/>
                  <a:pt x="10724" y="10149"/>
                </a:cubicBezTo>
                <a:lnTo>
                  <a:pt x="10679" y="10117"/>
                </a:lnTo>
                <a:lnTo>
                  <a:pt x="10693" y="10296"/>
                </a:lnTo>
                <a:lnTo>
                  <a:pt x="10606" y="10291"/>
                </a:lnTo>
                <a:lnTo>
                  <a:pt x="10570" y="10379"/>
                </a:lnTo>
                <a:lnTo>
                  <a:pt x="10524" y="10347"/>
                </a:lnTo>
                <a:lnTo>
                  <a:pt x="10487" y="10434"/>
                </a:lnTo>
                <a:cubicBezTo>
                  <a:pt x="10483" y="10374"/>
                  <a:pt x="10503" y="10360"/>
                  <a:pt x="10462" y="10388"/>
                </a:cubicBezTo>
                <a:cubicBezTo>
                  <a:pt x="10380" y="10443"/>
                  <a:pt x="10462" y="10388"/>
                  <a:pt x="10426" y="10475"/>
                </a:cubicBezTo>
                <a:cubicBezTo>
                  <a:pt x="10359" y="10457"/>
                  <a:pt x="10421" y="10415"/>
                  <a:pt x="10364" y="10516"/>
                </a:cubicBezTo>
                <a:lnTo>
                  <a:pt x="10288" y="10379"/>
                </a:lnTo>
                <a:lnTo>
                  <a:pt x="10252" y="10466"/>
                </a:lnTo>
                <a:lnTo>
                  <a:pt x="10206" y="10434"/>
                </a:lnTo>
                <a:lnTo>
                  <a:pt x="10255" y="10778"/>
                </a:lnTo>
                <a:lnTo>
                  <a:pt x="10152" y="10846"/>
                </a:lnTo>
                <a:lnTo>
                  <a:pt x="10165" y="10462"/>
                </a:lnTo>
                <a:lnTo>
                  <a:pt x="10206" y="10434"/>
                </a:lnTo>
                <a:lnTo>
                  <a:pt x="10181" y="10388"/>
                </a:lnTo>
                <a:lnTo>
                  <a:pt x="10079" y="10205"/>
                </a:lnTo>
                <a:lnTo>
                  <a:pt x="10060" y="9967"/>
                </a:lnTo>
                <a:lnTo>
                  <a:pt x="10024" y="10054"/>
                </a:lnTo>
                <a:cubicBezTo>
                  <a:pt x="9991" y="9637"/>
                  <a:pt x="9973" y="9962"/>
                  <a:pt x="9950" y="9665"/>
                </a:cubicBezTo>
                <a:lnTo>
                  <a:pt x="9935" y="9486"/>
                </a:lnTo>
                <a:cubicBezTo>
                  <a:pt x="9916" y="9248"/>
                  <a:pt x="9935" y="9486"/>
                  <a:pt x="9905" y="9381"/>
                </a:cubicBezTo>
                <a:cubicBezTo>
                  <a:pt x="9912" y="9188"/>
                  <a:pt x="9926" y="9367"/>
                  <a:pt x="9891" y="9202"/>
                </a:cubicBezTo>
                <a:cubicBezTo>
                  <a:pt x="9918" y="8996"/>
                  <a:pt x="9908" y="8877"/>
                  <a:pt x="9956" y="8657"/>
                </a:cubicBezTo>
                <a:lnTo>
                  <a:pt x="9926" y="8551"/>
                </a:lnTo>
                <a:cubicBezTo>
                  <a:pt x="9973" y="8331"/>
                  <a:pt x="9967" y="8524"/>
                  <a:pt x="9943" y="8226"/>
                </a:cubicBezTo>
                <a:lnTo>
                  <a:pt x="9984" y="8199"/>
                </a:lnTo>
                <a:lnTo>
                  <a:pt x="9975" y="8079"/>
                </a:lnTo>
                <a:lnTo>
                  <a:pt x="10036" y="8038"/>
                </a:lnTo>
                <a:lnTo>
                  <a:pt x="10088" y="7878"/>
                </a:lnTo>
                <a:cubicBezTo>
                  <a:pt x="10063" y="7832"/>
                  <a:pt x="10063" y="7832"/>
                  <a:pt x="10054" y="7713"/>
                </a:cubicBezTo>
                <a:lnTo>
                  <a:pt x="10049" y="7653"/>
                </a:lnTo>
                <a:cubicBezTo>
                  <a:pt x="10025" y="7356"/>
                  <a:pt x="10024" y="7608"/>
                  <a:pt x="10050" y="7401"/>
                </a:cubicBezTo>
                <a:close/>
                <a:moveTo>
                  <a:pt x="14313" y="7368"/>
                </a:moveTo>
                <a:lnTo>
                  <a:pt x="14307" y="7561"/>
                </a:lnTo>
                <a:lnTo>
                  <a:pt x="14364" y="7460"/>
                </a:lnTo>
                <a:close/>
                <a:moveTo>
                  <a:pt x="12256" y="7366"/>
                </a:moveTo>
                <a:lnTo>
                  <a:pt x="12337" y="7563"/>
                </a:lnTo>
                <a:lnTo>
                  <a:pt x="12229" y="7572"/>
                </a:lnTo>
                <a:close/>
                <a:moveTo>
                  <a:pt x="12451" y="7361"/>
                </a:moveTo>
                <a:lnTo>
                  <a:pt x="12444" y="7554"/>
                </a:lnTo>
                <a:lnTo>
                  <a:pt x="12414" y="7449"/>
                </a:lnTo>
                <a:close/>
                <a:moveTo>
                  <a:pt x="14375" y="7327"/>
                </a:moveTo>
                <a:lnTo>
                  <a:pt x="14440" y="7597"/>
                </a:lnTo>
                <a:lnTo>
                  <a:pt x="14467" y="7391"/>
                </a:lnTo>
                <a:close/>
                <a:moveTo>
                  <a:pt x="12599" y="7325"/>
                </a:moveTo>
                <a:lnTo>
                  <a:pt x="12609" y="7444"/>
                </a:lnTo>
                <a:lnTo>
                  <a:pt x="12538" y="7366"/>
                </a:lnTo>
                <a:close/>
                <a:moveTo>
                  <a:pt x="13290" y="7301"/>
                </a:moveTo>
                <a:lnTo>
                  <a:pt x="13259" y="7447"/>
                </a:lnTo>
                <a:lnTo>
                  <a:pt x="13320" y="7406"/>
                </a:lnTo>
                <a:close/>
                <a:moveTo>
                  <a:pt x="13572" y="7300"/>
                </a:moveTo>
                <a:lnTo>
                  <a:pt x="13510" y="7342"/>
                </a:lnTo>
                <a:lnTo>
                  <a:pt x="13545" y="7507"/>
                </a:lnTo>
                <a:close/>
                <a:moveTo>
                  <a:pt x="14698" y="7299"/>
                </a:moveTo>
                <a:lnTo>
                  <a:pt x="14707" y="7418"/>
                </a:lnTo>
                <a:lnTo>
                  <a:pt x="14646" y="7459"/>
                </a:lnTo>
                <a:lnTo>
                  <a:pt x="14701" y="7610"/>
                </a:lnTo>
                <a:lnTo>
                  <a:pt x="14744" y="7331"/>
                </a:lnTo>
                <a:close/>
                <a:moveTo>
                  <a:pt x="13224" y="7283"/>
                </a:moveTo>
                <a:lnTo>
                  <a:pt x="13162" y="7324"/>
                </a:lnTo>
                <a:lnTo>
                  <a:pt x="13197" y="7489"/>
                </a:lnTo>
                <a:close/>
                <a:moveTo>
                  <a:pt x="13894" y="7272"/>
                </a:moveTo>
                <a:lnTo>
                  <a:pt x="13863" y="7419"/>
                </a:lnTo>
                <a:lnTo>
                  <a:pt x="13939" y="7556"/>
                </a:lnTo>
                <a:lnTo>
                  <a:pt x="13975" y="7469"/>
                </a:lnTo>
                <a:close/>
                <a:moveTo>
                  <a:pt x="12774" y="7246"/>
                </a:moveTo>
                <a:cubicBezTo>
                  <a:pt x="12790" y="7275"/>
                  <a:pt x="12796" y="7350"/>
                  <a:pt x="12808" y="7498"/>
                </a:cubicBezTo>
                <a:lnTo>
                  <a:pt x="12682" y="7269"/>
                </a:lnTo>
                <a:cubicBezTo>
                  <a:pt x="12733" y="7235"/>
                  <a:pt x="12759" y="7218"/>
                  <a:pt x="12774" y="7246"/>
                </a:cubicBezTo>
                <a:close/>
                <a:moveTo>
                  <a:pt x="14800" y="7230"/>
                </a:moveTo>
                <a:lnTo>
                  <a:pt x="14789" y="7363"/>
                </a:lnTo>
                <a:lnTo>
                  <a:pt x="14815" y="7409"/>
                </a:lnTo>
                <a:lnTo>
                  <a:pt x="14851" y="7322"/>
                </a:lnTo>
                <a:close/>
                <a:moveTo>
                  <a:pt x="15901" y="7183"/>
                </a:moveTo>
                <a:lnTo>
                  <a:pt x="15945" y="7467"/>
                </a:lnTo>
                <a:lnTo>
                  <a:pt x="15884" y="7508"/>
                </a:lnTo>
                <a:cubicBezTo>
                  <a:pt x="15855" y="7151"/>
                  <a:pt x="15854" y="7403"/>
                  <a:pt x="15901" y="7183"/>
                </a:cubicBezTo>
                <a:close/>
                <a:moveTo>
                  <a:pt x="13819" y="7135"/>
                </a:moveTo>
                <a:lnTo>
                  <a:pt x="13798" y="7149"/>
                </a:lnTo>
                <a:lnTo>
                  <a:pt x="13801" y="7460"/>
                </a:lnTo>
                <a:lnTo>
                  <a:pt x="13842" y="7433"/>
                </a:lnTo>
                <a:close/>
                <a:moveTo>
                  <a:pt x="13665" y="7112"/>
                </a:moveTo>
                <a:lnTo>
                  <a:pt x="13629" y="7200"/>
                </a:lnTo>
                <a:lnTo>
                  <a:pt x="13603" y="7154"/>
                </a:lnTo>
                <a:lnTo>
                  <a:pt x="13632" y="7511"/>
                </a:lnTo>
                <a:cubicBezTo>
                  <a:pt x="13689" y="7410"/>
                  <a:pt x="13627" y="7451"/>
                  <a:pt x="13694" y="7470"/>
                </a:cubicBezTo>
                <a:close/>
                <a:moveTo>
                  <a:pt x="12913" y="7083"/>
                </a:moveTo>
                <a:cubicBezTo>
                  <a:pt x="12916" y="7081"/>
                  <a:pt x="12908" y="7118"/>
                  <a:pt x="12897" y="7251"/>
                </a:cubicBezTo>
                <a:lnTo>
                  <a:pt x="12973" y="7388"/>
                </a:lnTo>
                <a:lnTo>
                  <a:pt x="12849" y="7471"/>
                </a:lnTo>
                <a:cubicBezTo>
                  <a:pt x="12876" y="7265"/>
                  <a:pt x="12860" y="7338"/>
                  <a:pt x="12867" y="7146"/>
                </a:cubicBezTo>
                <a:cubicBezTo>
                  <a:pt x="12897" y="7125"/>
                  <a:pt x="12910" y="7085"/>
                  <a:pt x="12913" y="7083"/>
                </a:cubicBezTo>
                <a:close/>
                <a:moveTo>
                  <a:pt x="13747" y="7057"/>
                </a:moveTo>
                <a:lnTo>
                  <a:pt x="13700" y="7277"/>
                </a:lnTo>
                <a:lnTo>
                  <a:pt x="13762" y="7236"/>
                </a:lnTo>
                <a:close/>
                <a:moveTo>
                  <a:pt x="15436" y="7055"/>
                </a:moveTo>
                <a:lnTo>
                  <a:pt x="15450" y="7234"/>
                </a:lnTo>
                <a:lnTo>
                  <a:pt x="15409" y="7261"/>
                </a:lnTo>
                <a:close/>
                <a:moveTo>
                  <a:pt x="14351" y="7029"/>
                </a:moveTo>
                <a:lnTo>
                  <a:pt x="14325" y="7235"/>
                </a:lnTo>
                <a:lnTo>
                  <a:pt x="14386" y="7194"/>
                </a:lnTo>
                <a:cubicBezTo>
                  <a:pt x="14400" y="7373"/>
                  <a:pt x="14468" y="7139"/>
                  <a:pt x="14489" y="7125"/>
                </a:cubicBezTo>
                <a:lnTo>
                  <a:pt x="14418" y="7047"/>
                </a:lnTo>
                <a:lnTo>
                  <a:pt x="14427" y="7166"/>
                </a:lnTo>
                <a:lnTo>
                  <a:pt x="14386" y="7194"/>
                </a:lnTo>
                <a:close/>
                <a:moveTo>
                  <a:pt x="13548" y="7003"/>
                </a:moveTo>
                <a:lnTo>
                  <a:pt x="13501" y="7223"/>
                </a:lnTo>
                <a:lnTo>
                  <a:pt x="13567" y="7241"/>
                </a:lnTo>
                <a:close/>
                <a:moveTo>
                  <a:pt x="15299" y="6959"/>
                </a:moveTo>
                <a:lnTo>
                  <a:pt x="15292" y="7151"/>
                </a:lnTo>
                <a:lnTo>
                  <a:pt x="15257" y="6987"/>
                </a:lnTo>
                <a:close/>
                <a:moveTo>
                  <a:pt x="13237" y="6898"/>
                </a:moveTo>
                <a:lnTo>
                  <a:pt x="13324" y="6902"/>
                </a:lnTo>
                <a:lnTo>
                  <a:pt x="13292" y="7049"/>
                </a:lnTo>
                <a:close/>
                <a:moveTo>
                  <a:pt x="13829" y="6841"/>
                </a:moveTo>
                <a:cubicBezTo>
                  <a:pt x="13831" y="6831"/>
                  <a:pt x="13833" y="6839"/>
                  <a:pt x="13834" y="6851"/>
                </a:cubicBezTo>
                <a:cubicBezTo>
                  <a:pt x="13835" y="6862"/>
                  <a:pt x="13834" y="6876"/>
                  <a:pt x="13832" y="6876"/>
                </a:cubicBezTo>
                <a:lnTo>
                  <a:pt x="13828" y="6864"/>
                </a:lnTo>
                <a:close/>
                <a:moveTo>
                  <a:pt x="4687" y="6666"/>
                </a:moveTo>
                <a:lnTo>
                  <a:pt x="4726" y="6891"/>
                </a:lnTo>
                <a:lnTo>
                  <a:pt x="4660" y="6873"/>
                </a:lnTo>
                <a:close/>
                <a:moveTo>
                  <a:pt x="14149" y="6663"/>
                </a:moveTo>
                <a:lnTo>
                  <a:pt x="14188" y="6887"/>
                </a:lnTo>
                <a:cubicBezTo>
                  <a:pt x="14182" y="7080"/>
                  <a:pt x="14163" y="6841"/>
                  <a:pt x="14182" y="7080"/>
                </a:cubicBezTo>
                <a:lnTo>
                  <a:pt x="14196" y="7258"/>
                </a:lnTo>
                <a:lnTo>
                  <a:pt x="14176" y="7272"/>
                </a:lnTo>
                <a:cubicBezTo>
                  <a:pt x="14152" y="6974"/>
                  <a:pt x="14182" y="7080"/>
                  <a:pt x="14111" y="7002"/>
                </a:cubicBezTo>
                <a:cubicBezTo>
                  <a:pt x="14122" y="6869"/>
                  <a:pt x="14132" y="6988"/>
                  <a:pt x="14097" y="6823"/>
                </a:cubicBezTo>
                <a:close/>
                <a:moveTo>
                  <a:pt x="13412" y="6655"/>
                </a:moveTo>
                <a:cubicBezTo>
                  <a:pt x="13509" y="6778"/>
                  <a:pt x="13458" y="6687"/>
                  <a:pt x="13523" y="6957"/>
                </a:cubicBezTo>
                <a:lnTo>
                  <a:pt x="13600" y="6842"/>
                </a:lnTo>
                <a:lnTo>
                  <a:pt x="13701" y="7025"/>
                </a:lnTo>
                <a:lnTo>
                  <a:pt x="13749" y="6805"/>
                </a:lnTo>
                <a:cubicBezTo>
                  <a:pt x="13815" y="6824"/>
                  <a:pt x="13744" y="6746"/>
                  <a:pt x="13815" y="6824"/>
                </a:cubicBezTo>
                <a:lnTo>
                  <a:pt x="13828" y="6864"/>
                </a:lnTo>
                <a:lnTo>
                  <a:pt x="13825" y="6943"/>
                </a:lnTo>
                <a:lnTo>
                  <a:pt x="13905" y="7140"/>
                </a:lnTo>
                <a:cubicBezTo>
                  <a:pt x="13978" y="6965"/>
                  <a:pt x="13917" y="7007"/>
                  <a:pt x="14019" y="6938"/>
                </a:cubicBezTo>
                <a:lnTo>
                  <a:pt x="14000" y="6700"/>
                </a:lnTo>
                <a:lnTo>
                  <a:pt x="14021" y="6686"/>
                </a:lnTo>
                <a:lnTo>
                  <a:pt x="14065" y="6970"/>
                </a:lnTo>
                <a:cubicBezTo>
                  <a:pt x="13972" y="7158"/>
                  <a:pt x="14015" y="6878"/>
                  <a:pt x="13977" y="7217"/>
                </a:cubicBezTo>
                <a:lnTo>
                  <a:pt x="14064" y="7222"/>
                </a:lnTo>
                <a:lnTo>
                  <a:pt x="14185" y="7391"/>
                </a:lnTo>
                <a:lnTo>
                  <a:pt x="14222" y="7304"/>
                </a:lnTo>
                <a:lnTo>
                  <a:pt x="14309" y="7309"/>
                </a:lnTo>
                <a:cubicBezTo>
                  <a:pt x="14306" y="6997"/>
                  <a:pt x="14306" y="6997"/>
                  <a:pt x="14388" y="6942"/>
                </a:cubicBezTo>
                <a:lnTo>
                  <a:pt x="14358" y="6837"/>
                </a:lnTo>
                <a:lnTo>
                  <a:pt x="14394" y="6750"/>
                </a:lnTo>
                <a:lnTo>
                  <a:pt x="14424" y="6855"/>
                </a:lnTo>
                <a:lnTo>
                  <a:pt x="14476" y="6694"/>
                </a:lnTo>
                <a:cubicBezTo>
                  <a:pt x="14500" y="6992"/>
                  <a:pt x="14596" y="7116"/>
                  <a:pt x="14688" y="7180"/>
                </a:cubicBezTo>
                <a:lnTo>
                  <a:pt x="14725" y="7093"/>
                </a:lnTo>
                <a:lnTo>
                  <a:pt x="14669" y="6942"/>
                </a:lnTo>
                <a:cubicBezTo>
                  <a:pt x="14726" y="6841"/>
                  <a:pt x="14664" y="6882"/>
                  <a:pt x="14731" y="6900"/>
                </a:cubicBezTo>
                <a:lnTo>
                  <a:pt x="14742" y="6767"/>
                </a:lnTo>
                <a:lnTo>
                  <a:pt x="14788" y="6799"/>
                </a:lnTo>
                <a:lnTo>
                  <a:pt x="14777" y="6932"/>
                </a:lnTo>
                <a:lnTo>
                  <a:pt x="14857" y="7129"/>
                </a:lnTo>
                <a:lnTo>
                  <a:pt x="14884" y="6923"/>
                </a:lnTo>
                <a:lnTo>
                  <a:pt x="14955" y="7001"/>
                </a:lnTo>
                <a:lnTo>
                  <a:pt x="14946" y="6882"/>
                </a:lnTo>
                <a:lnTo>
                  <a:pt x="15008" y="6840"/>
                </a:lnTo>
                <a:lnTo>
                  <a:pt x="15006" y="7092"/>
                </a:lnTo>
                <a:lnTo>
                  <a:pt x="15082" y="7230"/>
                </a:lnTo>
                <a:lnTo>
                  <a:pt x="15126" y="7514"/>
                </a:lnTo>
                <a:cubicBezTo>
                  <a:pt x="15126" y="7514"/>
                  <a:pt x="15163" y="7427"/>
                  <a:pt x="15163" y="7427"/>
                </a:cubicBezTo>
                <a:cubicBezTo>
                  <a:pt x="15265" y="7358"/>
                  <a:pt x="15178" y="7353"/>
                  <a:pt x="15229" y="7445"/>
                </a:cubicBezTo>
                <a:lnTo>
                  <a:pt x="15297" y="7211"/>
                </a:lnTo>
                <a:lnTo>
                  <a:pt x="15307" y="7330"/>
                </a:lnTo>
                <a:lnTo>
                  <a:pt x="15393" y="7335"/>
                </a:lnTo>
                <a:lnTo>
                  <a:pt x="15311" y="7390"/>
                </a:lnTo>
                <a:lnTo>
                  <a:pt x="15392" y="7587"/>
                </a:lnTo>
                <a:lnTo>
                  <a:pt x="15294" y="7715"/>
                </a:lnTo>
                <a:lnTo>
                  <a:pt x="15299" y="7775"/>
                </a:lnTo>
                <a:lnTo>
                  <a:pt x="15386" y="7779"/>
                </a:lnTo>
                <a:lnTo>
                  <a:pt x="15480" y="7339"/>
                </a:lnTo>
                <a:lnTo>
                  <a:pt x="15495" y="7518"/>
                </a:lnTo>
                <a:lnTo>
                  <a:pt x="15597" y="7449"/>
                </a:lnTo>
                <a:cubicBezTo>
                  <a:pt x="15583" y="7270"/>
                  <a:pt x="15593" y="7389"/>
                  <a:pt x="15624" y="7243"/>
                </a:cubicBezTo>
                <a:cubicBezTo>
                  <a:pt x="15628" y="7554"/>
                  <a:pt x="15602" y="7508"/>
                  <a:pt x="15550" y="7669"/>
                </a:cubicBezTo>
                <a:lnTo>
                  <a:pt x="15504" y="7637"/>
                </a:lnTo>
                <a:lnTo>
                  <a:pt x="15477" y="7843"/>
                </a:lnTo>
                <a:lnTo>
                  <a:pt x="15580" y="7774"/>
                </a:lnTo>
                <a:lnTo>
                  <a:pt x="15590" y="7893"/>
                </a:lnTo>
                <a:cubicBezTo>
                  <a:pt x="15642" y="7733"/>
                  <a:pt x="15605" y="7820"/>
                  <a:pt x="15631" y="7866"/>
                </a:cubicBezTo>
                <a:cubicBezTo>
                  <a:pt x="15681" y="7957"/>
                  <a:pt x="15662" y="7719"/>
                  <a:pt x="15640" y="7985"/>
                </a:cubicBezTo>
                <a:cubicBezTo>
                  <a:pt x="15743" y="7916"/>
                  <a:pt x="15702" y="7943"/>
                  <a:pt x="15770" y="7710"/>
                </a:cubicBezTo>
                <a:lnTo>
                  <a:pt x="15789" y="7948"/>
                </a:lnTo>
                <a:lnTo>
                  <a:pt x="15816" y="7883"/>
                </a:lnTo>
                <a:lnTo>
                  <a:pt x="15805" y="7875"/>
                </a:lnTo>
                <a:lnTo>
                  <a:pt x="15790" y="7696"/>
                </a:lnTo>
                <a:lnTo>
                  <a:pt x="15832" y="7668"/>
                </a:lnTo>
                <a:lnTo>
                  <a:pt x="15851" y="7907"/>
                </a:lnTo>
                <a:lnTo>
                  <a:pt x="15828" y="7891"/>
                </a:lnTo>
                <a:lnTo>
                  <a:pt x="15835" y="7980"/>
                </a:lnTo>
                <a:lnTo>
                  <a:pt x="15794" y="8008"/>
                </a:lnTo>
                <a:lnTo>
                  <a:pt x="15806" y="8156"/>
                </a:lnTo>
                <a:lnTo>
                  <a:pt x="15824" y="8113"/>
                </a:lnTo>
                <a:lnTo>
                  <a:pt x="15859" y="8278"/>
                </a:lnTo>
                <a:lnTo>
                  <a:pt x="15805" y="8219"/>
                </a:lnTo>
                <a:lnTo>
                  <a:pt x="15790" y="8363"/>
                </a:lnTo>
                <a:cubicBezTo>
                  <a:pt x="15796" y="8445"/>
                  <a:pt x="15813" y="8528"/>
                  <a:pt x="15836" y="8543"/>
                </a:cubicBezTo>
                <a:lnTo>
                  <a:pt x="15847" y="8411"/>
                </a:lnTo>
                <a:lnTo>
                  <a:pt x="15893" y="8443"/>
                </a:lnTo>
                <a:lnTo>
                  <a:pt x="15879" y="8264"/>
                </a:lnTo>
                <a:cubicBezTo>
                  <a:pt x="15964" y="8520"/>
                  <a:pt x="15942" y="8786"/>
                  <a:pt x="16036" y="8598"/>
                </a:cubicBezTo>
                <a:lnTo>
                  <a:pt x="16045" y="8717"/>
                </a:lnTo>
                <a:lnTo>
                  <a:pt x="16086" y="8690"/>
                </a:lnTo>
                <a:lnTo>
                  <a:pt x="16105" y="8928"/>
                </a:lnTo>
                <a:lnTo>
                  <a:pt x="16203" y="8800"/>
                </a:lnTo>
                <a:lnTo>
                  <a:pt x="16170" y="9198"/>
                </a:lnTo>
                <a:cubicBezTo>
                  <a:pt x="16216" y="9230"/>
                  <a:pt x="16211" y="9171"/>
                  <a:pt x="16226" y="9349"/>
                </a:cubicBezTo>
                <a:lnTo>
                  <a:pt x="16226" y="9350"/>
                </a:lnTo>
                <a:lnTo>
                  <a:pt x="16211" y="9171"/>
                </a:lnTo>
                <a:cubicBezTo>
                  <a:pt x="16349" y="9267"/>
                  <a:pt x="16226" y="9349"/>
                  <a:pt x="16358" y="9386"/>
                </a:cubicBezTo>
                <a:lnTo>
                  <a:pt x="16347" y="9519"/>
                </a:lnTo>
                <a:lnTo>
                  <a:pt x="16297" y="9427"/>
                </a:lnTo>
                <a:lnTo>
                  <a:pt x="16260" y="9514"/>
                </a:lnTo>
                <a:cubicBezTo>
                  <a:pt x="16311" y="9606"/>
                  <a:pt x="16320" y="9725"/>
                  <a:pt x="16368" y="9505"/>
                </a:cubicBezTo>
                <a:lnTo>
                  <a:pt x="16419" y="9596"/>
                </a:lnTo>
                <a:lnTo>
                  <a:pt x="16357" y="9638"/>
                </a:lnTo>
                <a:lnTo>
                  <a:pt x="16366" y="9757"/>
                </a:lnTo>
                <a:lnTo>
                  <a:pt x="16392" y="9803"/>
                </a:lnTo>
                <a:lnTo>
                  <a:pt x="16469" y="9688"/>
                </a:lnTo>
                <a:lnTo>
                  <a:pt x="16521" y="9528"/>
                </a:lnTo>
                <a:lnTo>
                  <a:pt x="16550" y="9885"/>
                </a:lnTo>
                <a:lnTo>
                  <a:pt x="16586" y="9798"/>
                </a:lnTo>
                <a:cubicBezTo>
                  <a:pt x="16615" y="10155"/>
                  <a:pt x="16555" y="9944"/>
                  <a:pt x="16651" y="10068"/>
                </a:cubicBezTo>
                <a:cubicBezTo>
                  <a:pt x="16624" y="10274"/>
                  <a:pt x="16635" y="10141"/>
                  <a:pt x="16661" y="10187"/>
                </a:cubicBezTo>
                <a:cubicBezTo>
                  <a:pt x="16711" y="10279"/>
                  <a:pt x="16629" y="10334"/>
                  <a:pt x="16702" y="10160"/>
                </a:cubicBezTo>
                <a:lnTo>
                  <a:pt x="16716" y="10338"/>
                </a:lnTo>
                <a:lnTo>
                  <a:pt x="16757" y="10311"/>
                </a:lnTo>
                <a:cubicBezTo>
                  <a:pt x="16730" y="10517"/>
                  <a:pt x="16767" y="10430"/>
                  <a:pt x="16700" y="10412"/>
                </a:cubicBezTo>
                <a:lnTo>
                  <a:pt x="16657" y="10691"/>
                </a:lnTo>
                <a:cubicBezTo>
                  <a:pt x="16692" y="10856"/>
                  <a:pt x="16678" y="10677"/>
                  <a:pt x="16672" y="10870"/>
                </a:cubicBezTo>
                <a:cubicBezTo>
                  <a:pt x="16729" y="10973"/>
                  <a:pt x="16723" y="10906"/>
                  <a:pt x="16727" y="10991"/>
                </a:cubicBezTo>
                <a:lnTo>
                  <a:pt x="16737" y="11140"/>
                </a:lnTo>
                <a:lnTo>
                  <a:pt x="16819" y="11085"/>
                </a:lnTo>
                <a:lnTo>
                  <a:pt x="16838" y="11323"/>
                </a:lnTo>
                <a:lnTo>
                  <a:pt x="16792" y="11291"/>
                </a:lnTo>
                <a:lnTo>
                  <a:pt x="16771" y="11341"/>
                </a:lnTo>
                <a:lnTo>
                  <a:pt x="16776" y="11364"/>
                </a:lnTo>
                <a:lnTo>
                  <a:pt x="16786" y="11483"/>
                </a:lnTo>
                <a:lnTo>
                  <a:pt x="16825" y="11708"/>
                </a:lnTo>
                <a:lnTo>
                  <a:pt x="16862" y="11621"/>
                </a:lnTo>
                <a:lnTo>
                  <a:pt x="16892" y="11726"/>
                </a:lnTo>
                <a:lnTo>
                  <a:pt x="16944" y="11566"/>
                </a:lnTo>
                <a:lnTo>
                  <a:pt x="16963" y="11804"/>
                </a:lnTo>
                <a:lnTo>
                  <a:pt x="17061" y="11676"/>
                </a:lnTo>
                <a:cubicBezTo>
                  <a:pt x="17085" y="11973"/>
                  <a:pt x="17085" y="11973"/>
                  <a:pt x="17018" y="11955"/>
                </a:cubicBezTo>
                <a:lnTo>
                  <a:pt x="16966" y="12115"/>
                </a:lnTo>
                <a:cubicBezTo>
                  <a:pt x="16906" y="11905"/>
                  <a:pt x="16915" y="12024"/>
                  <a:pt x="16835" y="11827"/>
                </a:cubicBezTo>
                <a:lnTo>
                  <a:pt x="16798" y="11914"/>
                </a:lnTo>
                <a:lnTo>
                  <a:pt x="16784" y="11735"/>
                </a:lnTo>
                <a:cubicBezTo>
                  <a:pt x="16721" y="12029"/>
                  <a:pt x="16784" y="11735"/>
                  <a:pt x="16767" y="12061"/>
                </a:cubicBezTo>
                <a:lnTo>
                  <a:pt x="16828" y="12019"/>
                </a:lnTo>
                <a:lnTo>
                  <a:pt x="16920" y="12083"/>
                </a:lnTo>
                <a:lnTo>
                  <a:pt x="16930" y="12203"/>
                </a:lnTo>
                <a:lnTo>
                  <a:pt x="16949" y="12441"/>
                </a:lnTo>
                <a:lnTo>
                  <a:pt x="16985" y="12354"/>
                </a:lnTo>
                <a:lnTo>
                  <a:pt x="17036" y="12445"/>
                </a:lnTo>
                <a:lnTo>
                  <a:pt x="17047" y="12312"/>
                </a:lnTo>
                <a:lnTo>
                  <a:pt x="17093" y="12344"/>
                </a:lnTo>
                <a:lnTo>
                  <a:pt x="17082" y="12477"/>
                </a:lnTo>
                <a:lnTo>
                  <a:pt x="17143" y="12436"/>
                </a:lnTo>
                <a:lnTo>
                  <a:pt x="17086" y="12537"/>
                </a:lnTo>
                <a:lnTo>
                  <a:pt x="17110" y="12835"/>
                </a:lnTo>
                <a:lnTo>
                  <a:pt x="17120" y="12954"/>
                </a:lnTo>
                <a:cubicBezTo>
                  <a:pt x="17134" y="13132"/>
                  <a:pt x="17205" y="13210"/>
                  <a:pt x="17251" y="13242"/>
                </a:cubicBezTo>
                <a:lnTo>
                  <a:pt x="17237" y="13063"/>
                </a:lnTo>
                <a:cubicBezTo>
                  <a:pt x="17282" y="13095"/>
                  <a:pt x="17241" y="13123"/>
                  <a:pt x="17319" y="13008"/>
                </a:cubicBezTo>
                <a:lnTo>
                  <a:pt x="17349" y="13114"/>
                </a:lnTo>
                <a:cubicBezTo>
                  <a:pt x="17343" y="13306"/>
                  <a:pt x="17369" y="13100"/>
                  <a:pt x="17343" y="13306"/>
                </a:cubicBezTo>
                <a:cubicBezTo>
                  <a:pt x="17306" y="13393"/>
                  <a:pt x="17322" y="13320"/>
                  <a:pt x="17245" y="13435"/>
                </a:cubicBezTo>
                <a:lnTo>
                  <a:pt x="17235" y="13315"/>
                </a:lnTo>
                <a:lnTo>
                  <a:pt x="17153" y="13371"/>
                </a:lnTo>
                <a:lnTo>
                  <a:pt x="17188" y="13535"/>
                </a:lnTo>
                <a:lnTo>
                  <a:pt x="17126" y="13577"/>
                </a:lnTo>
                <a:lnTo>
                  <a:pt x="17112" y="13398"/>
                </a:lnTo>
                <a:lnTo>
                  <a:pt x="17029" y="13453"/>
                </a:lnTo>
                <a:lnTo>
                  <a:pt x="17101" y="13531"/>
                </a:lnTo>
                <a:lnTo>
                  <a:pt x="17090" y="13664"/>
                </a:lnTo>
                <a:lnTo>
                  <a:pt x="17161" y="13742"/>
                </a:lnTo>
                <a:lnTo>
                  <a:pt x="17218" y="13641"/>
                </a:lnTo>
                <a:lnTo>
                  <a:pt x="17221" y="13952"/>
                </a:lnTo>
                <a:lnTo>
                  <a:pt x="17294" y="13778"/>
                </a:lnTo>
                <a:lnTo>
                  <a:pt x="17374" y="13975"/>
                </a:lnTo>
                <a:cubicBezTo>
                  <a:pt x="17426" y="13815"/>
                  <a:pt x="17390" y="13902"/>
                  <a:pt x="17415" y="13947"/>
                </a:cubicBezTo>
                <a:cubicBezTo>
                  <a:pt x="17466" y="14039"/>
                  <a:pt x="17447" y="13801"/>
                  <a:pt x="17425" y="14067"/>
                </a:cubicBezTo>
                <a:lnTo>
                  <a:pt x="17507" y="14011"/>
                </a:lnTo>
                <a:lnTo>
                  <a:pt x="17485" y="14277"/>
                </a:lnTo>
                <a:lnTo>
                  <a:pt x="17531" y="14309"/>
                </a:lnTo>
                <a:lnTo>
                  <a:pt x="17520" y="14442"/>
                </a:lnTo>
                <a:lnTo>
                  <a:pt x="17570" y="14534"/>
                </a:lnTo>
                <a:lnTo>
                  <a:pt x="17528" y="14813"/>
                </a:lnTo>
                <a:lnTo>
                  <a:pt x="17650" y="14983"/>
                </a:lnTo>
                <a:lnTo>
                  <a:pt x="17623" y="15189"/>
                </a:lnTo>
                <a:cubicBezTo>
                  <a:pt x="17556" y="15171"/>
                  <a:pt x="17536" y="15184"/>
                  <a:pt x="17495" y="15212"/>
                </a:cubicBezTo>
                <a:lnTo>
                  <a:pt x="17408" y="15207"/>
                </a:lnTo>
                <a:cubicBezTo>
                  <a:pt x="17468" y="15418"/>
                  <a:pt x="17454" y="15239"/>
                  <a:pt x="17477" y="15537"/>
                </a:cubicBezTo>
                <a:lnTo>
                  <a:pt x="17601" y="15454"/>
                </a:lnTo>
                <a:lnTo>
                  <a:pt x="17605" y="15514"/>
                </a:lnTo>
                <a:cubicBezTo>
                  <a:pt x="17661" y="15665"/>
                  <a:pt x="17631" y="15560"/>
                  <a:pt x="17615" y="15633"/>
                </a:cubicBezTo>
                <a:cubicBezTo>
                  <a:pt x="17583" y="15780"/>
                  <a:pt x="17666" y="15725"/>
                  <a:pt x="17574" y="15661"/>
                </a:cubicBezTo>
                <a:lnTo>
                  <a:pt x="17593" y="15899"/>
                </a:lnTo>
                <a:lnTo>
                  <a:pt x="17629" y="15812"/>
                </a:lnTo>
                <a:lnTo>
                  <a:pt x="17634" y="15871"/>
                </a:lnTo>
                <a:cubicBezTo>
                  <a:pt x="17686" y="15711"/>
                  <a:pt x="17624" y="15752"/>
                  <a:pt x="17691" y="15770"/>
                </a:cubicBezTo>
                <a:lnTo>
                  <a:pt x="17748" y="15670"/>
                </a:lnTo>
                <a:lnTo>
                  <a:pt x="17713" y="15505"/>
                </a:lnTo>
                <a:lnTo>
                  <a:pt x="17719" y="15312"/>
                </a:lnTo>
                <a:lnTo>
                  <a:pt x="17776" y="15211"/>
                </a:lnTo>
                <a:cubicBezTo>
                  <a:pt x="17847" y="15289"/>
                  <a:pt x="17801" y="15257"/>
                  <a:pt x="17858" y="15156"/>
                </a:cubicBezTo>
                <a:lnTo>
                  <a:pt x="17762" y="15033"/>
                </a:lnTo>
                <a:lnTo>
                  <a:pt x="17773" y="14900"/>
                </a:lnTo>
                <a:lnTo>
                  <a:pt x="17731" y="14901"/>
                </a:lnTo>
                <a:lnTo>
                  <a:pt x="17702" y="14822"/>
                </a:lnTo>
                <a:lnTo>
                  <a:pt x="17699" y="14511"/>
                </a:lnTo>
                <a:lnTo>
                  <a:pt x="17735" y="14423"/>
                </a:lnTo>
                <a:lnTo>
                  <a:pt x="17705" y="14318"/>
                </a:lnTo>
                <a:cubicBezTo>
                  <a:pt x="17778" y="14144"/>
                  <a:pt x="17736" y="14172"/>
                  <a:pt x="17814" y="14057"/>
                </a:cubicBezTo>
                <a:lnTo>
                  <a:pt x="17785" y="13700"/>
                </a:lnTo>
                <a:lnTo>
                  <a:pt x="17888" y="13631"/>
                </a:lnTo>
                <a:cubicBezTo>
                  <a:pt x="17888" y="13631"/>
                  <a:pt x="17838" y="13539"/>
                  <a:pt x="17833" y="13480"/>
                </a:cubicBezTo>
                <a:cubicBezTo>
                  <a:pt x="17819" y="13301"/>
                  <a:pt x="17823" y="13360"/>
                  <a:pt x="17880" y="13260"/>
                </a:cubicBezTo>
                <a:cubicBezTo>
                  <a:pt x="17924" y="13544"/>
                  <a:pt x="17926" y="13292"/>
                  <a:pt x="17955" y="13649"/>
                </a:cubicBezTo>
                <a:lnTo>
                  <a:pt x="18016" y="13608"/>
                </a:lnTo>
                <a:lnTo>
                  <a:pt x="18002" y="13429"/>
                </a:lnTo>
                <a:cubicBezTo>
                  <a:pt x="17978" y="13131"/>
                  <a:pt x="18018" y="13356"/>
                  <a:pt x="17962" y="13205"/>
                </a:cubicBezTo>
                <a:lnTo>
                  <a:pt x="18060" y="13076"/>
                </a:lnTo>
                <a:lnTo>
                  <a:pt x="18037" y="13594"/>
                </a:lnTo>
                <a:cubicBezTo>
                  <a:pt x="18062" y="13640"/>
                  <a:pt x="18062" y="13640"/>
                  <a:pt x="18103" y="13612"/>
                </a:cubicBezTo>
                <a:lnTo>
                  <a:pt x="18124" y="13598"/>
                </a:lnTo>
                <a:lnTo>
                  <a:pt x="18165" y="13571"/>
                </a:lnTo>
                <a:lnTo>
                  <a:pt x="18236" y="13649"/>
                </a:lnTo>
                <a:lnTo>
                  <a:pt x="18255" y="13887"/>
                </a:lnTo>
                <a:lnTo>
                  <a:pt x="18291" y="13800"/>
                </a:lnTo>
                <a:lnTo>
                  <a:pt x="18310" y="14038"/>
                </a:lnTo>
                <a:lnTo>
                  <a:pt x="18347" y="13951"/>
                </a:lnTo>
                <a:cubicBezTo>
                  <a:pt x="18397" y="14042"/>
                  <a:pt x="18372" y="13997"/>
                  <a:pt x="18407" y="14161"/>
                </a:cubicBezTo>
                <a:lnTo>
                  <a:pt x="18350" y="14262"/>
                </a:lnTo>
                <a:cubicBezTo>
                  <a:pt x="18385" y="14427"/>
                  <a:pt x="18371" y="14249"/>
                  <a:pt x="18364" y="14441"/>
                </a:cubicBezTo>
                <a:lnTo>
                  <a:pt x="18410" y="14473"/>
                </a:lnTo>
                <a:cubicBezTo>
                  <a:pt x="18404" y="14665"/>
                  <a:pt x="18390" y="14487"/>
                  <a:pt x="18424" y="14652"/>
                </a:cubicBezTo>
                <a:lnTo>
                  <a:pt x="18356" y="14885"/>
                </a:lnTo>
                <a:cubicBezTo>
                  <a:pt x="18391" y="15050"/>
                  <a:pt x="18391" y="15050"/>
                  <a:pt x="18390" y="15302"/>
                </a:cubicBezTo>
                <a:lnTo>
                  <a:pt x="18431" y="15275"/>
                </a:lnTo>
                <a:cubicBezTo>
                  <a:pt x="18436" y="15334"/>
                  <a:pt x="18440" y="15394"/>
                  <a:pt x="18399" y="15421"/>
                </a:cubicBezTo>
                <a:cubicBezTo>
                  <a:pt x="18338" y="15463"/>
                  <a:pt x="18338" y="15463"/>
                  <a:pt x="18292" y="15431"/>
                </a:cubicBezTo>
                <a:lnTo>
                  <a:pt x="18265" y="15637"/>
                </a:lnTo>
                <a:cubicBezTo>
                  <a:pt x="18198" y="15619"/>
                  <a:pt x="18260" y="15577"/>
                  <a:pt x="18203" y="15678"/>
                </a:cubicBezTo>
                <a:lnTo>
                  <a:pt x="18184" y="15440"/>
                </a:lnTo>
                <a:lnTo>
                  <a:pt x="18121" y="15733"/>
                </a:lnTo>
                <a:lnTo>
                  <a:pt x="18102" y="15495"/>
                </a:lnTo>
                <a:lnTo>
                  <a:pt x="18050" y="15655"/>
                </a:lnTo>
                <a:lnTo>
                  <a:pt x="18031" y="15417"/>
                </a:lnTo>
                <a:lnTo>
                  <a:pt x="17994" y="15504"/>
                </a:lnTo>
                <a:cubicBezTo>
                  <a:pt x="17928" y="15486"/>
                  <a:pt x="17990" y="15445"/>
                  <a:pt x="17887" y="15514"/>
                </a:cubicBezTo>
                <a:cubicBezTo>
                  <a:pt x="17892" y="16389"/>
                  <a:pt x="17718" y="15564"/>
                  <a:pt x="17770" y="16219"/>
                </a:cubicBezTo>
                <a:lnTo>
                  <a:pt x="17749" y="16233"/>
                </a:lnTo>
                <a:lnTo>
                  <a:pt x="17730" y="15995"/>
                </a:lnTo>
                <a:lnTo>
                  <a:pt x="17704" y="16201"/>
                </a:lnTo>
                <a:lnTo>
                  <a:pt x="17658" y="16169"/>
                </a:lnTo>
                <a:lnTo>
                  <a:pt x="17606" y="16330"/>
                </a:lnTo>
                <a:lnTo>
                  <a:pt x="17636" y="16435"/>
                </a:lnTo>
                <a:lnTo>
                  <a:pt x="17594" y="16462"/>
                </a:lnTo>
                <a:lnTo>
                  <a:pt x="17609" y="16641"/>
                </a:lnTo>
                <a:lnTo>
                  <a:pt x="17636" y="16435"/>
                </a:lnTo>
                <a:lnTo>
                  <a:pt x="17748" y="16485"/>
                </a:lnTo>
                <a:lnTo>
                  <a:pt x="17784" y="16398"/>
                </a:lnTo>
                <a:lnTo>
                  <a:pt x="17798" y="16577"/>
                </a:lnTo>
                <a:lnTo>
                  <a:pt x="17737" y="16618"/>
                </a:lnTo>
                <a:lnTo>
                  <a:pt x="17685" y="16778"/>
                </a:lnTo>
                <a:lnTo>
                  <a:pt x="17740" y="16930"/>
                </a:lnTo>
                <a:lnTo>
                  <a:pt x="17677" y="17223"/>
                </a:lnTo>
                <a:lnTo>
                  <a:pt x="17726" y="17566"/>
                </a:lnTo>
                <a:cubicBezTo>
                  <a:pt x="17593" y="17530"/>
                  <a:pt x="17792" y="17585"/>
                  <a:pt x="17650" y="17429"/>
                </a:cubicBezTo>
                <a:cubicBezTo>
                  <a:pt x="17648" y="17681"/>
                  <a:pt x="17634" y="17502"/>
                  <a:pt x="17669" y="17667"/>
                </a:cubicBezTo>
                <a:lnTo>
                  <a:pt x="17571" y="17796"/>
                </a:lnTo>
                <a:lnTo>
                  <a:pt x="17601" y="17901"/>
                </a:lnTo>
                <a:cubicBezTo>
                  <a:pt x="17583" y="17945"/>
                  <a:pt x="17574" y="17966"/>
                  <a:pt x="17576" y="17989"/>
                </a:cubicBezTo>
                <a:lnTo>
                  <a:pt x="17610" y="18067"/>
                </a:lnTo>
                <a:lnTo>
                  <a:pt x="17652" y="17992"/>
                </a:lnTo>
                <a:lnTo>
                  <a:pt x="17698" y="18025"/>
                </a:lnTo>
                <a:lnTo>
                  <a:pt x="17679" y="17786"/>
                </a:lnTo>
                <a:lnTo>
                  <a:pt x="17740" y="17745"/>
                </a:lnTo>
                <a:lnTo>
                  <a:pt x="17713" y="17951"/>
                </a:lnTo>
                <a:lnTo>
                  <a:pt x="17743" y="18057"/>
                </a:lnTo>
                <a:lnTo>
                  <a:pt x="17728" y="18130"/>
                </a:lnTo>
                <a:lnTo>
                  <a:pt x="17682" y="18098"/>
                </a:lnTo>
                <a:lnTo>
                  <a:pt x="17624" y="18184"/>
                </a:lnTo>
                <a:lnTo>
                  <a:pt x="17663" y="18675"/>
                </a:lnTo>
                <a:lnTo>
                  <a:pt x="17720" y="18574"/>
                </a:lnTo>
                <a:lnTo>
                  <a:pt x="17745" y="18620"/>
                </a:lnTo>
                <a:lnTo>
                  <a:pt x="17748" y="18932"/>
                </a:lnTo>
                <a:cubicBezTo>
                  <a:pt x="17707" y="18959"/>
                  <a:pt x="17652" y="18808"/>
                  <a:pt x="17631" y="18822"/>
                </a:cubicBezTo>
                <a:cubicBezTo>
                  <a:pt x="17570" y="18863"/>
                  <a:pt x="17595" y="18909"/>
                  <a:pt x="17584" y="19042"/>
                </a:cubicBezTo>
                <a:lnTo>
                  <a:pt x="17641" y="18941"/>
                </a:lnTo>
                <a:cubicBezTo>
                  <a:pt x="17639" y="19193"/>
                  <a:pt x="17630" y="19074"/>
                  <a:pt x="17664" y="19239"/>
                </a:cubicBezTo>
                <a:lnTo>
                  <a:pt x="17603" y="19280"/>
                </a:lnTo>
                <a:cubicBezTo>
                  <a:pt x="17601" y="19532"/>
                  <a:pt x="17617" y="19459"/>
                  <a:pt x="17544" y="19633"/>
                </a:cubicBezTo>
                <a:lnTo>
                  <a:pt x="17585" y="19605"/>
                </a:lnTo>
                <a:lnTo>
                  <a:pt x="17614" y="19963"/>
                </a:lnTo>
                <a:lnTo>
                  <a:pt x="17691" y="19848"/>
                </a:lnTo>
                <a:lnTo>
                  <a:pt x="17682" y="19729"/>
                </a:lnTo>
                <a:lnTo>
                  <a:pt x="17728" y="19761"/>
                </a:lnTo>
                <a:lnTo>
                  <a:pt x="17731" y="20072"/>
                </a:lnTo>
                <a:lnTo>
                  <a:pt x="17685" y="20040"/>
                </a:lnTo>
                <a:lnTo>
                  <a:pt x="17633" y="20201"/>
                </a:lnTo>
                <a:lnTo>
                  <a:pt x="17532" y="20018"/>
                </a:lnTo>
                <a:lnTo>
                  <a:pt x="17495" y="20105"/>
                </a:lnTo>
                <a:lnTo>
                  <a:pt x="17592" y="20228"/>
                </a:lnTo>
                <a:lnTo>
                  <a:pt x="17597" y="20288"/>
                </a:lnTo>
                <a:lnTo>
                  <a:pt x="17636" y="20512"/>
                </a:lnTo>
                <a:lnTo>
                  <a:pt x="17673" y="20425"/>
                </a:lnTo>
                <a:lnTo>
                  <a:pt x="17692" y="20663"/>
                </a:lnTo>
                <a:lnTo>
                  <a:pt x="17646" y="20631"/>
                </a:lnTo>
                <a:lnTo>
                  <a:pt x="17639" y="20824"/>
                </a:lnTo>
                <a:lnTo>
                  <a:pt x="17605" y="20659"/>
                </a:lnTo>
                <a:lnTo>
                  <a:pt x="17568" y="20746"/>
                </a:lnTo>
                <a:lnTo>
                  <a:pt x="17472" y="20622"/>
                </a:lnTo>
                <a:lnTo>
                  <a:pt x="17509" y="20859"/>
                </a:lnTo>
                <a:lnTo>
                  <a:pt x="17464" y="21067"/>
                </a:lnTo>
                <a:lnTo>
                  <a:pt x="17526" y="21026"/>
                </a:lnTo>
                <a:lnTo>
                  <a:pt x="17516" y="20906"/>
                </a:lnTo>
                <a:cubicBezTo>
                  <a:pt x="17592" y="21044"/>
                  <a:pt x="17557" y="20879"/>
                  <a:pt x="17581" y="21177"/>
                </a:cubicBezTo>
                <a:cubicBezTo>
                  <a:pt x="17602" y="21163"/>
                  <a:pt x="17647" y="21195"/>
                  <a:pt x="17657" y="21314"/>
                </a:cubicBezTo>
                <a:cubicBezTo>
                  <a:pt x="17666" y="21433"/>
                  <a:pt x="17646" y="21447"/>
                  <a:pt x="17635" y="21580"/>
                </a:cubicBezTo>
                <a:lnTo>
                  <a:pt x="17613" y="21600"/>
                </a:lnTo>
                <a:lnTo>
                  <a:pt x="10500" y="21600"/>
                </a:lnTo>
                <a:lnTo>
                  <a:pt x="10506" y="21525"/>
                </a:lnTo>
                <a:lnTo>
                  <a:pt x="10440" y="21507"/>
                </a:lnTo>
                <a:lnTo>
                  <a:pt x="10416" y="21209"/>
                </a:lnTo>
                <a:lnTo>
                  <a:pt x="10398" y="21341"/>
                </a:lnTo>
                <a:lnTo>
                  <a:pt x="10395" y="21321"/>
                </a:lnTo>
                <a:cubicBezTo>
                  <a:pt x="10387" y="21319"/>
                  <a:pt x="10372" y="21333"/>
                  <a:pt x="10344" y="21383"/>
                </a:cubicBezTo>
                <a:lnTo>
                  <a:pt x="10378" y="21548"/>
                </a:lnTo>
                <a:lnTo>
                  <a:pt x="10301" y="21600"/>
                </a:lnTo>
                <a:lnTo>
                  <a:pt x="10239" y="21600"/>
                </a:lnTo>
                <a:lnTo>
                  <a:pt x="10225" y="21526"/>
                </a:lnTo>
                <a:lnTo>
                  <a:pt x="10163" y="21567"/>
                </a:lnTo>
                <a:lnTo>
                  <a:pt x="10174" y="21434"/>
                </a:lnTo>
                <a:cubicBezTo>
                  <a:pt x="10154" y="21448"/>
                  <a:pt x="10133" y="21462"/>
                  <a:pt x="10124" y="21342"/>
                </a:cubicBezTo>
                <a:cubicBezTo>
                  <a:pt x="10110" y="21164"/>
                  <a:pt x="10130" y="21150"/>
                  <a:pt x="10162" y="21003"/>
                </a:cubicBezTo>
                <a:lnTo>
                  <a:pt x="10242" y="21200"/>
                </a:lnTo>
                <a:lnTo>
                  <a:pt x="10279" y="21113"/>
                </a:lnTo>
                <a:lnTo>
                  <a:pt x="10283" y="21173"/>
                </a:lnTo>
                <a:lnTo>
                  <a:pt x="10345" y="21131"/>
                </a:lnTo>
                <a:lnTo>
                  <a:pt x="10336" y="21012"/>
                </a:lnTo>
                <a:lnTo>
                  <a:pt x="10274" y="21054"/>
                </a:lnTo>
                <a:lnTo>
                  <a:pt x="10269" y="20994"/>
                </a:lnTo>
                <a:cubicBezTo>
                  <a:pt x="10347" y="20879"/>
                  <a:pt x="10310" y="20967"/>
                  <a:pt x="10362" y="20806"/>
                </a:cubicBezTo>
                <a:lnTo>
                  <a:pt x="10367" y="20866"/>
                </a:lnTo>
                <a:lnTo>
                  <a:pt x="10399" y="20719"/>
                </a:lnTo>
                <a:lnTo>
                  <a:pt x="10353" y="20687"/>
                </a:lnTo>
                <a:lnTo>
                  <a:pt x="10362" y="20806"/>
                </a:lnTo>
                <a:lnTo>
                  <a:pt x="10337" y="20760"/>
                </a:lnTo>
                <a:lnTo>
                  <a:pt x="10312" y="20715"/>
                </a:lnTo>
                <a:lnTo>
                  <a:pt x="10318" y="20522"/>
                </a:lnTo>
                <a:lnTo>
                  <a:pt x="10179" y="20678"/>
                </a:lnTo>
                <a:cubicBezTo>
                  <a:pt x="10206" y="20472"/>
                  <a:pt x="10190" y="20545"/>
                  <a:pt x="10196" y="20353"/>
                </a:cubicBezTo>
                <a:lnTo>
                  <a:pt x="10135" y="20394"/>
                </a:lnTo>
                <a:lnTo>
                  <a:pt x="10209" y="19968"/>
                </a:lnTo>
                <a:lnTo>
                  <a:pt x="10291" y="19913"/>
                </a:lnTo>
                <a:lnTo>
                  <a:pt x="10247" y="19629"/>
                </a:lnTo>
                <a:cubicBezTo>
                  <a:pt x="10313" y="19647"/>
                  <a:pt x="10252" y="19688"/>
                  <a:pt x="10308" y="19588"/>
                </a:cubicBezTo>
                <a:lnTo>
                  <a:pt x="10239" y="19258"/>
                </a:lnTo>
                <a:lnTo>
                  <a:pt x="10250" y="19125"/>
                </a:lnTo>
                <a:lnTo>
                  <a:pt x="10195" y="18974"/>
                </a:lnTo>
                <a:lnTo>
                  <a:pt x="10210" y="18900"/>
                </a:lnTo>
                <a:lnTo>
                  <a:pt x="10277" y="18919"/>
                </a:lnTo>
                <a:cubicBezTo>
                  <a:pt x="10291" y="19097"/>
                  <a:pt x="10282" y="18978"/>
                  <a:pt x="10332" y="19070"/>
                </a:cubicBezTo>
                <a:lnTo>
                  <a:pt x="10313" y="18832"/>
                </a:lnTo>
                <a:lnTo>
                  <a:pt x="10375" y="18790"/>
                </a:lnTo>
                <a:lnTo>
                  <a:pt x="10335" y="18566"/>
                </a:lnTo>
                <a:lnTo>
                  <a:pt x="10367" y="18419"/>
                </a:lnTo>
                <a:lnTo>
                  <a:pt x="10337" y="18314"/>
                </a:lnTo>
                <a:lnTo>
                  <a:pt x="10274" y="18607"/>
                </a:lnTo>
                <a:lnTo>
                  <a:pt x="10229" y="18323"/>
                </a:lnTo>
                <a:cubicBezTo>
                  <a:pt x="10332" y="18254"/>
                  <a:pt x="10307" y="18209"/>
                  <a:pt x="10384" y="18094"/>
                </a:cubicBezTo>
                <a:lnTo>
                  <a:pt x="10356" y="17737"/>
                </a:lnTo>
                <a:lnTo>
                  <a:pt x="10261" y="18177"/>
                </a:lnTo>
                <a:cubicBezTo>
                  <a:pt x="10194" y="18158"/>
                  <a:pt x="10256" y="18117"/>
                  <a:pt x="10199" y="18218"/>
                </a:cubicBezTo>
                <a:lnTo>
                  <a:pt x="10185" y="18039"/>
                </a:lnTo>
                <a:cubicBezTo>
                  <a:pt x="10166" y="17801"/>
                  <a:pt x="10185" y="18039"/>
                  <a:pt x="10150" y="17874"/>
                </a:cubicBezTo>
                <a:lnTo>
                  <a:pt x="10186" y="17787"/>
                </a:lnTo>
                <a:lnTo>
                  <a:pt x="10147" y="17563"/>
                </a:lnTo>
                <a:cubicBezTo>
                  <a:pt x="10234" y="17567"/>
                  <a:pt x="10209" y="17521"/>
                  <a:pt x="10232" y="17819"/>
                </a:cubicBezTo>
                <a:cubicBezTo>
                  <a:pt x="10326" y="17631"/>
                  <a:pt x="10288" y="17970"/>
                  <a:pt x="10326" y="17631"/>
                </a:cubicBezTo>
                <a:lnTo>
                  <a:pt x="10243" y="17686"/>
                </a:lnTo>
                <a:lnTo>
                  <a:pt x="10240" y="17375"/>
                </a:lnTo>
                <a:cubicBezTo>
                  <a:pt x="10235" y="17315"/>
                  <a:pt x="10273" y="16976"/>
                  <a:pt x="10273" y="16976"/>
                </a:cubicBezTo>
                <a:cubicBezTo>
                  <a:pt x="10269" y="16917"/>
                  <a:pt x="10188" y="16720"/>
                  <a:pt x="10183" y="16660"/>
                </a:cubicBezTo>
                <a:lnTo>
                  <a:pt x="10261" y="16546"/>
                </a:lnTo>
                <a:lnTo>
                  <a:pt x="10333" y="16371"/>
                </a:lnTo>
                <a:lnTo>
                  <a:pt x="10278" y="16220"/>
                </a:lnTo>
                <a:cubicBezTo>
                  <a:pt x="10185" y="16408"/>
                  <a:pt x="10273" y="16161"/>
                  <a:pt x="10180" y="16349"/>
                </a:cubicBezTo>
                <a:lnTo>
                  <a:pt x="10177" y="16037"/>
                </a:lnTo>
                <a:cubicBezTo>
                  <a:pt x="10243" y="16055"/>
                  <a:pt x="10202" y="16083"/>
                  <a:pt x="10259" y="15982"/>
                </a:cubicBezTo>
                <a:lnTo>
                  <a:pt x="10264" y="16042"/>
                </a:lnTo>
                <a:lnTo>
                  <a:pt x="10291" y="15835"/>
                </a:lnTo>
                <a:lnTo>
                  <a:pt x="10249" y="15863"/>
                </a:lnTo>
                <a:lnTo>
                  <a:pt x="10259" y="15982"/>
                </a:lnTo>
                <a:lnTo>
                  <a:pt x="10183" y="15845"/>
                </a:lnTo>
                <a:lnTo>
                  <a:pt x="10189" y="15652"/>
                </a:lnTo>
                <a:lnTo>
                  <a:pt x="10128" y="15694"/>
                </a:lnTo>
                <a:cubicBezTo>
                  <a:pt x="10170" y="15414"/>
                  <a:pt x="10107" y="15707"/>
                  <a:pt x="10200" y="15519"/>
                </a:cubicBezTo>
                <a:lnTo>
                  <a:pt x="10211" y="15387"/>
                </a:lnTo>
                <a:cubicBezTo>
                  <a:pt x="10268" y="15286"/>
                  <a:pt x="10166" y="15354"/>
                  <a:pt x="10252" y="15359"/>
                </a:cubicBezTo>
                <a:lnTo>
                  <a:pt x="10320" y="15125"/>
                </a:lnTo>
                <a:cubicBezTo>
                  <a:pt x="10376" y="15276"/>
                  <a:pt x="10350" y="15231"/>
                  <a:pt x="10385" y="15395"/>
                </a:cubicBezTo>
                <a:cubicBezTo>
                  <a:pt x="10463" y="15281"/>
                  <a:pt x="10447" y="15354"/>
                  <a:pt x="10418" y="14997"/>
                </a:cubicBezTo>
                <a:lnTo>
                  <a:pt x="10393" y="14951"/>
                </a:lnTo>
                <a:lnTo>
                  <a:pt x="10260" y="14915"/>
                </a:lnTo>
                <a:lnTo>
                  <a:pt x="10276" y="14841"/>
                </a:lnTo>
                <a:cubicBezTo>
                  <a:pt x="10221" y="14690"/>
                  <a:pt x="10251" y="14795"/>
                  <a:pt x="10267" y="14722"/>
                </a:cubicBezTo>
                <a:cubicBezTo>
                  <a:pt x="10285" y="14679"/>
                  <a:pt x="10295" y="14668"/>
                  <a:pt x="10300" y="14671"/>
                </a:cubicBezTo>
                <a:lnTo>
                  <a:pt x="10305" y="14701"/>
                </a:lnTo>
                <a:lnTo>
                  <a:pt x="10305" y="14705"/>
                </a:lnTo>
                <a:cubicBezTo>
                  <a:pt x="10304" y="14723"/>
                  <a:pt x="10305" y="14716"/>
                  <a:pt x="10306" y="14704"/>
                </a:cubicBezTo>
                <a:lnTo>
                  <a:pt x="10305" y="14701"/>
                </a:lnTo>
                <a:lnTo>
                  <a:pt x="10319" y="14562"/>
                </a:lnTo>
                <a:lnTo>
                  <a:pt x="10257" y="14603"/>
                </a:lnTo>
                <a:lnTo>
                  <a:pt x="10243" y="14424"/>
                </a:lnTo>
                <a:cubicBezTo>
                  <a:pt x="10309" y="14443"/>
                  <a:pt x="10248" y="14484"/>
                  <a:pt x="10305" y="14383"/>
                </a:cubicBezTo>
                <a:cubicBezTo>
                  <a:pt x="10194" y="14081"/>
                  <a:pt x="10298" y="14575"/>
                  <a:pt x="10229" y="14246"/>
                </a:cubicBezTo>
                <a:lnTo>
                  <a:pt x="10285" y="14145"/>
                </a:lnTo>
                <a:lnTo>
                  <a:pt x="10255" y="14040"/>
                </a:lnTo>
                <a:lnTo>
                  <a:pt x="10292" y="13952"/>
                </a:lnTo>
                <a:lnTo>
                  <a:pt x="10262" y="13847"/>
                </a:lnTo>
                <a:lnTo>
                  <a:pt x="10309" y="13627"/>
                </a:lnTo>
                <a:lnTo>
                  <a:pt x="10300" y="13508"/>
                </a:lnTo>
                <a:lnTo>
                  <a:pt x="10285" y="13329"/>
                </a:lnTo>
                <a:cubicBezTo>
                  <a:pt x="10377" y="13393"/>
                  <a:pt x="10347" y="13288"/>
                  <a:pt x="10434" y="13293"/>
                </a:cubicBezTo>
                <a:lnTo>
                  <a:pt x="10477" y="13013"/>
                </a:lnTo>
                <a:lnTo>
                  <a:pt x="10369" y="13022"/>
                </a:lnTo>
                <a:cubicBezTo>
                  <a:pt x="10345" y="12725"/>
                  <a:pt x="10339" y="12917"/>
                  <a:pt x="10382" y="12637"/>
                </a:cubicBezTo>
                <a:lnTo>
                  <a:pt x="10503" y="12807"/>
                </a:lnTo>
                <a:cubicBezTo>
                  <a:pt x="10488" y="12880"/>
                  <a:pt x="10477" y="13013"/>
                  <a:pt x="10538" y="12972"/>
                </a:cubicBezTo>
                <a:cubicBezTo>
                  <a:pt x="10621" y="12917"/>
                  <a:pt x="10570" y="12825"/>
                  <a:pt x="10576" y="12633"/>
                </a:cubicBezTo>
                <a:lnTo>
                  <a:pt x="10537" y="12408"/>
                </a:lnTo>
                <a:lnTo>
                  <a:pt x="10578" y="12381"/>
                </a:lnTo>
                <a:lnTo>
                  <a:pt x="10568" y="12261"/>
                </a:lnTo>
                <a:cubicBezTo>
                  <a:pt x="10639" y="12339"/>
                  <a:pt x="10594" y="12307"/>
                  <a:pt x="10609" y="12234"/>
                </a:cubicBezTo>
                <a:cubicBezTo>
                  <a:pt x="10641" y="12087"/>
                  <a:pt x="10660" y="12326"/>
                  <a:pt x="10600" y="12115"/>
                </a:cubicBezTo>
                <a:lnTo>
                  <a:pt x="10641" y="12087"/>
                </a:lnTo>
                <a:lnTo>
                  <a:pt x="10631" y="11968"/>
                </a:lnTo>
                <a:cubicBezTo>
                  <a:pt x="10744" y="12018"/>
                  <a:pt x="10668" y="11881"/>
                  <a:pt x="10707" y="12106"/>
                </a:cubicBezTo>
                <a:lnTo>
                  <a:pt x="10805" y="11977"/>
                </a:lnTo>
                <a:lnTo>
                  <a:pt x="10794" y="12110"/>
                </a:lnTo>
                <a:lnTo>
                  <a:pt x="10866" y="12188"/>
                </a:lnTo>
                <a:lnTo>
                  <a:pt x="10862" y="11876"/>
                </a:lnTo>
                <a:lnTo>
                  <a:pt x="10903" y="11849"/>
                </a:lnTo>
                <a:lnTo>
                  <a:pt x="10927" y="12146"/>
                </a:lnTo>
                <a:lnTo>
                  <a:pt x="10871" y="12184"/>
                </a:lnTo>
                <a:lnTo>
                  <a:pt x="10870" y="12247"/>
                </a:lnTo>
                <a:cubicBezTo>
                  <a:pt x="11025" y="12834"/>
                  <a:pt x="10885" y="12426"/>
                  <a:pt x="11063" y="12494"/>
                </a:cubicBezTo>
                <a:lnTo>
                  <a:pt x="11131" y="12261"/>
                </a:lnTo>
                <a:lnTo>
                  <a:pt x="11076" y="12110"/>
                </a:lnTo>
                <a:lnTo>
                  <a:pt x="11095" y="12348"/>
                </a:lnTo>
                <a:lnTo>
                  <a:pt x="11039" y="12197"/>
                </a:lnTo>
                <a:lnTo>
                  <a:pt x="11050" y="12064"/>
                </a:lnTo>
                <a:lnTo>
                  <a:pt x="11041" y="11945"/>
                </a:lnTo>
                <a:lnTo>
                  <a:pt x="11093" y="11784"/>
                </a:lnTo>
                <a:lnTo>
                  <a:pt x="11139" y="11816"/>
                </a:lnTo>
                <a:lnTo>
                  <a:pt x="11112" y="12023"/>
                </a:lnTo>
                <a:lnTo>
                  <a:pt x="11168" y="12174"/>
                </a:lnTo>
                <a:cubicBezTo>
                  <a:pt x="11261" y="11986"/>
                  <a:pt x="11172" y="12233"/>
                  <a:pt x="11266" y="12045"/>
                </a:cubicBezTo>
                <a:lnTo>
                  <a:pt x="11210" y="11894"/>
                </a:lnTo>
                <a:lnTo>
                  <a:pt x="11247" y="11807"/>
                </a:lnTo>
                <a:lnTo>
                  <a:pt x="11171" y="11670"/>
                </a:lnTo>
                <a:lnTo>
                  <a:pt x="11253" y="11615"/>
                </a:lnTo>
                <a:lnTo>
                  <a:pt x="11177" y="11477"/>
                </a:lnTo>
                <a:cubicBezTo>
                  <a:pt x="11229" y="11317"/>
                  <a:pt x="11167" y="11358"/>
                  <a:pt x="11234" y="11376"/>
                </a:cubicBezTo>
                <a:lnTo>
                  <a:pt x="11270" y="11289"/>
                </a:lnTo>
                <a:lnTo>
                  <a:pt x="11276" y="11097"/>
                </a:lnTo>
                <a:lnTo>
                  <a:pt x="11281" y="11156"/>
                </a:lnTo>
                <a:lnTo>
                  <a:pt x="11343" y="11115"/>
                </a:lnTo>
                <a:lnTo>
                  <a:pt x="11329" y="10936"/>
                </a:lnTo>
                <a:lnTo>
                  <a:pt x="11276" y="11097"/>
                </a:lnTo>
                <a:lnTo>
                  <a:pt x="11167" y="10543"/>
                </a:lnTo>
                <a:cubicBezTo>
                  <a:pt x="11275" y="10533"/>
                  <a:pt x="11275" y="10533"/>
                  <a:pt x="11294" y="10772"/>
                </a:cubicBezTo>
                <a:lnTo>
                  <a:pt x="11335" y="10744"/>
                </a:lnTo>
                <a:lnTo>
                  <a:pt x="11325" y="10625"/>
                </a:lnTo>
                <a:cubicBezTo>
                  <a:pt x="11397" y="10703"/>
                  <a:pt x="11351" y="10671"/>
                  <a:pt x="11367" y="10597"/>
                </a:cubicBezTo>
                <a:cubicBezTo>
                  <a:pt x="11393" y="10391"/>
                  <a:pt x="11404" y="10258"/>
                  <a:pt x="11281" y="10341"/>
                </a:cubicBezTo>
                <a:cubicBezTo>
                  <a:pt x="11340" y="9988"/>
                  <a:pt x="11373" y="10405"/>
                  <a:pt x="11355" y="9915"/>
                </a:cubicBezTo>
                <a:lnTo>
                  <a:pt x="11417" y="9873"/>
                </a:lnTo>
                <a:cubicBezTo>
                  <a:pt x="11499" y="9818"/>
                  <a:pt x="11479" y="9832"/>
                  <a:pt x="11509" y="9937"/>
                </a:cubicBezTo>
                <a:lnTo>
                  <a:pt x="11545" y="9850"/>
                </a:lnTo>
                <a:lnTo>
                  <a:pt x="11555" y="9969"/>
                </a:lnTo>
                <a:lnTo>
                  <a:pt x="11621" y="9988"/>
                </a:lnTo>
                <a:lnTo>
                  <a:pt x="11637" y="9914"/>
                </a:lnTo>
                <a:cubicBezTo>
                  <a:pt x="11581" y="9763"/>
                  <a:pt x="11627" y="9795"/>
                  <a:pt x="11570" y="9896"/>
                </a:cubicBezTo>
                <a:lnTo>
                  <a:pt x="11545" y="9850"/>
                </a:lnTo>
                <a:cubicBezTo>
                  <a:pt x="11494" y="9759"/>
                  <a:pt x="11464" y="9653"/>
                  <a:pt x="11414" y="9562"/>
                </a:cubicBezTo>
                <a:lnTo>
                  <a:pt x="11415" y="9310"/>
                </a:lnTo>
                <a:cubicBezTo>
                  <a:pt x="11322" y="9498"/>
                  <a:pt x="11415" y="9310"/>
                  <a:pt x="11317" y="9438"/>
                </a:cubicBezTo>
                <a:cubicBezTo>
                  <a:pt x="11313" y="9379"/>
                  <a:pt x="11333" y="9365"/>
                  <a:pt x="11292" y="9393"/>
                </a:cubicBezTo>
                <a:cubicBezTo>
                  <a:pt x="11210" y="9448"/>
                  <a:pt x="11292" y="9393"/>
                  <a:pt x="11297" y="9452"/>
                </a:cubicBezTo>
                <a:cubicBezTo>
                  <a:pt x="11230" y="9434"/>
                  <a:pt x="11210" y="9448"/>
                  <a:pt x="11173" y="9535"/>
                </a:cubicBezTo>
                <a:cubicBezTo>
                  <a:pt x="11150" y="9237"/>
                  <a:pt x="11143" y="9429"/>
                  <a:pt x="11186" y="9150"/>
                </a:cubicBezTo>
                <a:cubicBezTo>
                  <a:pt x="11252" y="9168"/>
                  <a:pt x="11191" y="9209"/>
                  <a:pt x="11248" y="9109"/>
                </a:cubicBezTo>
                <a:lnTo>
                  <a:pt x="11284" y="9181"/>
                </a:lnTo>
                <a:lnTo>
                  <a:pt x="11308" y="9319"/>
                </a:lnTo>
                <a:lnTo>
                  <a:pt x="11344" y="9232"/>
                </a:lnTo>
                <a:lnTo>
                  <a:pt x="11411" y="9250"/>
                </a:lnTo>
                <a:lnTo>
                  <a:pt x="11453" y="8971"/>
                </a:lnTo>
                <a:lnTo>
                  <a:pt x="11407" y="8939"/>
                </a:lnTo>
                <a:lnTo>
                  <a:pt x="11464" y="8838"/>
                </a:lnTo>
                <a:lnTo>
                  <a:pt x="11556" y="8902"/>
                </a:lnTo>
                <a:lnTo>
                  <a:pt x="11562" y="8710"/>
                </a:lnTo>
                <a:lnTo>
                  <a:pt x="11727" y="8599"/>
                </a:lnTo>
                <a:lnTo>
                  <a:pt x="11771" y="8883"/>
                </a:lnTo>
                <a:cubicBezTo>
                  <a:pt x="11839" y="8650"/>
                  <a:pt x="11776" y="8943"/>
                  <a:pt x="11793" y="8618"/>
                </a:cubicBezTo>
                <a:lnTo>
                  <a:pt x="11896" y="8549"/>
                </a:lnTo>
                <a:lnTo>
                  <a:pt x="11926" y="8654"/>
                </a:lnTo>
                <a:cubicBezTo>
                  <a:pt x="11978" y="8494"/>
                  <a:pt x="11978" y="8494"/>
                  <a:pt x="12002" y="8791"/>
                </a:cubicBezTo>
                <a:cubicBezTo>
                  <a:pt x="12059" y="8691"/>
                  <a:pt x="11997" y="8732"/>
                  <a:pt x="12064" y="8750"/>
                </a:cubicBezTo>
                <a:lnTo>
                  <a:pt x="12132" y="8516"/>
                </a:lnTo>
                <a:lnTo>
                  <a:pt x="12141" y="8636"/>
                </a:lnTo>
                <a:lnTo>
                  <a:pt x="12228" y="8640"/>
                </a:lnTo>
                <a:lnTo>
                  <a:pt x="12220" y="8269"/>
                </a:lnTo>
                <a:cubicBezTo>
                  <a:pt x="12277" y="8168"/>
                  <a:pt x="12277" y="8168"/>
                  <a:pt x="12318" y="8140"/>
                </a:cubicBezTo>
                <a:cubicBezTo>
                  <a:pt x="12339" y="8127"/>
                  <a:pt x="12343" y="8186"/>
                  <a:pt x="12369" y="8232"/>
                </a:cubicBezTo>
                <a:cubicBezTo>
                  <a:pt x="12426" y="8131"/>
                  <a:pt x="12364" y="8172"/>
                  <a:pt x="12430" y="8191"/>
                </a:cubicBezTo>
                <a:lnTo>
                  <a:pt x="12482" y="8030"/>
                </a:lnTo>
                <a:cubicBezTo>
                  <a:pt x="12448" y="7865"/>
                  <a:pt x="12437" y="7998"/>
                  <a:pt x="12489" y="7838"/>
                </a:cubicBezTo>
                <a:lnTo>
                  <a:pt x="12519" y="7943"/>
                </a:lnTo>
                <a:lnTo>
                  <a:pt x="12560" y="7916"/>
                </a:lnTo>
                <a:cubicBezTo>
                  <a:pt x="12561" y="7664"/>
                  <a:pt x="12546" y="7737"/>
                  <a:pt x="12598" y="7577"/>
                </a:cubicBezTo>
                <a:lnTo>
                  <a:pt x="12663" y="7847"/>
                </a:lnTo>
                <a:lnTo>
                  <a:pt x="12715" y="7686"/>
                </a:lnTo>
                <a:lnTo>
                  <a:pt x="12734" y="7925"/>
                </a:lnTo>
                <a:lnTo>
                  <a:pt x="12786" y="7764"/>
                </a:lnTo>
                <a:lnTo>
                  <a:pt x="12772" y="7586"/>
                </a:lnTo>
                <a:cubicBezTo>
                  <a:pt x="12864" y="7650"/>
                  <a:pt x="12827" y="7737"/>
                  <a:pt x="12930" y="7668"/>
                </a:cubicBezTo>
                <a:lnTo>
                  <a:pt x="12916" y="7489"/>
                </a:lnTo>
                <a:lnTo>
                  <a:pt x="12998" y="7434"/>
                </a:lnTo>
                <a:lnTo>
                  <a:pt x="12971" y="7640"/>
                </a:lnTo>
                <a:cubicBezTo>
                  <a:pt x="13074" y="7571"/>
                  <a:pt x="13012" y="7613"/>
                  <a:pt x="13129" y="7722"/>
                </a:cubicBezTo>
                <a:lnTo>
                  <a:pt x="13094" y="7558"/>
                </a:lnTo>
                <a:lnTo>
                  <a:pt x="13096" y="7306"/>
                </a:lnTo>
                <a:cubicBezTo>
                  <a:pt x="13009" y="7301"/>
                  <a:pt x="13009" y="7301"/>
                  <a:pt x="12954" y="7150"/>
                </a:cubicBezTo>
                <a:lnTo>
                  <a:pt x="12965" y="7017"/>
                </a:lnTo>
                <a:lnTo>
                  <a:pt x="13112" y="7232"/>
                </a:lnTo>
                <a:lnTo>
                  <a:pt x="13123" y="7099"/>
                </a:lnTo>
                <a:lnTo>
                  <a:pt x="13082" y="7127"/>
                </a:lnTo>
                <a:lnTo>
                  <a:pt x="13072" y="7008"/>
                </a:lnTo>
                <a:cubicBezTo>
                  <a:pt x="13139" y="7026"/>
                  <a:pt x="13077" y="7067"/>
                  <a:pt x="13134" y="6967"/>
                </a:cubicBezTo>
                <a:cubicBezTo>
                  <a:pt x="13164" y="7072"/>
                  <a:pt x="13139" y="7026"/>
                  <a:pt x="13205" y="7044"/>
                </a:cubicBezTo>
                <a:cubicBezTo>
                  <a:pt x="13240" y="7209"/>
                  <a:pt x="13210" y="7104"/>
                  <a:pt x="13265" y="7255"/>
                </a:cubicBezTo>
                <a:lnTo>
                  <a:pt x="13331" y="7273"/>
                </a:lnTo>
                <a:cubicBezTo>
                  <a:pt x="13388" y="7172"/>
                  <a:pt x="13347" y="7200"/>
                  <a:pt x="13414" y="7218"/>
                </a:cubicBezTo>
                <a:lnTo>
                  <a:pt x="13403" y="7351"/>
                </a:lnTo>
                <a:lnTo>
                  <a:pt x="13505" y="7282"/>
                </a:lnTo>
                <a:lnTo>
                  <a:pt x="13456" y="6939"/>
                </a:lnTo>
                <a:cubicBezTo>
                  <a:pt x="13436" y="6952"/>
                  <a:pt x="13415" y="6966"/>
                  <a:pt x="13406" y="6847"/>
                </a:cubicBezTo>
                <a:cubicBezTo>
                  <a:pt x="13387" y="6609"/>
                  <a:pt x="13385" y="6861"/>
                  <a:pt x="13412" y="6655"/>
                </a:cubicBezTo>
                <a:close/>
                <a:moveTo>
                  <a:pt x="13044" y="6651"/>
                </a:moveTo>
                <a:lnTo>
                  <a:pt x="13053" y="6770"/>
                </a:lnTo>
                <a:lnTo>
                  <a:pt x="12991" y="6811"/>
                </a:lnTo>
                <a:close/>
                <a:moveTo>
                  <a:pt x="15403" y="6638"/>
                </a:moveTo>
                <a:lnTo>
                  <a:pt x="15417" y="6817"/>
                </a:lnTo>
                <a:lnTo>
                  <a:pt x="15376" y="6844"/>
                </a:lnTo>
                <a:close/>
                <a:moveTo>
                  <a:pt x="8950" y="6633"/>
                </a:moveTo>
                <a:lnTo>
                  <a:pt x="9000" y="6725"/>
                </a:lnTo>
                <a:lnTo>
                  <a:pt x="8964" y="6812"/>
                </a:lnTo>
                <a:lnTo>
                  <a:pt x="8939" y="6766"/>
                </a:lnTo>
                <a:close/>
                <a:moveTo>
                  <a:pt x="15249" y="6615"/>
                </a:moveTo>
                <a:lnTo>
                  <a:pt x="15259" y="6735"/>
                </a:lnTo>
                <a:lnTo>
                  <a:pt x="15300" y="6707"/>
                </a:lnTo>
                <a:lnTo>
                  <a:pt x="15294" y="6899"/>
                </a:lnTo>
                <a:lnTo>
                  <a:pt x="15202" y="6835"/>
                </a:lnTo>
                <a:close/>
                <a:moveTo>
                  <a:pt x="14252" y="6594"/>
                </a:moveTo>
                <a:lnTo>
                  <a:pt x="14277" y="6640"/>
                </a:lnTo>
                <a:lnTo>
                  <a:pt x="14266" y="6773"/>
                </a:lnTo>
                <a:lnTo>
                  <a:pt x="14321" y="6924"/>
                </a:lnTo>
                <a:lnTo>
                  <a:pt x="14285" y="7011"/>
                </a:lnTo>
                <a:cubicBezTo>
                  <a:pt x="14245" y="6786"/>
                  <a:pt x="14264" y="7025"/>
                  <a:pt x="14245" y="6786"/>
                </a:cubicBezTo>
                <a:cubicBezTo>
                  <a:pt x="14236" y="6667"/>
                  <a:pt x="14211" y="6621"/>
                  <a:pt x="14252" y="6594"/>
                </a:cubicBezTo>
                <a:close/>
                <a:moveTo>
                  <a:pt x="14682" y="6557"/>
                </a:moveTo>
                <a:lnTo>
                  <a:pt x="14721" y="6781"/>
                </a:lnTo>
                <a:lnTo>
                  <a:pt x="14650" y="6703"/>
                </a:lnTo>
                <a:close/>
                <a:moveTo>
                  <a:pt x="14841" y="6544"/>
                </a:moveTo>
                <a:cubicBezTo>
                  <a:pt x="14837" y="6531"/>
                  <a:pt x="14830" y="6520"/>
                  <a:pt x="14876" y="6552"/>
                </a:cubicBezTo>
                <a:lnTo>
                  <a:pt x="14834" y="6831"/>
                </a:lnTo>
                <a:lnTo>
                  <a:pt x="14789" y="6547"/>
                </a:lnTo>
                <a:cubicBezTo>
                  <a:pt x="14845" y="6573"/>
                  <a:pt x="14844" y="6558"/>
                  <a:pt x="14841" y="6544"/>
                </a:cubicBezTo>
                <a:close/>
                <a:moveTo>
                  <a:pt x="14528" y="6534"/>
                </a:moveTo>
                <a:lnTo>
                  <a:pt x="14579" y="6626"/>
                </a:lnTo>
                <a:lnTo>
                  <a:pt x="14543" y="6713"/>
                </a:lnTo>
                <a:close/>
                <a:moveTo>
                  <a:pt x="13270" y="6499"/>
                </a:moveTo>
                <a:lnTo>
                  <a:pt x="13346" y="6636"/>
                </a:lnTo>
                <a:lnTo>
                  <a:pt x="13314" y="6783"/>
                </a:lnTo>
                <a:close/>
                <a:moveTo>
                  <a:pt x="11187" y="6451"/>
                </a:moveTo>
                <a:lnTo>
                  <a:pt x="11222" y="6616"/>
                </a:lnTo>
                <a:cubicBezTo>
                  <a:pt x="11222" y="6616"/>
                  <a:pt x="11186" y="6703"/>
                  <a:pt x="11186" y="6703"/>
                </a:cubicBezTo>
                <a:cubicBezTo>
                  <a:pt x="11103" y="6758"/>
                  <a:pt x="11190" y="6763"/>
                  <a:pt x="11099" y="6699"/>
                </a:cubicBezTo>
                <a:cubicBezTo>
                  <a:pt x="11141" y="6419"/>
                  <a:pt x="11135" y="6612"/>
                  <a:pt x="11187" y="6451"/>
                </a:cubicBezTo>
                <a:close/>
                <a:moveTo>
                  <a:pt x="13567" y="6425"/>
                </a:moveTo>
                <a:lnTo>
                  <a:pt x="13597" y="6531"/>
                </a:lnTo>
                <a:lnTo>
                  <a:pt x="13586" y="6664"/>
                </a:lnTo>
                <a:lnTo>
                  <a:pt x="13535" y="6572"/>
                </a:lnTo>
                <a:close/>
                <a:moveTo>
                  <a:pt x="14279" y="6388"/>
                </a:moveTo>
                <a:lnTo>
                  <a:pt x="14293" y="6566"/>
                </a:lnTo>
                <a:lnTo>
                  <a:pt x="14252" y="6594"/>
                </a:lnTo>
                <a:close/>
                <a:moveTo>
                  <a:pt x="14166" y="6337"/>
                </a:moveTo>
                <a:lnTo>
                  <a:pt x="14124" y="6617"/>
                </a:lnTo>
                <a:lnTo>
                  <a:pt x="14105" y="6379"/>
                </a:lnTo>
                <a:close/>
                <a:moveTo>
                  <a:pt x="6326" y="6321"/>
                </a:moveTo>
                <a:lnTo>
                  <a:pt x="6341" y="6499"/>
                </a:lnTo>
                <a:cubicBezTo>
                  <a:pt x="6274" y="6481"/>
                  <a:pt x="6336" y="6440"/>
                  <a:pt x="6279" y="6540"/>
                </a:cubicBezTo>
                <a:lnTo>
                  <a:pt x="6265" y="6362"/>
                </a:lnTo>
                <a:cubicBezTo>
                  <a:pt x="6331" y="6380"/>
                  <a:pt x="6269" y="6421"/>
                  <a:pt x="6326" y="6321"/>
                </a:cubicBezTo>
                <a:close/>
                <a:moveTo>
                  <a:pt x="9465" y="6037"/>
                </a:moveTo>
                <a:lnTo>
                  <a:pt x="9479" y="6215"/>
                </a:lnTo>
                <a:lnTo>
                  <a:pt x="9429" y="6124"/>
                </a:lnTo>
                <a:close/>
                <a:moveTo>
                  <a:pt x="12275" y="5974"/>
                </a:moveTo>
                <a:lnTo>
                  <a:pt x="12232" y="6253"/>
                </a:lnTo>
                <a:lnTo>
                  <a:pt x="12213" y="6015"/>
                </a:lnTo>
                <a:close/>
                <a:moveTo>
                  <a:pt x="14435" y="5906"/>
                </a:moveTo>
                <a:lnTo>
                  <a:pt x="14473" y="6383"/>
                </a:lnTo>
                <a:lnTo>
                  <a:pt x="14452" y="6397"/>
                </a:lnTo>
                <a:cubicBezTo>
                  <a:pt x="14429" y="6099"/>
                  <a:pt x="14438" y="6218"/>
                  <a:pt x="14383" y="6067"/>
                </a:cubicBezTo>
                <a:close/>
                <a:moveTo>
                  <a:pt x="13587" y="5596"/>
                </a:moveTo>
                <a:cubicBezTo>
                  <a:pt x="13679" y="5660"/>
                  <a:pt x="13638" y="5688"/>
                  <a:pt x="13730" y="5752"/>
                </a:cubicBezTo>
                <a:lnTo>
                  <a:pt x="13671" y="6104"/>
                </a:lnTo>
                <a:lnTo>
                  <a:pt x="13580" y="6040"/>
                </a:lnTo>
                <a:close/>
                <a:moveTo>
                  <a:pt x="11187" y="5401"/>
                </a:moveTo>
                <a:cubicBezTo>
                  <a:pt x="11201" y="5407"/>
                  <a:pt x="11214" y="5430"/>
                  <a:pt x="11219" y="5489"/>
                </a:cubicBezTo>
                <a:cubicBezTo>
                  <a:pt x="11233" y="5668"/>
                  <a:pt x="11228" y="5608"/>
                  <a:pt x="11222" y="5801"/>
                </a:cubicBezTo>
                <a:cubicBezTo>
                  <a:pt x="11114" y="5810"/>
                  <a:pt x="11171" y="5709"/>
                  <a:pt x="11089" y="5764"/>
                </a:cubicBezTo>
                <a:cubicBezTo>
                  <a:pt x="11080" y="5645"/>
                  <a:pt x="11086" y="5453"/>
                  <a:pt x="11147" y="5411"/>
                </a:cubicBezTo>
                <a:cubicBezTo>
                  <a:pt x="11158" y="5405"/>
                  <a:pt x="11173" y="5394"/>
                  <a:pt x="11187" y="5401"/>
                </a:cubicBezTo>
                <a:close/>
                <a:moveTo>
                  <a:pt x="5667" y="5382"/>
                </a:moveTo>
                <a:lnTo>
                  <a:pt x="5717" y="5474"/>
                </a:lnTo>
                <a:lnTo>
                  <a:pt x="5665" y="5634"/>
                </a:lnTo>
                <a:lnTo>
                  <a:pt x="5635" y="5529"/>
                </a:lnTo>
                <a:close/>
                <a:moveTo>
                  <a:pt x="4865" y="5104"/>
                </a:moveTo>
                <a:lnTo>
                  <a:pt x="4920" y="5255"/>
                </a:lnTo>
                <a:lnTo>
                  <a:pt x="4863" y="5356"/>
                </a:lnTo>
                <a:close/>
                <a:moveTo>
                  <a:pt x="17618" y="5091"/>
                </a:moveTo>
                <a:cubicBezTo>
                  <a:pt x="17623" y="5151"/>
                  <a:pt x="17648" y="5197"/>
                  <a:pt x="17653" y="5256"/>
                </a:cubicBezTo>
                <a:cubicBezTo>
                  <a:pt x="17653" y="5256"/>
                  <a:pt x="17642" y="5389"/>
                  <a:pt x="17642" y="5389"/>
                </a:cubicBezTo>
                <a:lnTo>
                  <a:pt x="17534" y="5398"/>
                </a:lnTo>
                <a:lnTo>
                  <a:pt x="17520" y="5220"/>
                </a:lnTo>
                <a:close/>
                <a:moveTo>
                  <a:pt x="13592" y="4840"/>
                </a:moveTo>
                <a:lnTo>
                  <a:pt x="13602" y="4959"/>
                </a:lnTo>
                <a:cubicBezTo>
                  <a:pt x="13535" y="4941"/>
                  <a:pt x="13586" y="5033"/>
                  <a:pt x="13530" y="4881"/>
                </a:cubicBezTo>
                <a:close/>
                <a:moveTo>
                  <a:pt x="13850" y="4753"/>
                </a:moveTo>
                <a:cubicBezTo>
                  <a:pt x="13862" y="4769"/>
                  <a:pt x="13871" y="4810"/>
                  <a:pt x="13878" y="4899"/>
                </a:cubicBezTo>
                <a:cubicBezTo>
                  <a:pt x="13883" y="4959"/>
                  <a:pt x="13862" y="4973"/>
                  <a:pt x="13847" y="5046"/>
                </a:cubicBezTo>
                <a:lnTo>
                  <a:pt x="13802" y="4762"/>
                </a:lnTo>
                <a:cubicBezTo>
                  <a:pt x="13823" y="4748"/>
                  <a:pt x="13838" y="4738"/>
                  <a:pt x="13850" y="4753"/>
                </a:cubicBezTo>
                <a:close/>
                <a:moveTo>
                  <a:pt x="13568" y="4542"/>
                </a:moveTo>
                <a:lnTo>
                  <a:pt x="13619" y="4634"/>
                </a:lnTo>
                <a:lnTo>
                  <a:pt x="13537" y="4689"/>
                </a:lnTo>
                <a:close/>
                <a:moveTo>
                  <a:pt x="18113" y="4509"/>
                </a:moveTo>
                <a:cubicBezTo>
                  <a:pt x="18133" y="4495"/>
                  <a:pt x="18138" y="4555"/>
                  <a:pt x="18163" y="4600"/>
                </a:cubicBezTo>
                <a:cubicBezTo>
                  <a:pt x="18216" y="4440"/>
                  <a:pt x="18179" y="4527"/>
                  <a:pt x="18205" y="4573"/>
                </a:cubicBezTo>
                <a:cubicBezTo>
                  <a:pt x="18260" y="4724"/>
                  <a:pt x="18214" y="4692"/>
                  <a:pt x="18279" y="4962"/>
                </a:cubicBezTo>
                <a:lnTo>
                  <a:pt x="18211" y="5196"/>
                </a:lnTo>
                <a:cubicBezTo>
                  <a:pt x="18145" y="5178"/>
                  <a:pt x="18124" y="5191"/>
                  <a:pt x="18088" y="5278"/>
                </a:cubicBezTo>
                <a:cubicBezTo>
                  <a:pt x="18058" y="5173"/>
                  <a:pt x="18037" y="5187"/>
                  <a:pt x="18023" y="5008"/>
                </a:cubicBezTo>
                <a:lnTo>
                  <a:pt x="18018" y="4949"/>
                </a:lnTo>
                <a:cubicBezTo>
                  <a:pt x="18004" y="4770"/>
                  <a:pt x="18051" y="4550"/>
                  <a:pt x="18113" y="4509"/>
                </a:cubicBezTo>
                <a:close/>
                <a:moveTo>
                  <a:pt x="6595" y="4259"/>
                </a:moveTo>
                <a:lnTo>
                  <a:pt x="6666" y="4336"/>
                </a:lnTo>
                <a:lnTo>
                  <a:pt x="6614" y="4497"/>
                </a:lnTo>
                <a:close/>
                <a:moveTo>
                  <a:pt x="12431" y="3861"/>
                </a:moveTo>
                <a:cubicBezTo>
                  <a:pt x="12431" y="3861"/>
                  <a:pt x="12461" y="3967"/>
                  <a:pt x="12461" y="3967"/>
                </a:cubicBezTo>
                <a:cubicBezTo>
                  <a:pt x="12485" y="4264"/>
                  <a:pt x="12466" y="4026"/>
                  <a:pt x="12439" y="4232"/>
                </a:cubicBezTo>
                <a:lnTo>
                  <a:pt x="12389" y="4141"/>
                </a:lnTo>
                <a:lnTo>
                  <a:pt x="12374" y="3962"/>
                </a:lnTo>
                <a:close/>
                <a:moveTo>
                  <a:pt x="5598" y="3169"/>
                </a:moveTo>
                <a:lnTo>
                  <a:pt x="5670" y="3247"/>
                </a:lnTo>
                <a:lnTo>
                  <a:pt x="5617" y="3408"/>
                </a:lnTo>
                <a:lnTo>
                  <a:pt x="5587" y="3302"/>
                </a:lnTo>
                <a:close/>
                <a:moveTo>
                  <a:pt x="19668" y="2839"/>
                </a:moveTo>
                <a:cubicBezTo>
                  <a:pt x="19657" y="2972"/>
                  <a:pt x="19648" y="2853"/>
                  <a:pt x="19683" y="3018"/>
                </a:cubicBezTo>
                <a:lnTo>
                  <a:pt x="19672" y="3151"/>
                </a:lnTo>
                <a:cubicBezTo>
                  <a:pt x="19610" y="3192"/>
                  <a:pt x="19544" y="3174"/>
                  <a:pt x="19534" y="3055"/>
                </a:cubicBezTo>
                <a:cubicBezTo>
                  <a:pt x="19529" y="2995"/>
                  <a:pt x="19545" y="2922"/>
                  <a:pt x="19586" y="2894"/>
                </a:cubicBezTo>
                <a:close/>
                <a:moveTo>
                  <a:pt x="10913" y="299"/>
                </a:moveTo>
                <a:cubicBezTo>
                  <a:pt x="10977" y="569"/>
                  <a:pt x="10974" y="258"/>
                  <a:pt x="11049" y="647"/>
                </a:cubicBezTo>
                <a:lnTo>
                  <a:pt x="11167" y="505"/>
                </a:lnTo>
                <a:lnTo>
                  <a:pt x="11208" y="477"/>
                </a:lnTo>
                <a:cubicBezTo>
                  <a:pt x="11291" y="422"/>
                  <a:pt x="11213" y="537"/>
                  <a:pt x="11265" y="376"/>
                </a:cubicBezTo>
                <a:lnTo>
                  <a:pt x="11299" y="793"/>
                </a:lnTo>
                <a:cubicBezTo>
                  <a:pt x="11318" y="1031"/>
                  <a:pt x="11299" y="793"/>
                  <a:pt x="11333" y="958"/>
                </a:cubicBezTo>
                <a:lnTo>
                  <a:pt x="11327" y="1151"/>
                </a:lnTo>
                <a:lnTo>
                  <a:pt x="11300" y="1357"/>
                </a:lnTo>
                <a:lnTo>
                  <a:pt x="11254" y="1325"/>
                </a:lnTo>
                <a:lnTo>
                  <a:pt x="11218" y="1412"/>
                </a:lnTo>
                <a:lnTo>
                  <a:pt x="11046" y="1151"/>
                </a:lnTo>
                <a:lnTo>
                  <a:pt x="11058" y="766"/>
                </a:lnTo>
                <a:lnTo>
                  <a:pt x="11028" y="661"/>
                </a:lnTo>
                <a:cubicBezTo>
                  <a:pt x="10941" y="656"/>
                  <a:pt x="10936" y="597"/>
                  <a:pt x="10876" y="386"/>
                </a:cubicBezTo>
                <a:close/>
                <a:moveTo>
                  <a:pt x="15198" y="0"/>
                </a:moveTo>
                <a:cubicBezTo>
                  <a:pt x="15285" y="4"/>
                  <a:pt x="15244" y="32"/>
                  <a:pt x="15294" y="124"/>
                </a:cubicBezTo>
                <a:lnTo>
                  <a:pt x="15236" y="476"/>
                </a:lnTo>
                <a:cubicBezTo>
                  <a:pt x="15196" y="252"/>
                  <a:pt x="15215" y="490"/>
                  <a:pt x="15201" y="312"/>
                </a:cubicBezTo>
                <a:cubicBezTo>
                  <a:pt x="15187" y="133"/>
                  <a:pt x="15192" y="192"/>
                  <a:pt x="15198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4" name="Freeform: Shape 10"/>
          <p:cNvSpPr/>
          <p:nvPr/>
        </p:nvSpPr>
        <p:spPr>
          <a:xfrm flipH="1">
            <a:off x="9850376" y="0"/>
            <a:ext cx="2282012" cy="4208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443" extrusionOk="0">
                <a:moveTo>
                  <a:pt x="14335" y="20889"/>
                </a:moveTo>
                <a:lnTo>
                  <a:pt x="14359" y="21443"/>
                </a:lnTo>
                <a:lnTo>
                  <a:pt x="14269" y="21262"/>
                </a:lnTo>
                <a:close/>
                <a:moveTo>
                  <a:pt x="10294" y="20814"/>
                </a:moveTo>
                <a:lnTo>
                  <a:pt x="10337" y="21197"/>
                </a:lnTo>
                <a:lnTo>
                  <a:pt x="10292" y="21400"/>
                </a:lnTo>
                <a:lnTo>
                  <a:pt x="10254" y="21155"/>
                </a:lnTo>
                <a:close/>
                <a:moveTo>
                  <a:pt x="11788" y="20266"/>
                </a:moveTo>
                <a:lnTo>
                  <a:pt x="11812" y="20820"/>
                </a:lnTo>
                <a:lnTo>
                  <a:pt x="11729" y="20778"/>
                </a:lnTo>
                <a:close/>
                <a:moveTo>
                  <a:pt x="14485" y="19972"/>
                </a:moveTo>
                <a:lnTo>
                  <a:pt x="14509" y="20526"/>
                </a:lnTo>
                <a:lnTo>
                  <a:pt x="14446" y="20313"/>
                </a:lnTo>
                <a:close/>
                <a:moveTo>
                  <a:pt x="7302" y="19286"/>
                </a:moveTo>
                <a:lnTo>
                  <a:pt x="7268" y="19766"/>
                </a:lnTo>
                <a:lnTo>
                  <a:pt x="7250" y="19350"/>
                </a:lnTo>
                <a:close/>
                <a:moveTo>
                  <a:pt x="9397" y="18865"/>
                </a:moveTo>
                <a:lnTo>
                  <a:pt x="9364" y="19345"/>
                </a:lnTo>
                <a:lnTo>
                  <a:pt x="9346" y="18929"/>
                </a:lnTo>
                <a:close/>
                <a:moveTo>
                  <a:pt x="17032" y="18697"/>
                </a:moveTo>
                <a:lnTo>
                  <a:pt x="17087" y="19358"/>
                </a:lnTo>
                <a:lnTo>
                  <a:pt x="16992" y="19038"/>
                </a:lnTo>
                <a:close/>
                <a:moveTo>
                  <a:pt x="8598" y="18547"/>
                </a:moveTo>
                <a:lnTo>
                  <a:pt x="8687" y="18728"/>
                </a:lnTo>
                <a:lnTo>
                  <a:pt x="8610" y="18825"/>
                </a:lnTo>
                <a:close/>
                <a:moveTo>
                  <a:pt x="10693" y="18126"/>
                </a:moveTo>
                <a:lnTo>
                  <a:pt x="10757" y="18340"/>
                </a:lnTo>
                <a:lnTo>
                  <a:pt x="10685" y="18574"/>
                </a:lnTo>
                <a:close/>
                <a:moveTo>
                  <a:pt x="16569" y="17376"/>
                </a:moveTo>
                <a:lnTo>
                  <a:pt x="16612" y="17760"/>
                </a:lnTo>
                <a:lnTo>
                  <a:pt x="16567" y="17963"/>
                </a:lnTo>
                <a:lnTo>
                  <a:pt x="16535" y="17856"/>
                </a:lnTo>
                <a:close/>
                <a:moveTo>
                  <a:pt x="7904" y="16719"/>
                </a:moveTo>
                <a:lnTo>
                  <a:pt x="7911" y="16738"/>
                </a:lnTo>
                <a:lnTo>
                  <a:pt x="7914" y="16774"/>
                </a:lnTo>
                <a:cubicBezTo>
                  <a:pt x="7915" y="16832"/>
                  <a:pt x="7891" y="16711"/>
                  <a:pt x="7904" y="16719"/>
                </a:cubicBezTo>
                <a:close/>
                <a:moveTo>
                  <a:pt x="13830" y="16701"/>
                </a:moveTo>
                <a:lnTo>
                  <a:pt x="13842" y="16978"/>
                </a:lnTo>
                <a:lnTo>
                  <a:pt x="13778" y="16765"/>
                </a:lnTo>
                <a:close/>
                <a:moveTo>
                  <a:pt x="11198" y="16622"/>
                </a:moveTo>
                <a:lnTo>
                  <a:pt x="11222" y="17177"/>
                </a:lnTo>
                <a:lnTo>
                  <a:pt x="11138" y="17134"/>
                </a:lnTo>
                <a:close/>
                <a:moveTo>
                  <a:pt x="9539" y="16499"/>
                </a:moveTo>
                <a:lnTo>
                  <a:pt x="9648" y="16509"/>
                </a:lnTo>
                <a:lnTo>
                  <a:pt x="9609" y="16850"/>
                </a:lnTo>
                <a:close/>
                <a:moveTo>
                  <a:pt x="17226" y="16266"/>
                </a:moveTo>
                <a:lnTo>
                  <a:pt x="17224" y="16853"/>
                </a:lnTo>
                <a:lnTo>
                  <a:pt x="17123" y="16394"/>
                </a:lnTo>
                <a:close/>
                <a:moveTo>
                  <a:pt x="11546" y="15897"/>
                </a:moveTo>
                <a:lnTo>
                  <a:pt x="11544" y="16483"/>
                </a:lnTo>
                <a:lnTo>
                  <a:pt x="11475" y="16131"/>
                </a:lnTo>
                <a:close/>
                <a:moveTo>
                  <a:pt x="11732" y="15811"/>
                </a:moveTo>
                <a:lnTo>
                  <a:pt x="11724" y="16259"/>
                </a:lnTo>
                <a:lnTo>
                  <a:pt x="11661" y="16046"/>
                </a:lnTo>
                <a:close/>
                <a:moveTo>
                  <a:pt x="8051" y="15287"/>
                </a:moveTo>
                <a:lnTo>
                  <a:pt x="8138" y="16054"/>
                </a:lnTo>
                <a:lnTo>
                  <a:pt x="8079" y="16566"/>
                </a:lnTo>
                <a:lnTo>
                  <a:pt x="7956" y="16865"/>
                </a:lnTo>
                <a:lnTo>
                  <a:pt x="7911" y="16738"/>
                </a:lnTo>
                <a:lnTo>
                  <a:pt x="7887" y="16513"/>
                </a:lnTo>
                <a:lnTo>
                  <a:pt x="7842" y="16716"/>
                </a:lnTo>
                <a:cubicBezTo>
                  <a:pt x="7820" y="15576"/>
                  <a:pt x="7907" y="16343"/>
                  <a:pt x="7923" y="15447"/>
                </a:cubicBezTo>
                <a:lnTo>
                  <a:pt x="8000" y="15351"/>
                </a:lnTo>
                <a:lnTo>
                  <a:pt x="8018" y="15767"/>
                </a:lnTo>
                <a:close/>
                <a:moveTo>
                  <a:pt x="10408" y="15271"/>
                </a:moveTo>
                <a:cubicBezTo>
                  <a:pt x="10497" y="15452"/>
                  <a:pt x="10466" y="15345"/>
                  <a:pt x="10515" y="15867"/>
                </a:cubicBezTo>
                <a:cubicBezTo>
                  <a:pt x="10400" y="15718"/>
                  <a:pt x="10483" y="15761"/>
                  <a:pt x="10408" y="15271"/>
                </a:cubicBezTo>
                <a:close/>
                <a:moveTo>
                  <a:pt x="12074" y="14947"/>
                </a:moveTo>
                <a:lnTo>
                  <a:pt x="12092" y="15362"/>
                </a:lnTo>
                <a:cubicBezTo>
                  <a:pt x="12009" y="15320"/>
                  <a:pt x="12086" y="15224"/>
                  <a:pt x="12015" y="15459"/>
                </a:cubicBezTo>
                <a:lnTo>
                  <a:pt x="11997" y="15043"/>
                </a:lnTo>
                <a:cubicBezTo>
                  <a:pt x="12080" y="15085"/>
                  <a:pt x="12003" y="15181"/>
                  <a:pt x="12074" y="14947"/>
                </a:cubicBezTo>
                <a:close/>
                <a:moveTo>
                  <a:pt x="10800" y="14929"/>
                </a:moveTo>
                <a:lnTo>
                  <a:pt x="10818" y="15344"/>
                </a:lnTo>
                <a:lnTo>
                  <a:pt x="10754" y="15131"/>
                </a:lnTo>
                <a:close/>
                <a:moveTo>
                  <a:pt x="10954" y="14736"/>
                </a:moveTo>
                <a:lnTo>
                  <a:pt x="11029" y="15226"/>
                </a:lnTo>
                <a:lnTo>
                  <a:pt x="10984" y="15429"/>
                </a:lnTo>
                <a:close/>
                <a:moveTo>
                  <a:pt x="17647" y="14720"/>
                </a:moveTo>
                <a:lnTo>
                  <a:pt x="17594" y="15370"/>
                </a:lnTo>
                <a:lnTo>
                  <a:pt x="17550" y="14986"/>
                </a:lnTo>
                <a:close/>
                <a:moveTo>
                  <a:pt x="17398" y="14592"/>
                </a:moveTo>
                <a:lnTo>
                  <a:pt x="17409" y="14869"/>
                </a:lnTo>
                <a:lnTo>
                  <a:pt x="17346" y="14656"/>
                </a:lnTo>
                <a:close/>
                <a:moveTo>
                  <a:pt x="7715" y="14393"/>
                </a:moveTo>
                <a:lnTo>
                  <a:pt x="7810" y="14712"/>
                </a:lnTo>
                <a:lnTo>
                  <a:pt x="7713" y="14979"/>
                </a:lnTo>
                <a:close/>
                <a:moveTo>
                  <a:pt x="11801" y="14265"/>
                </a:moveTo>
                <a:lnTo>
                  <a:pt x="11865" y="14478"/>
                </a:lnTo>
                <a:lnTo>
                  <a:pt x="11787" y="14574"/>
                </a:lnTo>
                <a:close/>
                <a:moveTo>
                  <a:pt x="7165" y="14202"/>
                </a:moveTo>
                <a:lnTo>
                  <a:pt x="7228" y="14415"/>
                </a:lnTo>
                <a:lnTo>
                  <a:pt x="7188" y="14756"/>
                </a:lnTo>
                <a:lnTo>
                  <a:pt x="7131" y="14682"/>
                </a:lnTo>
                <a:close/>
                <a:moveTo>
                  <a:pt x="10816" y="14033"/>
                </a:moveTo>
                <a:lnTo>
                  <a:pt x="10839" y="14587"/>
                </a:lnTo>
                <a:lnTo>
                  <a:pt x="10782" y="14513"/>
                </a:lnTo>
                <a:close/>
                <a:moveTo>
                  <a:pt x="8132" y="14019"/>
                </a:moveTo>
                <a:lnTo>
                  <a:pt x="8176" y="14402"/>
                </a:lnTo>
                <a:lnTo>
                  <a:pt x="8061" y="14253"/>
                </a:lnTo>
                <a:close/>
                <a:moveTo>
                  <a:pt x="9240" y="13952"/>
                </a:moveTo>
                <a:lnTo>
                  <a:pt x="9310" y="14303"/>
                </a:lnTo>
                <a:lnTo>
                  <a:pt x="9239" y="14538"/>
                </a:lnTo>
                <a:lnTo>
                  <a:pt x="9207" y="14432"/>
                </a:lnTo>
                <a:close/>
                <a:moveTo>
                  <a:pt x="10649" y="13948"/>
                </a:moveTo>
                <a:lnTo>
                  <a:pt x="10584" y="14322"/>
                </a:lnTo>
                <a:lnTo>
                  <a:pt x="10547" y="14077"/>
                </a:lnTo>
                <a:close/>
                <a:moveTo>
                  <a:pt x="11732" y="13914"/>
                </a:moveTo>
                <a:lnTo>
                  <a:pt x="11815" y="13956"/>
                </a:lnTo>
                <a:lnTo>
                  <a:pt x="11801" y="14265"/>
                </a:lnTo>
                <a:cubicBezTo>
                  <a:pt x="11738" y="14052"/>
                  <a:pt x="11775" y="14297"/>
                  <a:pt x="11732" y="13914"/>
                </a:cubicBezTo>
                <a:close/>
                <a:moveTo>
                  <a:pt x="13992" y="13763"/>
                </a:moveTo>
                <a:cubicBezTo>
                  <a:pt x="13995" y="13759"/>
                  <a:pt x="13990" y="13801"/>
                  <a:pt x="14012" y="13993"/>
                </a:cubicBezTo>
                <a:lnTo>
                  <a:pt x="13940" y="14228"/>
                </a:lnTo>
                <a:lnTo>
                  <a:pt x="13923" y="13812"/>
                </a:lnTo>
                <a:cubicBezTo>
                  <a:pt x="13977" y="13817"/>
                  <a:pt x="13988" y="13767"/>
                  <a:pt x="13992" y="13763"/>
                </a:cubicBezTo>
                <a:close/>
                <a:moveTo>
                  <a:pt x="12917" y="13751"/>
                </a:moveTo>
                <a:lnTo>
                  <a:pt x="12878" y="14092"/>
                </a:lnTo>
                <a:lnTo>
                  <a:pt x="12866" y="13815"/>
                </a:lnTo>
                <a:close/>
                <a:moveTo>
                  <a:pt x="10093" y="13619"/>
                </a:moveTo>
                <a:lnTo>
                  <a:pt x="10157" y="13832"/>
                </a:lnTo>
                <a:lnTo>
                  <a:pt x="10111" y="14035"/>
                </a:lnTo>
                <a:close/>
                <a:moveTo>
                  <a:pt x="8031" y="13560"/>
                </a:moveTo>
                <a:lnTo>
                  <a:pt x="8061" y="14253"/>
                </a:lnTo>
                <a:lnTo>
                  <a:pt x="7934" y="13827"/>
                </a:lnTo>
                <a:close/>
                <a:moveTo>
                  <a:pt x="10757" y="13540"/>
                </a:moveTo>
                <a:cubicBezTo>
                  <a:pt x="10793" y="13514"/>
                  <a:pt x="10836" y="13570"/>
                  <a:pt x="10881" y="13660"/>
                </a:cubicBezTo>
                <a:lnTo>
                  <a:pt x="10810" y="13895"/>
                </a:lnTo>
                <a:cubicBezTo>
                  <a:pt x="10695" y="13746"/>
                  <a:pt x="10841" y="14001"/>
                  <a:pt x="10675" y="13916"/>
                </a:cubicBezTo>
                <a:cubicBezTo>
                  <a:pt x="10692" y="13676"/>
                  <a:pt x="10721" y="13567"/>
                  <a:pt x="10757" y="13540"/>
                </a:cubicBezTo>
                <a:close/>
                <a:moveTo>
                  <a:pt x="9377" y="13344"/>
                </a:moveTo>
                <a:lnTo>
                  <a:pt x="9337" y="13685"/>
                </a:lnTo>
                <a:lnTo>
                  <a:pt x="9325" y="13408"/>
                </a:lnTo>
                <a:close/>
                <a:moveTo>
                  <a:pt x="8506" y="13261"/>
                </a:moveTo>
                <a:lnTo>
                  <a:pt x="8570" y="13474"/>
                </a:lnTo>
                <a:lnTo>
                  <a:pt x="8524" y="13677"/>
                </a:lnTo>
                <a:lnTo>
                  <a:pt x="8486" y="13431"/>
                </a:lnTo>
                <a:close/>
                <a:moveTo>
                  <a:pt x="10972" y="13255"/>
                </a:moveTo>
                <a:lnTo>
                  <a:pt x="11035" y="13468"/>
                </a:lnTo>
                <a:lnTo>
                  <a:pt x="10932" y="13596"/>
                </a:lnTo>
                <a:close/>
                <a:moveTo>
                  <a:pt x="9070" y="13142"/>
                </a:moveTo>
                <a:cubicBezTo>
                  <a:pt x="9062" y="13590"/>
                  <a:pt x="9108" y="13387"/>
                  <a:pt x="9025" y="13345"/>
                </a:cubicBezTo>
                <a:cubicBezTo>
                  <a:pt x="9086" y="14144"/>
                  <a:pt x="9120" y="13664"/>
                  <a:pt x="9009" y="14240"/>
                </a:cubicBezTo>
                <a:lnTo>
                  <a:pt x="8953" y="13580"/>
                </a:lnTo>
                <a:cubicBezTo>
                  <a:pt x="8999" y="13377"/>
                  <a:pt x="8993" y="13238"/>
                  <a:pt x="9070" y="13142"/>
                </a:cubicBezTo>
                <a:close/>
                <a:moveTo>
                  <a:pt x="9448" y="13109"/>
                </a:moveTo>
                <a:lnTo>
                  <a:pt x="9512" y="13322"/>
                </a:lnTo>
                <a:lnTo>
                  <a:pt x="9466" y="13525"/>
                </a:lnTo>
                <a:lnTo>
                  <a:pt x="9428" y="13280"/>
                </a:lnTo>
                <a:close/>
                <a:moveTo>
                  <a:pt x="10070" y="13065"/>
                </a:moveTo>
                <a:lnTo>
                  <a:pt x="10081" y="13342"/>
                </a:lnTo>
                <a:cubicBezTo>
                  <a:pt x="9973" y="13332"/>
                  <a:pt x="9992" y="13161"/>
                  <a:pt x="9992" y="13161"/>
                </a:cubicBezTo>
                <a:close/>
                <a:moveTo>
                  <a:pt x="10416" y="12926"/>
                </a:moveTo>
                <a:lnTo>
                  <a:pt x="10408" y="13373"/>
                </a:lnTo>
                <a:lnTo>
                  <a:pt x="10497" y="13554"/>
                </a:lnTo>
                <a:cubicBezTo>
                  <a:pt x="10368" y="13715"/>
                  <a:pt x="10343" y="13747"/>
                  <a:pt x="10313" y="13054"/>
                </a:cubicBezTo>
                <a:close/>
                <a:moveTo>
                  <a:pt x="8809" y="12738"/>
                </a:moveTo>
                <a:lnTo>
                  <a:pt x="8827" y="13153"/>
                </a:lnTo>
                <a:cubicBezTo>
                  <a:pt x="8738" y="12972"/>
                  <a:pt x="8718" y="13143"/>
                  <a:pt x="8674" y="12759"/>
                </a:cubicBezTo>
                <a:lnTo>
                  <a:pt x="8783" y="12770"/>
                </a:lnTo>
                <a:close/>
                <a:moveTo>
                  <a:pt x="9725" y="12618"/>
                </a:moveTo>
                <a:lnTo>
                  <a:pt x="9686" y="12959"/>
                </a:lnTo>
                <a:lnTo>
                  <a:pt x="9674" y="12682"/>
                </a:lnTo>
                <a:close/>
                <a:moveTo>
                  <a:pt x="10699" y="12573"/>
                </a:moveTo>
                <a:lnTo>
                  <a:pt x="10723" y="13127"/>
                </a:lnTo>
                <a:cubicBezTo>
                  <a:pt x="10582" y="13011"/>
                  <a:pt x="10683" y="13469"/>
                  <a:pt x="10576" y="12872"/>
                </a:cubicBezTo>
                <a:close/>
                <a:moveTo>
                  <a:pt x="7580" y="12517"/>
                </a:moveTo>
                <a:lnTo>
                  <a:pt x="7598" y="12933"/>
                </a:lnTo>
                <a:lnTo>
                  <a:pt x="7540" y="12858"/>
                </a:lnTo>
                <a:close/>
                <a:moveTo>
                  <a:pt x="15246" y="12455"/>
                </a:moveTo>
                <a:lnTo>
                  <a:pt x="15310" y="12668"/>
                </a:lnTo>
                <a:lnTo>
                  <a:pt x="15213" y="12935"/>
                </a:lnTo>
                <a:close/>
                <a:moveTo>
                  <a:pt x="19064" y="12371"/>
                </a:moveTo>
                <a:lnTo>
                  <a:pt x="19024" y="12712"/>
                </a:lnTo>
                <a:lnTo>
                  <a:pt x="18961" y="12499"/>
                </a:lnTo>
                <a:close/>
                <a:moveTo>
                  <a:pt x="17328" y="12343"/>
                </a:moveTo>
                <a:lnTo>
                  <a:pt x="17455" y="12770"/>
                </a:lnTo>
                <a:lnTo>
                  <a:pt x="17352" y="12898"/>
                </a:lnTo>
                <a:close/>
                <a:moveTo>
                  <a:pt x="8330" y="12313"/>
                </a:moveTo>
                <a:lnTo>
                  <a:pt x="8366" y="13144"/>
                </a:lnTo>
                <a:lnTo>
                  <a:pt x="8340" y="13176"/>
                </a:lnTo>
                <a:lnTo>
                  <a:pt x="8279" y="12377"/>
                </a:lnTo>
                <a:close/>
                <a:moveTo>
                  <a:pt x="11059" y="12125"/>
                </a:moveTo>
                <a:lnTo>
                  <a:pt x="11083" y="12679"/>
                </a:lnTo>
                <a:lnTo>
                  <a:pt x="11019" y="12466"/>
                </a:lnTo>
                <a:close/>
                <a:moveTo>
                  <a:pt x="11924" y="12069"/>
                </a:moveTo>
                <a:lnTo>
                  <a:pt x="11967" y="12453"/>
                </a:lnTo>
                <a:lnTo>
                  <a:pt x="11884" y="12410"/>
                </a:lnTo>
                <a:close/>
                <a:moveTo>
                  <a:pt x="9311" y="11820"/>
                </a:moveTo>
                <a:lnTo>
                  <a:pt x="9407" y="12139"/>
                </a:lnTo>
                <a:lnTo>
                  <a:pt x="9335" y="12374"/>
                </a:lnTo>
                <a:close/>
                <a:moveTo>
                  <a:pt x="8684" y="11725"/>
                </a:moveTo>
                <a:lnTo>
                  <a:pt x="8696" y="12003"/>
                </a:lnTo>
                <a:lnTo>
                  <a:pt x="8607" y="11822"/>
                </a:lnTo>
                <a:close/>
                <a:moveTo>
                  <a:pt x="17055" y="11662"/>
                </a:moveTo>
                <a:lnTo>
                  <a:pt x="17124" y="12014"/>
                </a:lnTo>
                <a:lnTo>
                  <a:pt x="17073" y="12078"/>
                </a:lnTo>
                <a:close/>
                <a:moveTo>
                  <a:pt x="8870" y="11640"/>
                </a:moveTo>
                <a:cubicBezTo>
                  <a:pt x="8870" y="11640"/>
                  <a:pt x="8856" y="11949"/>
                  <a:pt x="9011" y="11757"/>
                </a:cubicBezTo>
                <a:close/>
                <a:moveTo>
                  <a:pt x="9165" y="11564"/>
                </a:moveTo>
                <a:lnTo>
                  <a:pt x="9165" y="11565"/>
                </a:lnTo>
                <a:close/>
                <a:moveTo>
                  <a:pt x="12252" y="11514"/>
                </a:moveTo>
                <a:lnTo>
                  <a:pt x="12310" y="11589"/>
                </a:lnTo>
                <a:lnTo>
                  <a:pt x="12276" y="12068"/>
                </a:lnTo>
                <a:cubicBezTo>
                  <a:pt x="12135" y="11951"/>
                  <a:pt x="12242" y="12548"/>
                  <a:pt x="12135" y="11951"/>
                </a:cubicBezTo>
                <a:cubicBezTo>
                  <a:pt x="12207" y="11717"/>
                  <a:pt x="12129" y="11813"/>
                  <a:pt x="12213" y="11855"/>
                </a:cubicBezTo>
                <a:close/>
                <a:moveTo>
                  <a:pt x="8237" y="11407"/>
                </a:moveTo>
                <a:lnTo>
                  <a:pt x="8172" y="11780"/>
                </a:lnTo>
                <a:lnTo>
                  <a:pt x="8160" y="11503"/>
                </a:lnTo>
                <a:close/>
                <a:moveTo>
                  <a:pt x="6656" y="11187"/>
                </a:moveTo>
                <a:lnTo>
                  <a:pt x="6719" y="11400"/>
                </a:lnTo>
                <a:lnTo>
                  <a:pt x="6674" y="11603"/>
                </a:lnTo>
                <a:lnTo>
                  <a:pt x="6616" y="11528"/>
                </a:lnTo>
                <a:close/>
                <a:moveTo>
                  <a:pt x="10109" y="10827"/>
                </a:moveTo>
                <a:lnTo>
                  <a:pt x="10178" y="11178"/>
                </a:lnTo>
                <a:lnTo>
                  <a:pt x="10101" y="11274"/>
                </a:lnTo>
                <a:close/>
                <a:moveTo>
                  <a:pt x="8265" y="10789"/>
                </a:moveTo>
                <a:lnTo>
                  <a:pt x="8282" y="11204"/>
                </a:lnTo>
                <a:lnTo>
                  <a:pt x="8219" y="10991"/>
                </a:lnTo>
                <a:close/>
                <a:moveTo>
                  <a:pt x="13817" y="10732"/>
                </a:moveTo>
                <a:lnTo>
                  <a:pt x="13881" y="10945"/>
                </a:lnTo>
                <a:lnTo>
                  <a:pt x="13861" y="11116"/>
                </a:lnTo>
                <a:lnTo>
                  <a:pt x="13778" y="11073"/>
                </a:lnTo>
                <a:close/>
                <a:moveTo>
                  <a:pt x="9559" y="10636"/>
                </a:moveTo>
                <a:cubicBezTo>
                  <a:pt x="9525" y="11116"/>
                  <a:pt x="9507" y="10700"/>
                  <a:pt x="9545" y="10945"/>
                </a:cubicBezTo>
                <a:cubicBezTo>
                  <a:pt x="9517" y="11564"/>
                  <a:pt x="9583" y="11190"/>
                  <a:pt x="9498" y="11734"/>
                </a:cubicBezTo>
                <a:lnTo>
                  <a:pt x="9454" y="11351"/>
                </a:lnTo>
                <a:cubicBezTo>
                  <a:pt x="9462" y="10903"/>
                  <a:pt x="9480" y="11319"/>
                  <a:pt x="9436" y="10935"/>
                </a:cubicBezTo>
                <a:close/>
                <a:moveTo>
                  <a:pt x="10046" y="10614"/>
                </a:moveTo>
                <a:lnTo>
                  <a:pt x="10081" y="11445"/>
                </a:lnTo>
                <a:cubicBezTo>
                  <a:pt x="9992" y="11264"/>
                  <a:pt x="9998" y="11402"/>
                  <a:pt x="9968" y="10710"/>
                </a:cubicBezTo>
                <a:close/>
                <a:moveTo>
                  <a:pt x="11506" y="10546"/>
                </a:moveTo>
                <a:lnTo>
                  <a:pt x="11575" y="10898"/>
                </a:lnTo>
                <a:lnTo>
                  <a:pt x="11561" y="11207"/>
                </a:lnTo>
                <a:lnTo>
                  <a:pt x="11472" y="11026"/>
                </a:lnTo>
                <a:lnTo>
                  <a:pt x="11484" y="11303"/>
                </a:lnTo>
                <a:lnTo>
                  <a:pt x="11433" y="11367"/>
                </a:lnTo>
                <a:cubicBezTo>
                  <a:pt x="11463" y="12060"/>
                  <a:pt x="11445" y="11644"/>
                  <a:pt x="11520" y="12134"/>
                </a:cubicBezTo>
                <a:lnTo>
                  <a:pt x="11500" y="12305"/>
                </a:lnTo>
                <a:lnTo>
                  <a:pt x="11391" y="12294"/>
                </a:lnTo>
                <a:lnTo>
                  <a:pt x="11381" y="11431"/>
                </a:lnTo>
                <a:lnTo>
                  <a:pt x="11336" y="11634"/>
                </a:lnTo>
                <a:lnTo>
                  <a:pt x="11312" y="11079"/>
                </a:lnTo>
                <a:lnTo>
                  <a:pt x="11370" y="11154"/>
                </a:lnTo>
                <a:lnTo>
                  <a:pt x="11429" y="10642"/>
                </a:lnTo>
                <a:cubicBezTo>
                  <a:pt x="11512" y="10685"/>
                  <a:pt x="11435" y="10781"/>
                  <a:pt x="11506" y="10546"/>
                </a:cubicBezTo>
                <a:close/>
                <a:moveTo>
                  <a:pt x="12697" y="10522"/>
                </a:moveTo>
                <a:cubicBezTo>
                  <a:pt x="12695" y="11108"/>
                  <a:pt x="12709" y="10799"/>
                  <a:pt x="12664" y="11001"/>
                </a:cubicBezTo>
                <a:lnTo>
                  <a:pt x="12646" y="10586"/>
                </a:lnTo>
                <a:close/>
                <a:moveTo>
                  <a:pt x="12127" y="10502"/>
                </a:moveTo>
                <a:lnTo>
                  <a:pt x="12139" y="10779"/>
                </a:lnTo>
                <a:lnTo>
                  <a:pt x="12076" y="10566"/>
                </a:lnTo>
                <a:close/>
                <a:moveTo>
                  <a:pt x="9579" y="10466"/>
                </a:moveTo>
                <a:lnTo>
                  <a:pt x="9648" y="10817"/>
                </a:lnTo>
                <a:lnTo>
                  <a:pt x="9602" y="11020"/>
                </a:lnTo>
                <a:close/>
                <a:moveTo>
                  <a:pt x="11583" y="10450"/>
                </a:moveTo>
                <a:lnTo>
                  <a:pt x="11672" y="10631"/>
                </a:lnTo>
                <a:lnTo>
                  <a:pt x="11601" y="10866"/>
                </a:lnTo>
                <a:close/>
                <a:moveTo>
                  <a:pt x="20197" y="10375"/>
                </a:moveTo>
                <a:cubicBezTo>
                  <a:pt x="20275" y="10279"/>
                  <a:pt x="20255" y="10450"/>
                  <a:pt x="20286" y="10556"/>
                </a:cubicBezTo>
                <a:lnTo>
                  <a:pt x="20209" y="10652"/>
                </a:lnTo>
                <a:close/>
                <a:moveTo>
                  <a:pt x="17649" y="10339"/>
                </a:moveTo>
                <a:lnTo>
                  <a:pt x="17615" y="10819"/>
                </a:lnTo>
                <a:lnTo>
                  <a:pt x="17597" y="10403"/>
                </a:lnTo>
                <a:close/>
                <a:moveTo>
                  <a:pt x="12769" y="10287"/>
                </a:moveTo>
                <a:lnTo>
                  <a:pt x="12858" y="10468"/>
                </a:lnTo>
                <a:lnTo>
                  <a:pt x="12792" y="10841"/>
                </a:lnTo>
                <a:lnTo>
                  <a:pt x="12761" y="10735"/>
                </a:lnTo>
                <a:close/>
                <a:moveTo>
                  <a:pt x="10375" y="10240"/>
                </a:moveTo>
                <a:lnTo>
                  <a:pt x="10382" y="10250"/>
                </a:lnTo>
                <a:lnTo>
                  <a:pt x="10379" y="10267"/>
                </a:lnTo>
                <a:cubicBezTo>
                  <a:pt x="10372" y="10289"/>
                  <a:pt x="10373" y="10261"/>
                  <a:pt x="10375" y="10240"/>
                </a:cubicBezTo>
                <a:close/>
                <a:moveTo>
                  <a:pt x="9893" y="10220"/>
                </a:moveTo>
                <a:cubicBezTo>
                  <a:pt x="9969" y="10417"/>
                  <a:pt x="9976" y="10409"/>
                  <a:pt x="9967" y="10438"/>
                </a:cubicBezTo>
                <a:cubicBezTo>
                  <a:pt x="9958" y="10467"/>
                  <a:pt x="9934" y="10534"/>
                  <a:pt x="9949" y="10880"/>
                </a:cubicBezTo>
                <a:lnTo>
                  <a:pt x="9961" y="11157"/>
                </a:lnTo>
                <a:lnTo>
                  <a:pt x="9883" y="11254"/>
                </a:lnTo>
                <a:cubicBezTo>
                  <a:pt x="9939" y="11914"/>
                  <a:pt x="9972" y="11435"/>
                  <a:pt x="9887" y="11978"/>
                </a:cubicBezTo>
                <a:cubicBezTo>
                  <a:pt x="9858" y="11286"/>
                  <a:pt x="9870" y="11563"/>
                  <a:pt x="9800" y="11211"/>
                </a:cubicBezTo>
                <a:lnTo>
                  <a:pt x="9923" y="10912"/>
                </a:lnTo>
                <a:lnTo>
                  <a:pt x="9911" y="10635"/>
                </a:lnTo>
                <a:close/>
                <a:moveTo>
                  <a:pt x="14498" y="10176"/>
                </a:moveTo>
                <a:lnTo>
                  <a:pt x="14522" y="10730"/>
                </a:lnTo>
                <a:lnTo>
                  <a:pt x="14453" y="10379"/>
                </a:lnTo>
                <a:close/>
                <a:moveTo>
                  <a:pt x="12161" y="10022"/>
                </a:moveTo>
                <a:lnTo>
                  <a:pt x="12179" y="10438"/>
                </a:lnTo>
                <a:lnTo>
                  <a:pt x="12127" y="10502"/>
                </a:lnTo>
                <a:close/>
                <a:moveTo>
                  <a:pt x="10425" y="9994"/>
                </a:moveTo>
                <a:lnTo>
                  <a:pt x="10303" y="10293"/>
                </a:lnTo>
                <a:lnTo>
                  <a:pt x="10372" y="10645"/>
                </a:lnTo>
                <a:cubicBezTo>
                  <a:pt x="10382" y="10413"/>
                  <a:pt x="10384" y="10301"/>
                  <a:pt x="10383" y="10252"/>
                </a:cubicBezTo>
                <a:lnTo>
                  <a:pt x="10382" y="10250"/>
                </a:lnTo>
                <a:close/>
                <a:moveTo>
                  <a:pt x="8447" y="9978"/>
                </a:moveTo>
                <a:lnTo>
                  <a:pt x="8436" y="9991"/>
                </a:lnTo>
                <a:lnTo>
                  <a:pt x="8448" y="10013"/>
                </a:lnTo>
                <a:close/>
                <a:moveTo>
                  <a:pt x="8825" y="9945"/>
                </a:moveTo>
                <a:lnTo>
                  <a:pt x="8765" y="10457"/>
                </a:lnTo>
                <a:cubicBezTo>
                  <a:pt x="8708" y="10382"/>
                  <a:pt x="8759" y="10318"/>
                  <a:pt x="8688" y="10553"/>
                </a:cubicBezTo>
                <a:cubicBezTo>
                  <a:pt x="8777" y="10734"/>
                  <a:pt x="8860" y="10776"/>
                  <a:pt x="8825" y="9945"/>
                </a:cubicBezTo>
                <a:close/>
                <a:moveTo>
                  <a:pt x="12373" y="9904"/>
                </a:moveTo>
                <a:lnTo>
                  <a:pt x="12422" y="10426"/>
                </a:lnTo>
                <a:lnTo>
                  <a:pt x="12339" y="10384"/>
                </a:lnTo>
                <a:close/>
                <a:moveTo>
                  <a:pt x="8532" y="9434"/>
                </a:moveTo>
                <a:lnTo>
                  <a:pt x="8633" y="9892"/>
                </a:lnTo>
                <a:lnTo>
                  <a:pt x="8524" y="9882"/>
                </a:lnTo>
                <a:lnTo>
                  <a:pt x="8532" y="9434"/>
                </a:lnTo>
                <a:close/>
                <a:moveTo>
                  <a:pt x="12054" y="9425"/>
                </a:moveTo>
                <a:cubicBezTo>
                  <a:pt x="11995" y="9937"/>
                  <a:pt x="12066" y="9703"/>
                  <a:pt x="11937" y="9863"/>
                </a:cubicBezTo>
                <a:cubicBezTo>
                  <a:pt x="11991" y="9212"/>
                  <a:pt x="11900" y="9618"/>
                  <a:pt x="12054" y="9425"/>
                </a:cubicBezTo>
                <a:close/>
                <a:moveTo>
                  <a:pt x="10542" y="9393"/>
                </a:moveTo>
                <a:cubicBezTo>
                  <a:pt x="10540" y="9341"/>
                  <a:pt x="10533" y="9349"/>
                  <a:pt x="10485" y="9483"/>
                </a:cubicBezTo>
                <a:lnTo>
                  <a:pt x="10402" y="9440"/>
                </a:lnTo>
                <a:lnTo>
                  <a:pt x="10477" y="9930"/>
                </a:lnTo>
                <a:lnTo>
                  <a:pt x="10574" y="9664"/>
                </a:lnTo>
                <a:cubicBezTo>
                  <a:pt x="10542" y="9557"/>
                  <a:pt x="10544" y="9445"/>
                  <a:pt x="10542" y="9393"/>
                </a:cubicBezTo>
                <a:close/>
                <a:moveTo>
                  <a:pt x="11427" y="9331"/>
                </a:moveTo>
                <a:lnTo>
                  <a:pt x="11484" y="9406"/>
                </a:lnTo>
                <a:lnTo>
                  <a:pt x="11445" y="9747"/>
                </a:lnTo>
                <a:close/>
                <a:moveTo>
                  <a:pt x="17819" y="9251"/>
                </a:moveTo>
                <a:lnTo>
                  <a:pt x="17785" y="9731"/>
                </a:lnTo>
                <a:lnTo>
                  <a:pt x="17767" y="9315"/>
                </a:lnTo>
                <a:close/>
                <a:moveTo>
                  <a:pt x="10338" y="9227"/>
                </a:moveTo>
                <a:lnTo>
                  <a:pt x="10279" y="9739"/>
                </a:lnTo>
                <a:lnTo>
                  <a:pt x="10356" y="9643"/>
                </a:lnTo>
                <a:close/>
                <a:moveTo>
                  <a:pt x="8468" y="9221"/>
                </a:moveTo>
                <a:lnTo>
                  <a:pt x="8532" y="9434"/>
                </a:lnTo>
                <a:lnTo>
                  <a:pt x="8454" y="9530"/>
                </a:lnTo>
                <a:close/>
                <a:moveTo>
                  <a:pt x="12119" y="9052"/>
                </a:moveTo>
                <a:lnTo>
                  <a:pt x="12175" y="9713"/>
                </a:lnTo>
                <a:lnTo>
                  <a:pt x="12129" y="9916"/>
                </a:lnTo>
                <a:lnTo>
                  <a:pt x="12098" y="9809"/>
                </a:lnTo>
                <a:lnTo>
                  <a:pt x="12094" y="9084"/>
                </a:lnTo>
                <a:close/>
                <a:moveTo>
                  <a:pt x="12952" y="8890"/>
                </a:moveTo>
                <a:lnTo>
                  <a:pt x="12956" y="9615"/>
                </a:lnTo>
                <a:lnTo>
                  <a:pt x="12855" y="9157"/>
                </a:lnTo>
                <a:close/>
                <a:moveTo>
                  <a:pt x="8081" y="8882"/>
                </a:moveTo>
                <a:cubicBezTo>
                  <a:pt x="8096" y="8918"/>
                  <a:pt x="8094" y="9030"/>
                  <a:pt x="8090" y="9254"/>
                </a:cubicBezTo>
                <a:lnTo>
                  <a:pt x="8160" y="9606"/>
                </a:lnTo>
                <a:lnTo>
                  <a:pt x="8108" y="9670"/>
                </a:lnTo>
                <a:lnTo>
                  <a:pt x="8120" y="9947"/>
                </a:lnTo>
                <a:lnTo>
                  <a:pt x="8063" y="9872"/>
                </a:lnTo>
                <a:lnTo>
                  <a:pt x="8059" y="9148"/>
                </a:lnTo>
                <a:lnTo>
                  <a:pt x="7981" y="9244"/>
                </a:lnTo>
                <a:lnTo>
                  <a:pt x="7970" y="8967"/>
                </a:lnTo>
                <a:cubicBezTo>
                  <a:pt x="8034" y="8886"/>
                  <a:pt x="8066" y="8846"/>
                  <a:pt x="8081" y="8882"/>
                </a:cubicBezTo>
                <a:close/>
                <a:moveTo>
                  <a:pt x="9616" y="8813"/>
                </a:moveTo>
                <a:lnTo>
                  <a:pt x="9551" y="9187"/>
                </a:lnTo>
                <a:lnTo>
                  <a:pt x="9691" y="9303"/>
                </a:lnTo>
                <a:lnTo>
                  <a:pt x="9646" y="9134"/>
                </a:lnTo>
                <a:close/>
                <a:moveTo>
                  <a:pt x="10346" y="8779"/>
                </a:moveTo>
                <a:lnTo>
                  <a:pt x="10370" y="9334"/>
                </a:lnTo>
                <a:lnTo>
                  <a:pt x="10441" y="9099"/>
                </a:lnTo>
                <a:close/>
                <a:moveTo>
                  <a:pt x="10687" y="8502"/>
                </a:moveTo>
                <a:lnTo>
                  <a:pt x="10653" y="8981"/>
                </a:lnTo>
                <a:lnTo>
                  <a:pt x="10710" y="9056"/>
                </a:lnTo>
                <a:close/>
                <a:moveTo>
                  <a:pt x="11526" y="8478"/>
                </a:moveTo>
                <a:cubicBezTo>
                  <a:pt x="11587" y="9277"/>
                  <a:pt x="11627" y="8936"/>
                  <a:pt x="11724" y="8669"/>
                </a:cubicBezTo>
                <a:lnTo>
                  <a:pt x="11741" y="9085"/>
                </a:lnTo>
                <a:lnTo>
                  <a:pt x="11793" y="9021"/>
                </a:lnTo>
                <a:lnTo>
                  <a:pt x="11805" y="9298"/>
                </a:lnTo>
                <a:lnTo>
                  <a:pt x="11856" y="9234"/>
                </a:lnTo>
                <a:cubicBezTo>
                  <a:pt x="11848" y="9682"/>
                  <a:pt x="11830" y="9266"/>
                  <a:pt x="11874" y="9650"/>
                </a:cubicBezTo>
                <a:lnTo>
                  <a:pt x="11823" y="9714"/>
                </a:lnTo>
                <a:lnTo>
                  <a:pt x="11834" y="9991"/>
                </a:lnTo>
                <a:lnTo>
                  <a:pt x="11777" y="9916"/>
                </a:lnTo>
                <a:lnTo>
                  <a:pt x="11789" y="10194"/>
                </a:lnTo>
                <a:cubicBezTo>
                  <a:pt x="11680" y="10183"/>
                  <a:pt x="11674" y="10045"/>
                  <a:pt x="11605" y="9693"/>
                </a:cubicBezTo>
                <a:lnTo>
                  <a:pt x="11534" y="9928"/>
                </a:lnTo>
                <a:lnTo>
                  <a:pt x="11530" y="9203"/>
                </a:lnTo>
                <a:cubicBezTo>
                  <a:pt x="11492" y="8958"/>
                  <a:pt x="11510" y="9374"/>
                  <a:pt x="11480" y="8681"/>
                </a:cubicBezTo>
                <a:close/>
                <a:moveTo>
                  <a:pt x="8842" y="8464"/>
                </a:moveTo>
                <a:lnTo>
                  <a:pt x="8783" y="8975"/>
                </a:lnTo>
                <a:lnTo>
                  <a:pt x="8866" y="9018"/>
                </a:lnTo>
                <a:close/>
                <a:moveTo>
                  <a:pt x="11846" y="8371"/>
                </a:moveTo>
                <a:lnTo>
                  <a:pt x="11832" y="8680"/>
                </a:lnTo>
                <a:lnTo>
                  <a:pt x="11813" y="8850"/>
                </a:lnTo>
                <a:lnTo>
                  <a:pt x="11743" y="8499"/>
                </a:lnTo>
                <a:close/>
                <a:moveTo>
                  <a:pt x="12487" y="8156"/>
                </a:moveTo>
                <a:lnTo>
                  <a:pt x="12491" y="8881"/>
                </a:lnTo>
                <a:cubicBezTo>
                  <a:pt x="12371" y="8593"/>
                  <a:pt x="12499" y="8433"/>
                  <a:pt x="12410" y="8252"/>
                </a:cubicBezTo>
                <a:close/>
                <a:moveTo>
                  <a:pt x="8163" y="8139"/>
                </a:moveTo>
                <a:lnTo>
                  <a:pt x="8163" y="8151"/>
                </a:lnTo>
                <a:lnTo>
                  <a:pt x="8151" y="8223"/>
                </a:lnTo>
                <a:cubicBezTo>
                  <a:pt x="8138" y="8262"/>
                  <a:pt x="8155" y="8090"/>
                  <a:pt x="8163" y="8139"/>
                </a:cubicBezTo>
                <a:close/>
                <a:moveTo>
                  <a:pt x="6376" y="8069"/>
                </a:moveTo>
                <a:cubicBezTo>
                  <a:pt x="6412" y="8025"/>
                  <a:pt x="6439" y="8027"/>
                  <a:pt x="6448" y="8235"/>
                </a:cubicBezTo>
                <a:cubicBezTo>
                  <a:pt x="6472" y="8789"/>
                  <a:pt x="6466" y="8651"/>
                  <a:pt x="6420" y="8853"/>
                </a:cubicBezTo>
                <a:lnTo>
                  <a:pt x="6432" y="9130"/>
                </a:lnTo>
                <a:cubicBezTo>
                  <a:pt x="6278" y="9323"/>
                  <a:pt x="6369" y="8917"/>
                  <a:pt x="6315" y="9568"/>
                </a:cubicBezTo>
                <a:cubicBezTo>
                  <a:pt x="6232" y="9525"/>
                  <a:pt x="6309" y="9429"/>
                  <a:pt x="6238" y="9664"/>
                </a:cubicBezTo>
                <a:cubicBezTo>
                  <a:pt x="6238" y="9664"/>
                  <a:pt x="6175" y="9451"/>
                  <a:pt x="6169" y="9312"/>
                </a:cubicBezTo>
                <a:cubicBezTo>
                  <a:pt x="6151" y="8897"/>
                  <a:pt x="6222" y="8662"/>
                  <a:pt x="6256" y="8182"/>
                </a:cubicBezTo>
                <a:cubicBezTo>
                  <a:pt x="6297" y="8203"/>
                  <a:pt x="6341" y="8113"/>
                  <a:pt x="6376" y="8069"/>
                </a:cubicBezTo>
                <a:close/>
                <a:moveTo>
                  <a:pt x="12699" y="8038"/>
                </a:moveTo>
                <a:lnTo>
                  <a:pt x="12703" y="8763"/>
                </a:lnTo>
                <a:lnTo>
                  <a:pt x="12640" y="8550"/>
                </a:lnTo>
                <a:close/>
                <a:moveTo>
                  <a:pt x="10554" y="7937"/>
                </a:moveTo>
                <a:lnTo>
                  <a:pt x="10578" y="8491"/>
                </a:lnTo>
                <a:lnTo>
                  <a:pt x="10681" y="8363"/>
                </a:lnTo>
                <a:close/>
                <a:moveTo>
                  <a:pt x="8870" y="7845"/>
                </a:moveTo>
                <a:lnTo>
                  <a:pt x="8818" y="7909"/>
                </a:lnTo>
                <a:lnTo>
                  <a:pt x="8830" y="8186"/>
                </a:lnTo>
                <a:close/>
                <a:moveTo>
                  <a:pt x="7662" y="7726"/>
                </a:moveTo>
                <a:cubicBezTo>
                  <a:pt x="7679" y="7723"/>
                  <a:pt x="7701" y="7768"/>
                  <a:pt x="7756" y="7773"/>
                </a:cubicBezTo>
                <a:lnTo>
                  <a:pt x="7671" y="8317"/>
                </a:lnTo>
                <a:lnTo>
                  <a:pt x="7601" y="7966"/>
                </a:lnTo>
                <a:cubicBezTo>
                  <a:pt x="7634" y="7779"/>
                  <a:pt x="7645" y="7728"/>
                  <a:pt x="7662" y="7726"/>
                </a:cubicBezTo>
                <a:close/>
                <a:moveTo>
                  <a:pt x="10977" y="7701"/>
                </a:moveTo>
                <a:lnTo>
                  <a:pt x="10938" y="8043"/>
                </a:lnTo>
                <a:lnTo>
                  <a:pt x="11021" y="8085"/>
                </a:lnTo>
                <a:close/>
                <a:moveTo>
                  <a:pt x="8211" y="7644"/>
                </a:moveTo>
                <a:lnTo>
                  <a:pt x="8229" y="8060"/>
                </a:lnTo>
                <a:cubicBezTo>
                  <a:pt x="8365" y="7452"/>
                  <a:pt x="8326" y="7793"/>
                  <a:pt x="8363" y="8038"/>
                </a:cubicBezTo>
                <a:lnTo>
                  <a:pt x="8266" y="8305"/>
                </a:lnTo>
                <a:lnTo>
                  <a:pt x="8209" y="8231"/>
                </a:lnTo>
                <a:lnTo>
                  <a:pt x="8163" y="8433"/>
                </a:lnTo>
                <a:lnTo>
                  <a:pt x="8163" y="8151"/>
                </a:lnTo>
                <a:lnTo>
                  <a:pt x="8197" y="7953"/>
                </a:lnTo>
                <a:lnTo>
                  <a:pt x="8094" y="8082"/>
                </a:lnTo>
                <a:cubicBezTo>
                  <a:pt x="8173" y="7399"/>
                  <a:pt x="8094" y="8082"/>
                  <a:pt x="8211" y="7644"/>
                </a:cubicBezTo>
                <a:close/>
                <a:moveTo>
                  <a:pt x="11080" y="7573"/>
                </a:moveTo>
                <a:lnTo>
                  <a:pt x="11065" y="8469"/>
                </a:lnTo>
                <a:lnTo>
                  <a:pt x="11059" y="8330"/>
                </a:lnTo>
                <a:lnTo>
                  <a:pt x="11045" y="8639"/>
                </a:lnTo>
                <a:lnTo>
                  <a:pt x="10936" y="8629"/>
                </a:lnTo>
                <a:cubicBezTo>
                  <a:pt x="10985" y="9151"/>
                  <a:pt x="10942" y="8767"/>
                  <a:pt x="10985" y="9151"/>
                </a:cubicBezTo>
                <a:cubicBezTo>
                  <a:pt x="11043" y="9225"/>
                  <a:pt x="11094" y="9161"/>
                  <a:pt x="11165" y="8927"/>
                </a:cubicBezTo>
                <a:cubicBezTo>
                  <a:pt x="11096" y="8575"/>
                  <a:pt x="11148" y="8511"/>
                  <a:pt x="11082" y="8884"/>
                </a:cubicBezTo>
                <a:lnTo>
                  <a:pt x="11065" y="8469"/>
                </a:lnTo>
                <a:lnTo>
                  <a:pt x="11142" y="8373"/>
                </a:lnTo>
                <a:lnTo>
                  <a:pt x="11136" y="8234"/>
                </a:lnTo>
                <a:cubicBezTo>
                  <a:pt x="11199" y="8447"/>
                  <a:pt x="11211" y="8724"/>
                  <a:pt x="11282" y="8489"/>
                </a:cubicBezTo>
                <a:cubicBezTo>
                  <a:pt x="11282" y="8489"/>
                  <a:pt x="11328" y="8287"/>
                  <a:pt x="11328" y="8287"/>
                </a:cubicBezTo>
                <a:lnTo>
                  <a:pt x="11284" y="7903"/>
                </a:lnTo>
                <a:cubicBezTo>
                  <a:pt x="11213" y="8138"/>
                  <a:pt x="11264" y="8074"/>
                  <a:pt x="11181" y="8031"/>
                </a:cubicBezTo>
                <a:lnTo>
                  <a:pt x="11136" y="8234"/>
                </a:lnTo>
                <a:lnTo>
                  <a:pt x="11098" y="7989"/>
                </a:lnTo>
                <a:lnTo>
                  <a:pt x="11150" y="7925"/>
                </a:lnTo>
                <a:cubicBezTo>
                  <a:pt x="11106" y="7541"/>
                  <a:pt x="11138" y="7648"/>
                  <a:pt x="11080" y="7573"/>
                </a:cubicBezTo>
                <a:close/>
                <a:moveTo>
                  <a:pt x="9210" y="7567"/>
                </a:moveTo>
                <a:cubicBezTo>
                  <a:pt x="9184" y="7599"/>
                  <a:pt x="9145" y="7940"/>
                  <a:pt x="9145" y="7940"/>
                </a:cubicBezTo>
                <a:lnTo>
                  <a:pt x="9183" y="8186"/>
                </a:lnTo>
                <a:lnTo>
                  <a:pt x="9078" y="8900"/>
                </a:lnTo>
                <a:lnTo>
                  <a:pt x="9127" y="9422"/>
                </a:lnTo>
                <a:lnTo>
                  <a:pt x="9153" y="9390"/>
                </a:lnTo>
                <a:lnTo>
                  <a:pt x="9149" y="8665"/>
                </a:lnTo>
                <a:lnTo>
                  <a:pt x="9218" y="9017"/>
                </a:lnTo>
                <a:lnTo>
                  <a:pt x="9204" y="9326"/>
                </a:lnTo>
                <a:cubicBezTo>
                  <a:pt x="9345" y="9443"/>
                  <a:pt x="9198" y="9187"/>
                  <a:pt x="9339" y="9304"/>
                </a:cubicBezTo>
                <a:lnTo>
                  <a:pt x="9321" y="8889"/>
                </a:lnTo>
                <a:lnTo>
                  <a:pt x="9250" y="9123"/>
                </a:lnTo>
                <a:lnTo>
                  <a:pt x="9218" y="9017"/>
                </a:lnTo>
                <a:lnTo>
                  <a:pt x="9252" y="8537"/>
                </a:lnTo>
                <a:lnTo>
                  <a:pt x="9183" y="8186"/>
                </a:lnTo>
                <a:lnTo>
                  <a:pt x="9228" y="7983"/>
                </a:lnTo>
                <a:lnTo>
                  <a:pt x="9317" y="8164"/>
                </a:lnTo>
                <a:lnTo>
                  <a:pt x="9331" y="7855"/>
                </a:lnTo>
                <a:cubicBezTo>
                  <a:pt x="9293" y="7610"/>
                  <a:pt x="9287" y="7471"/>
                  <a:pt x="9210" y="7567"/>
                </a:cubicBezTo>
                <a:close/>
                <a:moveTo>
                  <a:pt x="12380" y="7559"/>
                </a:moveTo>
                <a:lnTo>
                  <a:pt x="12444" y="7772"/>
                </a:lnTo>
                <a:lnTo>
                  <a:pt x="12367" y="7868"/>
                </a:lnTo>
                <a:close/>
                <a:moveTo>
                  <a:pt x="9640" y="7470"/>
                </a:moveTo>
                <a:cubicBezTo>
                  <a:pt x="9523" y="7908"/>
                  <a:pt x="9634" y="7332"/>
                  <a:pt x="9517" y="7769"/>
                </a:cubicBezTo>
                <a:cubicBezTo>
                  <a:pt x="9644" y="8195"/>
                  <a:pt x="9517" y="7769"/>
                  <a:pt x="9657" y="7886"/>
                </a:cubicBezTo>
                <a:close/>
                <a:moveTo>
                  <a:pt x="16006" y="7422"/>
                </a:moveTo>
                <a:lnTo>
                  <a:pt x="16024" y="7838"/>
                </a:lnTo>
                <a:lnTo>
                  <a:pt x="15960" y="7625"/>
                </a:lnTo>
                <a:close/>
                <a:moveTo>
                  <a:pt x="16710" y="7421"/>
                </a:moveTo>
                <a:lnTo>
                  <a:pt x="16754" y="7804"/>
                </a:lnTo>
                <a:lnTo>
                  <a:pt x="16625" y="7964"/>
                </a:lnTo>
                <a:close/>
                <a:moveTo>
                  <a:pt x="12048" y="7390"/>
                </a:moveTo>
                <a:lnTo>
                  <a:pt x="12084" y="8221"/>
                </a:lnTo>
                <a:lnTo>
                  <a:pt x="11975" y="8211"/>
                </a:lnTo>
                <a:lnTo>
                  <a:pt x="11935" y="8552"/>
                </a:lnTo>
                <a:lnTo>
                  <a:pt x="11846" y="8371"/>
                </a:lnTo>
                <a:lnTo>
                  <a:pt x="11880" y="7891"/>
                </a:lnTo>
                <a:lnTo>
                  <a:pt x="11937" y="7965"/>
                </a:lnTo>
                <a:lnTo>
                  <a:pt x="11971" y="7486"/>
                </a:lnTo>
                <a:cubicBezTo>
                  <a:pt x="12054" y="7528"/>
                  <a:pt x="11977" y="7624"/>
                  <a:pt x="12048" y="7390"/>
                </a:cubicBezTo>
                <a:close/>
                <a:moveTo>
                  <a:pt x="10012" y="7299"/>
                </a:moveTo>
                <a:lnTo>
                  <a:pt x="9909" y="7427"/>
                </a:lnTo>
                <a:lnTo>
                  <a:pt x="9972" y="7640"/>
                </a:lnTo>
                <a:close/>
                <a:moveTo>
                  <a:pt x="13208" y="7259"/>
                </a:moveTo>
                <a:lnTo>
                  <a:pt x="13168" y="7600"/>
                </a:lnTo>
                <a:lnTo>
                  <a:pt x="13156" y="7323"/>
                </a:lnTo>
                <a:close/>
                <a:moveTo>
                  <a:pt x="12177" y="7229"/>
                </a:moveTo>
                <a:lnTo>
                  <a:pt x="12226" y="7752"/>
                </a:lnTo>
                <a:lnTo>
                  <a:pt x="12224" y="8338"/>
                </a:lnTo>
                <a:lnTo>
                  <a:pt x="12115" y="8327"/>
                </a:lnTo>
                <a:lnTo>
                  <a:pt x="12187" y="8093"/>
                </a:lnTo>
                <a:cubicBezTo>
                  <a:pt x="12137" y="7571"/>
                  <a:pt x="12175" y="7816"/>
                  <a:pt x="12105" y="7464"/>
                </a:cubicBezTo>
                <a:close/>
                <a:moveTo>
                  <a:pt x="8104" y="7048"/>
                </a:moveTo>
                <a:lnTo>
                  <a:pt x="8148" y="7431"/>
                </a:lnTo>
                <a:lnTo>
                  <a:pt x="8090" y="7357"/>
                </a:lnTo>
                <a:close/>
                <a:moveTo>
                  <a:pt x="13388" y="7034"/>
                </a:moveTo>
                <a:lnTo>
                  <a:pt x="13372" y="7930"/>
                </a:lnTo>
                <a:lnTo>
                  <a:pt x="13283" y="7749"/>
                </a:lnTo>
                <a:close/>
                <a:moveTo>
                  <a:pt x="14367" y="6957"/>
                </a:moveTo>
                <a:lnTo>
                  <a:pt x="14368" y="6959"/>
                </a:lnTo>
                <a:lnTo>
                  <a:pt x="14367" y="6964"/>
                </a:lnTo>
                <a:cubicBezTo>
                  <a:pt x="14363" y="6959"/>
                  <a:pt x="14361" y="6948"/>
                  <a:pt x="14367" y="6957"/>
                </a:cubicBezTo>
                <a:close/>
                <a:moveTo>
                  <a:pt x="9269" y="6892"/>
                </a:moveTo>
                <a:cubicBezTo>
                  <a:pt x="9265" y="6870"/>
                  <a:pt x="9260" y="6863"/>
                  <a:pt x="9265" y="6894"/>
                </a:cubicBezTo>
                <a:lnTo>
                  <a:pt x="9269" y="6908"/>
                </a:lnTo>
                <a:lnTo>
                  <a:pt x="9267" y="6979"/>
                </a:lnTo>
                <a:cubicBezTo>
                  <a:pt x="9257" y="7007"/>
                  <a:pt x="9234" y="7026"/>
                  <a:pt x="9186" y="7013"/>
                </a:cubicBezTo>
                <a:lnTo>
                  <a:pt x="9204" y="7429"/>
                </a:lnTo>
                <a:cubicBezTo>
                  <a:pt x="9321" y="6991"/>
                  <a:pt x="9210" y="7567"/>
                  <a:pt x="9327" y="7130"/>
                </a:cubicBezTo>
                <a:lnTo>
                  <a:pt x="9269" y="6908"/>
                </a:lnTo>
                <a:close/>
                <a:moveTo>
                  <a:pt x="8963" y="6854"/>
                </a:moveTo>
                <a:lnTo>
                  <a:pt x="8937" y="6886"/>
                </a:lnTo>
                <a:lnTo>
                  <a:pt x="8955" y="7301"/>
                </a:lnTo>
                <a:lnTo>
                  <a:pt x="8903" y="7365"/>
                </a:lnTo>
                <a:lnTo>
                  <a:pt x="8953" y="7888"/>
                </a:lnTo>
                <a:lnTo>
                  <a:pt x="8945" y="8335"/>
                </a:lnTo>
                <a:lnTo>
                  <a:pt x="8991" y="8133"/>
                </a:lnTo>
                <a:lnTo>
                  <a:pt x="9014" y="8687"/>
                </a:lnTo>
                <a:lnTo>
                  <a:pt x="9125" y="8111"/>
                </a:lnTo>
                <a:lnTo>
                  <a:pt x="8993" y="7546"/>
                </a:lnTo>
                <a:lnTo>
                  <a:pt x="8981" y="7269"/>
                </a:lnTo>
                <a:close/>
                <a:moveTo>
                  <a:pt x="8046" y="6792"/>
                </a:moveTo>
                <a:cubicBezTo>
                  <a:pt x="8060" y="6811"/>
                  <a:pt x="8069" y="6872"/>
                  <a:pt x="8104" y="7048"/>
                </a:cubicBezTo>
                <a:lnTo>
                  <a:pt x="8007" y="7314"/>
                </a:lnTo>
                <a:lnTo>
                  <a:pt x="7993" y="7624"/>
                </a:lnTo>
                <a:lnTo>
                  <a:pt x="7957" y="6792"/>
                </a:lnTo>
                <a:cubicBezTo>
                  <a:pt x="8012" y="6797"/>
                  <a:pt x="8031" y="6773"/>
                  <a:pt x="8046" y="6792"/>
                </a:cubicBezTo>
                <a:close/>
                <a:moveTo>
                  <a:pt x="12428" y="6770"/>
                </a:moveTo>
                <a:lnTo>
                  <a:pt x="12426" y="7357"/>
                </a:lnTo>
                <a:cubicBezTo>
                  <a:pt x="12343" y="7314"/>
                  <a:pt x="12374" y="7421"/>
                  <a:pt x="12305" y="7069"/>
                </a:cubicBezTo>
                <a:close/>
                <a:moveTo>
                  <a:pt x="13158" y="6737"/>
                </a:moveTo>
                <a:lnTo>
                  <a:pt x="13124" y="7216"/>
                </a:lnTo>
                <a:lnTo>
                  <a:pt x="13107" y="6801"/>
                </a:lnTo>
                <a:close/>
                <a:moveTo>
                  <a:pt x="8252" y="6717"/>
                </a:moveTo>
                <a:lnTo>
                  <a:pt x="8276" y="7271"/>
                </a:lnTo>
                <a:lnTo>
                  <a:pt x="8193" y="7229"/>
                </a:lnTo>
                <a:close/>
                <a:moveTo>
                  <a:pt x="11096" y="6678"/>
                </a:moveTo>
                <a:lnTo>
                  <a:pt x="11017" y="7360"/>
                </a:lnTo>
                <a:lnTo>
                  <a:pt x="11120" y="7232"/>
                </a:lnTo>
                <a:close/>
                <a:moveTo>
                  <a:pt x="14401" y="6648"/>
                </a:moveTo>
                <a:lnTo>
                  <a:pt x="14419" y="7064"/>
                </a:lnTo>
                <a:lnTo>
                  <a:pt x="14368" y="6959"/>
                </a:lnTo>
                <a:lnTo>
                  <a:pt x="14375" y="6934"/>
                </a:lnTo>
                <a:cubicBezTo>
                  <a:pt x="14374" y="6900"/>
                  <a:pt x="14368" y="6835"/>
                  <a:pt x="14349" y="6712"/>
                </a:cubicBezTo>
                <a:close/>
                <a:moveTo>
                  <a:pt x="9956" y="6638"/>
                </a:moveTo>
                <a:lnTo>
                  <a:pt x="9885" y="6873"/>
                </a:lnTo>
                <a:lnTo>
                  <a:pt x="9954" y="7224"/>
                </a:lnTo>
                <a:close/>
                <a:moveTo>
                  <a:pt x="16188" y="6612"/>
                </a:moveTo>
                <a:lnTo>
                  <a:pt x="16231" y="6995"/>
                </a:lnTo>
                <a:lnTo>
                  <a:pt x="16148" y="6953"/>
                </a:lnTo>
                <a:close/>
                <a:moveTo>
                  <a:pt x="8816" y="6598"/>
                </a:moveTo>
                <a:lnTo>
                  <a:pt x="8717" y="7451"/>
                </a:lnTo>
                <a:lnTo>
                  <a:pt x="8775" y="7526"/>
                </a:lnTo>
                <a:cubicBezTo>
                  <a:pt x="8814" y="7184"/>
                  <a:pt x="8820" y="7323"/>
                  <a:pt x="8816" y="6598"/>
                </a:cubicBezTo>
                <a:close/>
                <a:moveTo>
                  <a:pt x="8624" y="6545"/>
                </a:moveTo>
                <a:lnTo>
                  <a:pt x="8648" y="7100"/>
                </a:lnTo>
                <a:lnTo>
                  <a:pt x="8700" y="7036"/>
                </a:lnTo>
                <a:close/>
                <a:moveTo>
                  <a:pt x="10033" y="6542"/>
                </a:moveTo>
                <a:lnTo>
                  <a:pt x="9994" y="6883"/>
                </a:lnTo>
                <a:lnTo>
                  <a:pt x="10057" y="7096"/>
                </a:lnTo>
                <a:close/>
                <a:moveTo>
                  <a:pt x="11680" y="6389"/>
                </a:moveTo>
                <a:cubicBezTo>
                  <a:pt x="11672" y="6836"/>
                  <a:pt x="11654" y="6421"/>
                  <a:pt x="11698" y="6804"/>
                </a:cubicBezTo>
                <a:lnTo>
                  <a:pt x="11638" y="7316"/>
                </a:lnTo>
                <a:lnTo>
                  <a:pt x="11555" y="7274"/>
                </a:lnTo>
                <a:lnTo>
                  <a:pt x="11450" y="7988"/>
                </a:lnTo>
                <a:cubicBezTo>
                  <a:pt x="11421" y="7295"/>
                  <a:pt x="11438" y="7711"/>
                  <a:pt x="11466" y="7093"/>
                </a:cubicBezTo>
                <a:lnTo>
                  <a:pt x="11486" y="6922"/>
                </a:lnTo>
                <a:lnTo>
                  <a:pt x="11543" y="6996"/>
                </a:lnTo>
                <a:cubicBezTo>
                  <a:pt x="11577" y="6517"/>
                  <a:pt x="11551" y="6549"/>
                  <a:pt x="11680" y="6389"/>
                </a:cubicBezTo>
                <a:close/>
                <a:moveTo>
                  <a:pt x="8970" y="6315"/>
                </a:moveTo>
                <a:cubicBezTo>
                  <a:pt x="8952" y="6283"/>
                  <a:pt x="8926" y="6316"/>
                  <a:pt x="8862" y="6396"/>
                </a:cubicBezTo>
                <a:cubicBezTo>
                  <a:pt x="8899" y="6641"/>
                  <a:pt x="8957" y="6715"/>
                  <a:pt x="9034" y="6619"/>
                </a:cubicBezTo>
                <a:cubicBezTo>
                  <a:pt x="8999" y="6443"/>
                  <a:pt x="8988" y="6347"/>
                  <a:pt x="8970" y="6315"/>
                </a:cubicBezTo>
                <a:close/>
                <a:moveTo>
                  <a:pt x="11725" y="6186"/>
                </a:moveTo>
                <a:lnTo>
                  <a:pt x="11789" y="6399"/>
                </a:lnTo>
                <a:lnTo>
                  <a:pt x="11749" y="6740"/>
                </a:lnTo>
                <a:close/>
                <a:moveTo>
                  <a:pt x="12212" y="6163"/>
                </a:moveTo>
                <a:lnTo>
                  <a:pt x="12256" y="6547"/>
                </a:lnTo>
                <a:lnTo>
                  <a:pt x="12204" y="6611"/>
                </a:lnTo>
                <a:lnTo>
                  <a:pt x="12228" y="7165"/>
                </a:lnTo>
                <a:lnTo>
                  <a:pt x="12279" y="7101"/>
                </a:lnTo>
                <a:lnTo>
                  <a:pt x="12291" y="7378"/>
                </a:lnTo>
                <a:lnTo>
                  <a:pt x="12228" y="7165"/>
                </a:lnTo>
                <a:lnTo>
                  <a:pt x="12177" y="7229"/>
                </a:lnTo>
                <a:lnTo>
                  <a:pt x="12159" y="6814"/>
                </a:lnTo>
                <a:lnTo>
                  <a:pt x="12204" y="6611"/>
                </a:lnTo>
                <a:lnTo>
                  <a:pt x="12167" y="6366"/>
                </a:lnTo>
                <a:close/>
                <a:moveTo>
                  <a:pt x="11963" y="6036"/>
                </a:moveTo>
                <a:cubicBezTo>
                  <a:pt x="11929" y="6516"/>
                  <a:pt x="11975" y="6313"/>
                  <a:pt x="11892" y="6271"/>
                </a:cubicBezTo>
                <a:lnTo>
                  <a:pt x="11915" y="6825"/>
                </a:lnTo>
                <a:lnTo>
                  <a:pt x="11961" y="6622"/>
                </a:lnTo>
                <a:cubicBezTo>
                  <a:pt x="11971" y="7486"/>
                  <a:pt x="11953" y="7070"/>
                  <a:pt x="11842" y="7646"/>
                </a:cubicBezTo>
                <a:lnTo>
                  <a:pt x="11818" y="7092"/>
                </a:lnTo>
                <a:lnTo>
                  <a:pt x="11771" y="7570"/>
                </a:lnTo>
                <a:cubicBezTo>
                  <a:pt x="11773" y="7622"/>
                  <a:pt x="11775" y="7657"/>
                  <a:pt x="11719" y="7945"/>
                </a:cubicBezTo>
                <a:lnTo>
                  <a:pt x="11749" y="6740"/>
                </a:lnTo>
                <a:lnTo>
                  <a:pt x="11818" y="7092"/>
                </a:lnTo>
                <a:lnTo>
                  <a:pt x="11870" y="7028"/>
                </a:lnTo>
                <a:cubicBezTo>
                  <a:pt x="11826" y="6644"/>
                  <a:pt x="11826" y="6644"/>
                  <a:pt x="11814" y="6367"/>
                </a:cubicBezTo>
                <a:cubicBezTo>
                  <a:pt x="11802" y="6090"/>
                  <a:pt x="11795" y="6537"/>
                  <a:pt x="11828" y="6058"/>
                </a:cubicBezTo>
                <a:close/>
                <a:moveTo>
                  <a:pt x="8492" y="5981"/>
                </a:moveTo>
                <a:lnTo>
                  <a:pt x="8464" y="6599"/>
                </a:lnTo>
                <a:lnTo>
                  <a:pt x="8593" y="6439"/>
                </a:lnTo>
                <a:close/>
                <a:moveTo>
                  <a:pt x="7678" y="5972"/>
                </a:moveTo>
                <a:lnTo>
                  <a:pt x="7746" y="6910"/>
                </a:lnTo>
                <a:lnTo>
                  <a:pt x="7720" y="6942"/>
                </a:lnTo>
                <a:cubicBezTo>
                  <a:pt x="7702" y="6526"/>
                  <a:pt x="7696" y="6388"/>
                  <a:pt x="7633" y="6175"/>
                </a:cubicBezTo>
                <a:close/>
                <a:moveTo>
                  <a:pt x="8889" y="5777"/>
                </a:moveTo>
                <a:lnTo>
                  <a:pt x="8830" y="6289"/>
                </a:lnTo>
                <a:lnTo>
                  <a:pt x="8907" y="6193"/>
                </a:lnTo>
                <a:close/>
                <a:moveTo>
                  <a:pt x="17312" y="5650"/>
                </a:moveTo>
                <a:lnTo>
                  <a:pt x="17330" y="6065"/>
                </a:lnTo>
                <a:cubicBezTo>
                  <a:pt x="17272" y="5991"/>
                  <a:pt x="17304" y="6097"/>
                  <a:pt x="17260" y="5714"/>
                </a:cubicBezTo>
                <a:close/>
                <a:moveTo>
                  <a:pt x="3978" y="5619"/>
                </a:moveTo>
                <a:lnTo>
                  <a:pt x="3996" y="6035"/>
                </a:lnTo>
                <a:lnTo>
                  <a:pt x="3944" y="6099"/>
                </a:lnTo>
                <a:close/>
                <a:moveTo>
                  <a:pt x="10095" y="5444"/>
                </a:moveTo>
                <a:lnTo>
                  <a:pt x="10023" y="5679"/>
                </a:lnTo>
                <a:lnTo>
                  <a:pt x="10150" y="6105"/>
                </a:lnTo>
                <a:close/>
                <a:moveTo>
                  <a:pt x="7219" y="5376"/>
                </a:moveTo>
                <a:lnTo>
                  <a:pt x="7283" y="5589"/>
                </a:lnTo>
                <a:lnTo>
                  <a:pt x="7231" y="5654"/>
                </a:lnTo>
                <a:close/>
                <a:moveTo>
                  <a:pt x="7597" y="5343"/>
                </a:moveTo>
                <a:lnTo>
                  <a:pt x="7641" y="5727"/>
                </a:lnTo>
                <a:lnTo>
                  <a:pt x="7621" y="5898"/>
                </a:lnTo>
                <a:lnTo>
                  <a:pt x="7558" y="5685"/>
                </a:lnTo>
                <a:close/>
                <a:moveTo>
                  <a:pt x="7892" y="5268"/>
                </a:moveTo>
                <a:cubicBezTo>
                  <a:pt x="7863" y="5378"/>
                  <a:pt x="7846" y="5408"/>
                  <a:pt x="7836" y="5405"/>
                </a:cubicBezTo>
                <a:lnTo>
                  <a:pt x="7829" y="5367"/>
                </a:lnTo>
                <a:lnTo>
                  <a:pt x="7830" y="5325"/>
                </a:lnTo>
                <a:cubicBezTo>
                  <a:pt x="7828" y="5289"/>
                  <a:pt x="7824" y="5307"/>
                  <a:pt x="7824" y="5335"/>
                </a:cubicBezTo>
                <a:lnTo>
                  <a:pt x="7829" y="5367"/>
                </a:lnTo>
                <a:lnTo>
                  <a:pt x="7827" y="5641"/>
                </a:lnTo>
                <a:lnTo>
                  <a:pt x="7910" y="5684"/>
                </a:lnTo>
                <a:close/>
                <a:moveTo>
                  <a:pt x="11088" y="5228"/>
                </a:moveTo>
                <a:cubicBezTo>
                  <a:pt x="11054" y="5708"/>
                  <a:pt x="11060" y="5847"/>
                  <a:pt x="10995" y="6220"/>
                </a:cubicBezTo>
                <a:lnTo>
                  <a:pt x="11118" y="5921"/>
                </a:lnTo>
                <a:lnTo>
                  <a:pt x="11130" y="6198"/>
                </a:lnTo>
                <a:lnTo>
                  <a:pt x="11143" y="5889"/>
                </a:lnTo>
                <a:cubicBezTo>
                  <a:pt x="11233" y="6070"/>
                  <a:pt x="11195" y="5825"/>
                  <a:pt x="11187" y="6273"/>
                </a:cubicBezTo>
                <a:lnTo>
                  <a:pt x="11276" y="6454"/>
                </a:lnTo>
                <a:lnTo>
                  <a:pt x="11252" y="5899"/>
                </a:lnTo>
                <a:cubicBezTo>
                  <a:pt x="11393" y="6016"/>
                  <a:pt x="11246" y="5761"/>
                  <a:pt x="11387" y="5878"/>
                </a:cubicBezTo>
                <a:lnTo>
                  <a:pt x="11395" y="5430"/>
                </a:lnTo>
                <a:lnTo>
                  <a:pt x="11343" y="5494"/>
                </a:lnTo>
                <a:lnTo>
                  <a:pt x="11355" y="5771"/>
                </a:lnTo>
                <a:cubicBezTo>
                  <a:pt x="11201" y="5963"/>
                  <a:pt x="11209" y="5516"/>
                  <a:pt x="11088" y="5228"/>
                </a:cubicBezTo>
                <a:close/>
                <a:moveTo>
                  <a:pt x="12400" y="5198"/>
                </a:moveTo>
                <a:lnTo>
                  <a:pt x="12400" y="5209"/>
                </a:lnTo>
                <a:lnTo>
                  <a:pt x="12387" y="5282"/>
                </a:lnTo>
                <a:cubicBezTo>
                  <a:pt x="12374" y="5320"/>
                  <a:pt x="12392" y="5148"/>
                  <a:pt x="12400" y="5198"/>
                </a:cubicBezTo>
                <a:close/>
                <a:moveTo>
                  <a:pt x="16801" y="5118"/>
                </a:moveTo>
                <a:cubicBezTo>
                  <a:pt x="16823" y="5310"/>
                  <a:pt x="16842" y="5432"/>
                  <a:pt x="16840" y="5544"/>
                </a:cubicBezTo>
                <a:cubicBezTo>
                  <a:pt x="16838" y="5656"/>
                  <a:pt x="16815" y="5757"/>
                  <a:pt x="16754" y="5907"/>
                </a:cubicBezTo>
                <a:lnTo>
                  <a:pt x="16698" y="5246"/>
                </a:lnTo>
                <a:cubicBezTo>
                  <a:pt x="16744" y="5044"/>
                  <a:pt x="16744" y="5044"/>
                  <a:pt x="16801" y="5118"/>
                </a:cubicBezTo>
                <a:close/>
                <a:moveTo>
                  <a:pt x="11300" y="5110"/>
                </a:moveTo>
                <a:lnTo>
                  <a:pt x="11223" y="5207"/>
                </a:lnTo>
                <a:lnTo>
                  <a:pt x="11266" y="5590"/>
                </a:lnTo>
                <a:close/>
                <a:moveTo>
                  <a:pt x="7611" y="5034"/>
                </a:moveTo>
                <a:lnTo>
                  <a:pt x="7597" y="5343"/>
                </a:lnTo>
                <a:lnTo>
                  <a:pt x="7534" y="5130"/>
                </a:lnTo>
                <a:close/>
                <a:moveTo>
                  <a:pt x="11672" y="4939"/>
                </a:moveTo>
                <a:lnTo>
                  <a:pt x="11755" y="4981"/>
                </a:lnTo>
                <a:lnTo>
                  <a:pt x="11767" y="5258"/>
                </a:lnTo>
                <a:lnTo>
                  <a:pt x="11709" y="5184"/>
                </a:lnTo>
                <a:lnTo>
                  <a:pt x="11733" y="5738"/>
                </a:lnTo>
                <a:lnTo>
                  <a:pt x="11767" y="5258"/>
                </a:lnTo>
                <a:lnTo>
                  <a:pt x="11907" y="5375"/>
                </a:lnTo>
                <a:lnTo>
                  <a:pt x="11874" y="5855"/>
                </a:lnTo>
                <a:cubicBezTo>
                  <a:pt x="11874" y="5855"/>
                  <a:pt x="11816" y="5781"/>
                  <a:pt x="11816" y="5781"/>
                </a:cubicBezTo>
                <a:cubicBezTo>
                  <a:pt x="11713" y="5909"/>
                  <a:pt x="11816" y="5781"/>
                  <a:pt x="11745" y="6015"/>
                </a:cubicBezTo>
                <a:lnTo>
                  <a:pt x="11656" y="5834"/>
                </a:lnTo>
                <a:cubicBezTo>
                  <a:pt x="11684" y="5216"/>
                  <a:pt x="11701" y="5632"/>
                  <a:pt x="11672" y="4939"/>
                </a:cubicBezTo>
                <a:close/>
                <a:moveTo>
                  <a:pt x="12075" y="4874"/>
                </a:moveTo>
                <a:lnTo>
                  <a:pt x="12202" y="5300"/>
                </a:lnTo>
                <a:lnTo>
                  <a:pt x="12068" y="5322"/>
                </a:lnTo>
                <a:close/>
                <a:moveTo>
                  <a:pt x="5838" y="4762"/>
                </a:moveTo>
                <a:lnTo>
                  <a:pt x="5824" y="5071"/>
                </a:lnTo>
                <a:lnTo>
                  <a:pt x="5735" y="4890"/>
                </a:lnTo>
                <a:close/>
                <a:moveTo>
                  <a:pt x="15695" y="4598"/>
                </a:moveTo>
                <a:cubicBezTo>
                  <a:pt x="15695" y="4598"/>
                  <a:pt x="15758" y="4812"/>
                  <a:pt x="15764" y="4950"/>
                </a:cubicBezTo>
                <a:cubicBezTo>
                  <a:pt x="15776" y="5227"/>
                  <a:pt x="15744" y="5121"/>
                  <a:pt x="15762" y="5536"/>
                </a:cubicBezTo>
                <a:lnTo>
                  <a:pt x="15614" y="5867"/>
                </a:lnTo>
                <a:cubicBezTo>
                  <a:pt x="15614" y="5867"/>
                  <a:pt x="15550" y="5654"/>
                  <a:pt x="15545" y="5516"/>
                </a:cubicBezTo>
                <a:cubicBezTo>
                  <a:pt x="15533" y="5238"/>
                  <a:pt x="15558" y="5206"/>
                  <a:pt x="15572" y="4897"/>
                </a:cubicBezTo>
                <a:close/>
                <a:moveTo>
                  <a:pt x="14145" y="4485"/>
                </a:moveTo>
                <a:cubicBezTo>
                  <a:pt x="14151" y="4624"/>
                  <a:pt x="14189" y="4869"/>
                  <a:pt x="14189" y="4869"/>
                </a:cubicBezTo>
                <a:cubicBezTo>
                  <a:pt x="14195" y="5007"/>
                  <a:pt x="14198" y="5077"/>
                  <a:pt x="14199" y="5109"/>
                </a:cubicBezTo>
                <a:lnTo>
                  <a:pt x="14200" y="5122"/>
                </a:lnTo>
                <a:cubicBezTo>
                  <a:pt x="14199" y="5107"/>
                  <a:pt x="14200" y="5120"/>
                  <a:pt x="14200" y="5128"/>
                </a:cubicBezTo>
                <a:lnTo>
                  <a:pt x="14207" y="5284"/>
                </a:lnTo>
                <a:lnTo>
                  <a:pt x="14086" y="4997"/>
                </a:lnTo>
                <a:close/>
                <a:moveTo>
                  <a:pt x="11814" y="4470"/>
                </a:moveTo>
                <a:lnTo>
                  <a:pt x="11832" y="4885"/>
                </a:lnTo>
                <a:lnTo>
                  <a:pt x="11878" y="4683"/>
                </a:lnTo>
                <a:lnTo>
                  <a:pt x="11901" y="5237"/>
                </a:lnTo>
                <a:lnTo>
                  <a:pt x="11832" y="4885"/>
                </a:lnTo>
                <a:lnTo>
                  <a:pt x="11711" y="4598"/>
                </a:lnTo>
                <a:close/>
                <a:moveTo>
                  <a:pt x="13467" y="4455"/>
                </a:moveTo>
                <a:lnTo>
                  <a:pt x="13510" y="4838"/>
                </a:lnTo>
                <a:lnTo>
                  <a:pt x="13524" y="4529"/>
                </a:lnTo>
                <a:cubicBezTo>
                  <a:pt x="13539" y="4876"/>
                  <a:pt x="13548" y="4937"/>
                  <a:pt x="13547" y="4993"/>
                </a:cubicBezTo>
                <a:cubicBezTo>
                  <a:pt x="13546" y="5049"/>
                  <a:pt x="13535" y="5100"/>
                  <a:pt x="13508" y="5425"/>
                </a:cubicBezTo>
                <a:lnTo>
                  <a:pt x="13419" y="5244"/>
                </a:lnTo>
                <a:cubicBezTo>
                  <a:pt x="13453" y="4764"/>
                  <a:pt x="13465" y="5041"/>
                  <a:pt x="13467" y="4455"/>
                </a:cubicBezTo>
                <a:close/>
                <a:moveTo>
                  <a:pt x="8209" y="4436"/>
                </a:moveTo>
                <a:cubicBezTo>
                  <a:pt x="8080" y="4596"/>
                  <a:pt x="8080" y="4596"/>
                  <a:pt x="8124" y="4980"/>
                </a:cubicBezTo>
                <a:lnTo>
                  <a:pt x="8027" y="5247"/>
                </a:lnTo>
                <a:cubicBezTo>
                  <a:pt x="7944" y="5204"/>
                  <a:pt x="7995" y="5140"/>
                  <a:pt x="7961" y="5620"/>
                </a:cubicBezTo>
                <a:cubicBezTo>
                  <a:pt x="8110" y="5289"/>
                  <a:pt x="8027" y="5247"/>
                  <a:pt x="8096" y="5598"/>
                </a:cubicBezTo>
                <a:lnTo>
                  <a:pt x="8088" y="6046"/>
                </a:lnTo>
                <a:lnTo>
                  <a:pt x="8134" y="5843"/>
                </a:lnTo>
                <a:lnTo>
                  <a:pt x="8096" y="5598"/>
                </a:lnTo>
                <a:lnTo>
                  <a:pt x="8147" y="5534"/>
                </a:lnTo>
                <a:lnTo>
                  <a:pt x="8130" y="5118"/>
                </a:lnTo>
                <a:lnTo>
                  <a:pt x="8181" y="5054"/>
                </a:lnTo>
                <a:lnTo>
                  <a:pt x="8143" y="4809"/>
                </a:lnTo>
                <a:close/>
                <a:moveTo>
                  <a:pt x="7773" y="4394"/>
                </a:moveTo>
                <a:lnTo>
                  <a:pt x="7791" y="4810"/>
                </a:lnTo>
                <a:lnTo>
                  <a:pt x="7734" y="4736"/>
                </a:lnTo>
                <a:close/>
                <a:moveTo>
                  <a:pt x="7581" y="4342"/>
                </a:moveTo>
                <a:lnTo>
                  <a:pt x="7579" y="4928"/>
                </a:lnTo>
                <a:lnTo>
                  <a:pt x="7516" y="4715"/>
                </a:lnTo>
                <a:close/>
                <a:moveTo>
                  <a:pt x="11917" y="4341"/>
                </a:moveTo>
                <a:lnTo>
                  <a:pt x="11878" y="4683"/>
                </a:lnTo>
                <a:lnTo>
                  <a:pt x="11840" y="4438"/>
                </a:lnTo>
                <a:close/>
                <a:moveTo>
                  <a:pt x="8312" y="4308"/>
                </a:moveTo>
                <a:lnTo>
                  <a:pt x="8252" y="4820"/>
                </a:lnTo>
                <a:lnTo>
                  <a:pt x="8335" y="4862"/>
                </a:lnTo>
                <a:lnTo>
                  <a:pt x="8405" y="5214"/>
                </a:lnTo>
                <a:lnTo>
                  <a:pt x="8381" y="4659"/>
                </a:lnTo>
                <a:lnTo>
                  <a:pt x="8335" y="4862"/>
                </a:lnTo>
                <a:close/>
                <a:moveTo>
                  <a:pt x="12673" y="4276"/>
                </a:moveTo>
                <a:lnTo>
                  <a:pt x="12697" y="4830"/>
                </a:lnTo>
                <a:lnTo>
                  <a:pt x="12594" y="4958"/>
                </a:lnTo>
                <a:close/>
                <a:moveTo>
                  <a:pt x="21588" y="4264"/>
                </a:moveTo>
                <a:lnTo>
                  <a:pt x="21523" y="4637"/>
                </a:lnTo>
                <a:lnTo>
                  <a:pt x="21485" y="4392"/>
                </a:lnTo>
                <a:close/>
                <a:moveTo>
                  <a:pt x="8036" y="4213"/>
                </a:moveTo>
                <a:lnTo>
                  <a:pt x="7902" y="4234"/>
                </a:lnTo>
                <a:lnTo>
                  <a:pt x="7997" y="4554"/>
                </a:lnTo>
                <a:lnTo>
                  <a:pt x="7945" y="4618"/>
                </a:lnTo>
                <a:lnTo>
                  <a:pt x="7957" y="4895"/>
                </a:lnTo>
                <a:lnTo>
                  <a:pt x="8029" y="4660"/>
                </a:lnTo>
                <a:close/>
                <a:moveTo>
                  <a:pt x="11450" y="4193"/>
                </a:moveTo>
                <a:lnTo>
                  <a:pt x="11391" y="4705"/>
                </a:lnTo>
                <a:lnTo>
                  <a:pt x="11474" y="4748"/>
                </a:lnTo>
                <a:close/>
                <a:moveTo>
                  <a:pt x="12366" y="4074"/>
                </a:moveTo>
                <a:lnTo>
                  <a:pt x="12447" y="4703"/>
                </a:lnTo>
                <a:lnTo>
                  <a:pt x="12434" y="5012"/>
                </a:lnTo>
                <a:lnTo>
                  <a:pt x="12503" y="5363"/>
                </a:lnTo>
                <a:lnTo>
                  <a:pt x="12446" y="5289"/>
                </a:lnTo>
                <a:lnTo>
                  <a:pt x="12463" y="5704"/>
                </a:lnTo>
                <a:cubicBezTo>
                  <a:pt x="12323" y="5588"/>
                  <a:pt x="12469" y="5843"/>
                  <a:pt x="12329" y="5726"/>
                </a:cubicBezTo>
                <a:cubicBezTo>
                  <a:pt x="12362" y="5246"/>
                  <a:pt x="12317" y="5449"/>
                  <a:pt x="12400" y="5491"/>
                </a:cubicBezTo>
                <a:lnTo>
                  <a:pt x="12400" y="5209"/>
                </a:lnTo>
                <a:lnTo>
                  <a:pt x="12434" y="5012"/>
                </a:lnTo>
                <a:lnTo>
                  <a:pt x="12351" y="4969"/>
                </a:lnTo>
                <a:lnTo>
                  <a:pt x="12362" y="5246"/>
                </a:lnTo>
                <a:cubicBezTo>
                  <a:pt x="12337" y="5278"/>
                  <a:pt x="12311" y="5310"/>
                  <a:pt x="12299" y="5033"/>
                </a:cubicBezTo>
                <a:cubicBezTo>
                  <a:pt x="12275" y="4479"/>
                  <a:pt x="12307" y="4586"/>
                  <a:pt x="12364" y="4660"/>
                </a:cubicBezTo>
                <a:close/>
                <a:moveTo>
                  <a:pt x="7647" y="3968"/>
                </a:moveTo>
                <a:lnTo>
                  <a:pt x="7710" y="4181"/>
                </a:lnTo>
                <a:lnTo>
                  <a:pt x="7607" y="4310"/>
                </a:lnTo>
                <a:close/>
                <a:moveTo>
                  <a:pt x="11952" y="3958"/>
                </a:moveTo>
                <a:lnTo>
                  <a:pt x="11959" y="3969"/>
                </a:lnTo>
                <a:lnTo>
                  <a:pt x="11957" y="4000"/>
                </a:lnTo>
                <a:close/>
                <a:moveTo>
                  <a:pt x="12226" y="3957"/>
                </a:moveTo>
                <a:lnTo>
                  <a:pt x="12295" y="4308"/>
                </a:lnTo>
                <a:lnTo>
                  <a:pt x="12218" y="4405"/>
                </a:lnTo>
                <a:close/>
                <a:moveTo>
                  <a:pt x="7211" y="3927"/>
                </a:moveTo>
                <a:lnTo>
                  <a:pt x="7306" y="4246"/>
                </a:lnTo>
                <a:lnTo>
                  <a:pt x="7229" y="4342"/>
                </a:lnTo>
                <a:close/>
                <a:moveTo>
                  <a:pt x="9133" y="3869"/>
                </a:moveTo>
                <a:lnTo>
                  <a:pt x="9081" y="3933"/>
                </a:lnTo>
                <a:lnTo>
                  <a:pt x="9093" y="4210"/>
                </a:lnTo>
                <a:close/>
                <a:moveTo>
                  <a:pt x="5848" y="3728"/>
                </a:moveTo>
                <a:lnTo>
                  <a:pt x="5866" y="4143"/>
                </a:lnTo>
                <a:lnTo>
                  <a:pt x="5808" y="4069"/>
                </a:lnTo>
                <a:close/>
                <a:moveTo>
                  <a:pt x="12893" y="3710"/>
                </a:moveTo>
                <a:lnTo>
                  <a:pt x="12930" y="3955"/>
                </a:lnTo>
                <a:lnTo>
                  <a:pt x="12833" y="4222"/>
                </a:lnTo>
                <a:close/>
                <a:moveTo>
                  <a:pt x="12701" y="3657"/>
                </a:moveTo>
                <a:cubicBezTo>
                  <a:pt x="12734" y="3652"/>
                  <a:pt x="12771" y="3716"/>
                  <a:pt x="12810" y="3668"/>
                </a:cubicBezTo>
                <a:lnTo>
                  <a:pt x="12814" y="4392"/>
                </a:lnTo>
                <a:cubicBezTo>
                  <a:pt x="12719" y="4073"/>
                  <a:pt x="12730" y="4350"/>
                  <a:pt x="12738" y="3902"/>
                </a:cubicBezTo>
                <a:lnTo>
                  <a:pt x="12641" y="4169"/>
                </a:lnTo>
                <a:lnTo>
                  <a:pt x="12610" y="4063"/>
                </a:lnTo>
                <a:cubicBezTo>
                  <a:pt x="12636" y="3737"/>
                  <a:pt x="12667" y="3663"/>
                  <a:pt x="12701" y="3657"/>
                </a:cubicBezTo>
                <a:close/>
                <a:moveTo>
                  <a:pt x="13098" y="3454"/>
                </a:moveTo>
                <a:lnTo>
                  <a:pt x="13096" y="4040"/>
                </a:lnTo>
                <a:lnTo>
                  <a:pt x="13027" y="3688"/>
                </a:lnTo>
                <a:close/>
                <a:moveTo>
                  <a:pt x="11331" y="3320"/>
                </a:moveTo>
                <a:lnTo>
                  <a:pt x="11323" y="3767"/>
                </a:lnTo>
                <a:lnTo>
                  <a:pt x="11395" y="3533"/>
                </a:lnTo>
                <a:close/>
                <a:moveTo>
                  <a:pt x="7367" y="3148"/>
                </a:moveTo>
                <a:lnTo>
                  <a:pt x="7457" y="3329"/>
                </a:lnTo>
                <a:lnTo>
                  <a:pt x="7379" y="3425"/>
                </a:lnTo>
                <a:close/>
                <a:moveTo>
                  <a:pt x="7931" y="3030"/>
                </a:moveTo>
                <a:cubicBezTo>
                  <a:pt x="8007" y="3520"/>
                  <a:pt x="7918" y="3339"/>
                  <a:pt x="8026" y="3349"/>
                </a:cubicBezTo>
                <a:close/>
                <a:moveTo>
                  <a:pt x="6439" y="2991"/>
                </a:moveTo>
                <a:lnTo>
                  <a:pt x="6503" y="3204"/>
                </a:lnTo>
                <a:lnTo>
                  <a:pt x="6431" y="3438"/>
                </a:lnTo>
                <a:close/>
                <a:moveTo>
                  <a:pt x="7548" y="2924"/>
                </a:moveTo>
                <a:lnTo>
                  <a:pt x="7637" y="3105"/>
                </a:lnTo>
                <a:lnTo>
                  <a:pt x="7534" y="3233"/>
                </a:lnTo>
                <a:close/>
                <a:moveTo>
                  <a:pt x="16540" y="2816"/>
                </a:moveTo>
                <a:cubicBezTo>
                  <a:pt x="16575" y="3648"/>
                  <a:pt x="16526" y="3125"/>
                  <a:pt x="16530" y="3850"/>
                </a:cubicBezTo>
                <a:cubicBezTo>
                  <a:pt x="16401" y="4010"/>
                  <a:pt x="16427" y="3978"/>
                  <a:pt x="16338" y="3797"/>
                </a:cubicBezTo>
                <a:cubicBezTo>
                  <a:pt x="16346" y="3350"/>
                  <a:pt x="16312" y="3829"/>
                  <a:pt x="16346" y="3350"/>
                </a:cubicBezTo>
                <a:cubicBezTo>
                  <a:pt x="16385" y="3009"/>
                  <a:pt x="16282" y="3137"/>
                  <a:pt x="16397" y="3286"/>
                </a:cubicBezTo>
                <a:cubicBezTo>
                  <a:pt x="16391" y="3147"/>
                  <a:pt x="16366" y="3179"/>
                  <a:pt x="16417" y="3115"/>
                </a:cubicBezTo>
                <a:cubicBezTo>
                  <a:pt x="16520" y="2987"/>
                  <a:pt x="16417" y="3115"/>
                  <a:pt x="16474" y="3189"/>
                </a:cubicBezTo>
                <a:close/>
                <a:moveTo>
                  <a:pt x="12986" y="2719"/>
                </a:moveTo>
                <a:lnTo>
                  <a:pt x="13049" y="2932"/>
                </a:lnTo>
                <a:lnTo>
                  <a:pt x="12990" y="3443"/>
                </a:lnTo>
                <a:close/>
                <a:moveTo>
                  <a:pt x="11982" y="2703"/>
                </a:moveTo>
                <a:lnTo>
                  <a:pt x="11992" y="2934"/>
                </a:lnTo>
                <a:lnTo>
                  <a:pt x="12018" y="2902"/>
                </a:lnTo>
                <a:lnTo>
                  <a:pt x="12021" y="2723"/>
                </a:lnTo>
                <a:close/>
                <a:moveTo>
                  <a:pt x="15394" y="2638"/>
                </a:moveTo>
                <a:lnTo>
                  <a:pt x="15406" y="2915"/>
                </a:lnTo>
                <a:lnTo>
                  <a:pt x="15457" y="2851"/>
                </a:lnTo>
                <a:lnTo>
                  <a:pt x="15493" y="3682"/>
                </a:lnTo>
                <a:cubicBezTo>
                  <a:pt x="15511" y="4098"/>
                  <a:pt x="15465" y="4301"/>
                  <a:pt x="15426" y="4642"/>
                </a:cubicBezTo>
                <a:lnTo>
                  <a:pt x="15329" y="4908"/>
                </a:lnTo>
                <a:lnTo>
                  <a:pt x="15246" y="4866"/>
                </a:lnTo>
                <a:lnTo>
                  <a:pt x="15182" y="4653"/>
                </a:lnTo>
                <a:lnTo>
                  <a:pt x="15127" y="3992"/>
                </a:lnTo>
                <a:cubicBezTo>
                  <a:pt x="15226" y="3139"/>
                  <a:pt x="15115" y="3715"/>
                  <a:pt x="15265" y="2798"/>
                </a:cubicBezTo>
                <a:cubicBezTo>
                  <a:pt x="15265" y="2798"/>
                  <a:pt x="15323" y="2873"/>
                  <a:pt x="15323" y="2873"/>
                </a:cubicBezTo>
                <a:cubicBezTo>
                  <a:pt x="15426" y="2744"/>
                  <a:pt x="15329" y="3011"/>
                  <a:pt x="15394" y="2638"/>
                </a:cubicBezTo>
                <a:close/>
                <a:moveTo>
                  <a:pt x="12066" y="2638"/>
                </a:moveTo>
                <a:lnTo>
                  <a:pt x="12038" y="2732"/>
                </a:lnTo>
                <a:lnTo>
                  <a:pt x="12050" y="3009"/>
                </a:lnTo>
                <a:close/>
                <a:moveTo>
                  <a:pt x="3386" y="2561"/>
                </a:moveTo>
                <a:lnTo>
                  <a:pt x="3346" y="2903"/>
                </a:lnTo>
                <a:lnTo>
                  <a:pt x="3334" y="2625"/>
                </a:lnTo>
                <a:close/>
                <a:moveTo>
                  <a:pt x="639" y="2334"/>
                </a:moveTo>
                <a:lnTo>
                  <a:pt x="708" y="2685"/>
                </a:lnTo>
                <a:cubicBezTo>
                  <a:pt x="701" y="3133"/>
                  <a:pt x="683" y="2717"/>
                  <a:pt x="726" y="3101"/>
                </a:cubicBezTo>
                <a:lnTo>
                  <a:pt x="687" y="3442"/>
                </a:lnTo>
                <a:cubicBezTo>
                  <a:pt x="604" y="3400"/>
                  <a:pt x="578" y="3432"/>
                  <a:pt x="532" y="3634"/>
                </a:cubicBezTo>
                <a:cubicBezTo>
                  <a:pt x="501" y="3528"/>
                  <a:pt x="443" y="3453"/>
                  <a:pt x="437" y="3315"/>
                </a:cubicBezTo>
                <a:cubicBezTo>
                  <a:pt x="431" y="3176"/>
                  <a:pt x="465" y="2697"/>
                  <a:pt x="485" y="2526"/>
                </a:cubicBezTo>
                <a:cubicBezTo>
                  <a:pt x="568" y="2568"/>
                  <a:pt x="594" y="2536"/>
                  <a:pt x="639" y="2334"/>
                </a:cubicBezTo>
                <a:close/>
                <a:moveTo>
                  <a:pt x="12424" y="2251"/>
                </a:moveTo>
                <a:lnTo>
                  <a:pt x="12513" y="2432"/>
                </a:lnTo>
                <a:lnTo>
                  <a:pt x="12441" y="2667"/>
                </a:lnTo>
                <a:close/>
                <a:moveTo>
                  <a:pt x="7569" y="2167"/>
                </a:moveTo>
                <a:lnTo>
                  <a:pt x="7684" y="2316"/>
                </a:lnTo>
                <a:lnTo>
                  <a:pt x="7656" y="2934"/>
                </a:lnTo>
                <a:close/>
                <a:moveTo>
                  <a:pt x="16375" y="2145"/>
                </a:moveTo>
                <a:lnTo>
                  <a:pt x="16310" y="2518"/>
                </a:lnTo>
                <a:lnTo>
                  <a:pt x="16272" y="2273"/>
                </a:lnTo>
                <a:close/>
                <a:moveTo>
                  <a:pt x="11931" y="2135"/>
                </a:moveTo>
                <a:lnTo>
                  <a:pt x="11826" y="2849"/>
                </a:lnTo>
                <a:lnTo>
                  <a:pt x="11864" y="3094"/>
                </a:lnTo>
                <a:lnTo>
                  <a:pt x="11840" y="3173"/>
                </a:lnTo>
                <a:lnTo>
                  <a:pt x="11869" y="3233"/>
                </a:lnTo>
                <a:lnTo>
                  <a:pt x="11956" y="2646"/>
                </a:lnTo>
                <a:lnTo>
                  <a:pt x="11962" y="2388"/>
                </a:lnTo>
                <a:cubicBezTo>
                  <a:pt x="11960" y="2353"/>
                  <a:pt x="11953" y="2327"/>
                  <a:pt x="11931" y="2135"/>
                </a:cubicBezTo>
                <a:close/>
                <a:moveTo>
                  <a:pt x="11361" y="2115"/>
                </a:moveTo>
                <a:lnTo>
                  <a:pt x="11347" y="2424"/>
                </a:lnTo>
                <a:lnTo>
                  <a:pt x="11353" y="2563"/>
                </a:lnTo>
                <a:lnTo>
                  <a:pt x="11424" y="2328"/>
                </a:lnTo>
                <a:close/>
                <a:moveTo>
                  <a:pt x="7741" y="2097"/>
                </a:moveTo>
                <a:lnTo>
                  <a:pt x="7745" y="2125"/>
                </a:lnTo>
                <a:lnTo>
                  <a:pt x="7744" y="2180"/>
                </a:lnTo>
                <a:cubicBezTo>
                  <a:pt x="7739" y="2227"/>
                  <a:pt x="7734" y="2101"/>
                  <a:pt x="7741" y="2097"/>
                </a:cubicBezTo>
                <a:close/>
                <a:moveTo>
                  <a:pt x="12796" y="2080"/>
                </a:moveTo>
                <a:lnTo>
                  <a:pt x="12891" y="2399"/>
                </a:lnTo>
                <a:lnTo>
                  <a:pt x="12819" y="2634"/>
                </a:lnTo>
                <a:close/>
                <a:moveTo>
                  <a:pt x="12386" y="2006"/>
                </a:moveTo>
                <a:lnTo>
                  <a:pt x="12384" y="2592"/>
                </a:lnTo>
                <a:lnTo>
                  <a:pt x="12453" y="2944"/>
                </a:lnTo>
                <a:lnTo>
                  <a:pt x="12465" y="3221"/>
                </a:lnTo>
                <a:lnTo>
                  <a:pt x="12554" y="3402"/>
                </a:lnTo>
                <a:lnTo>
                  <a:pt x="12489" y="3775"/>
                </a:lnTo>
                <a:lnTo>
                  <a:pt x="12465" y="3221"/>
                </a:lnTo>
                <a:lnTo>
                  <a:pt x="12366" y="4074"/>
                </a:lnTo>
                <a:lnTo>
                  <a:pt x="12297" y="3722"/>
                </a:lnTo>
                <a:lnTo>
                  <a:pt x="12285" y="3445"/>
                </a:lnTo>
                <a:lnTo>
                  <a:pt x="12408" y="3146"/>
                </a:lnTo>
                <a:lnTo>
                  <a:pt x="12319" y="2965"/>
                </a:lnTo>
                <a:cubicBezTo>
                  <a:pt x="12340" y="2209"/>
                  <a:pt x="12301" y="2550"/>
                  <a:pt x="12386" y="2006"/>
                </a:cubicBezTo>
                <a:close/>
                <a:moveTo>
                  <a:pt x="13168" y="1908"/>
                </a:moveTo>
                <a:lnTo>
                  <a:pt x="13185" y="2324"/>
                </a:lnTo>
                <a:lnTo>
                  <a:pt x="13134" y="2388"/>
                </a:lnTo>
                <a:cubicBezTo>
                  <a:pt x="13116" y="1972"/>
                  <a:pt x="13128" y="2249"/>
                  <a:pt x="13168" y="1908"/>
                </a:cubicBezTo>
                <a:close/>
                <a:moveTo>
                  <a:pt x="16472" y="1878"/>
                </a:moveTo>
                <a:lnTo>
                  <a:pt x="16484" y="2156"/>
                </a:lnTo>
                <a:lnTo>
                  <a:pt x="16395" y="1975"/>
                </a:lnTo>
                <a:close/>
                <a:moveTo>
                  <a:pt x="7474" y="1848"/>
                </a:moveTo>
                <a:cubicBezTo>
                  <a:pt x="7563" y="2029"/>
                  <a:pt x="7532" y="1922"/>
                  <a:pt x="7581" y="2444"/>
                </a:cubicBezTo>
                <a:cubicBezTo>
                  <a:pt x="7421" y="2498"/>
                  <a:pt x="7530" y="2508"/>
                  <a:pt x="7435" y="2189"/>
                </a:cubicBezTo>
                <a:close/>
                <a:moveTo>
                  <a:pt x="12566" y="1782"/>
                </a:moveTo>
                <a:lnTo>
                  <a:pt x="12590" y="2336"/>
                </a:lnTo>
                <a:lnTo>
                  <a:pt x="12489" y="1878"/>
                </a:lnTo>
                <a:close/>
                <a:moveTo>
                  <a:pt x="7946" y="1552"/>
                </a:moveTo>
                <a:cubicBezTo>
                  <a:pt x="7943" y="1556"/>
                  <a:pt x="7939" y="1633"/>
                  <a:pt x="7904" y="1751"/>
                </a:cubicBezTo>
                <a:lnTo>
                  <a:pt x="7872" y="1644"/>
                </a:lnTo>
                <a:lnTo>
                  <a:pt x="7884" y="1921"/>
                </a:lnTo>
                <a:lnTo>
                  <a:pt x="7967" y="1964"/>
                </a:lnTo>
                <a:lnTo>
                  <a:pt x="7987" y="1793"/>
                </a:lnTo>
                <a:cubicBezTo>
                  <a:pt x="7952" y="1617"/>
                  <a:pt x="7949" y="1548"/>
                  <a:pt x="7946" y="1552"/>
                </a:cubicBezTo>
                <a:close/>
                <a:moveTo>
                  <a:pt x="5851" y="1516"/>
                </a:moveTo>
                <a:cubicBezTo>
                  <a:pt x="5855" y="1529"/>
                  <a:pt x="5851" y="1607"/>
                  <a:pt x="5873" y="1798"/>
                </a:cubicBezTo>
                <a:lnTo>
                  <a:pt x="5796" y="1894"/>
                </a:lnTo>
                <a:lnTo>
                  <a:pt x="5784" y="1617"/>
                </a:lnTo>
                <a:cubicBezTo>
                  <a:pt x="5836" y="1553"/>
                  <a:pt x="5847" y="1503"/>
                  <a:pt x="5851" y="1516"/>
                </a:cubicBezTo>
                <a:close/>
                <a:moveTo>
                  <a:pt x="11497" y="1507"/>
                </a:moveTo>
                <a:cubicBezTo>
                  <a:pt x="11420" y="1603"/>
                  <a:pt x="11497" y="1507"/>
                  <a:pt x="11426" y="1742"/>
                </a:cubicBezTo>
                <a:cubicBezTo>
                  <a:pt x="11553" y="2168"/>
                  <a:pt x="11426" y="1742"/>
                  <a:pt x="11567" y="1859"/>
                </a:cubicBezTo>
                <a:cubicBezTo>
                  <a:pt x="11561" y="1720"/>
                  <a:pt x="11549" y="1443"/>
                  <a:pt x="11497" y="1507"/>
                </a:cubicBezTo>
                <a:close/>
                <a:moveTo>
                  <a:pt x="11088" y="1434"/>
                </a:moveTo>
                <a:lnTo>
                  <a:pt x="11036" y="1498"/>
                </a:lnTo>
                <a:lnTo>
                  <a:pt x="11100" y="1711"/>
                </a:lnTo>
                <a:close/>
                <a:moveTo>
                  <a:pt x="16832" y="1430"/>
                </a:moveTo>
                <a:lnTo>
                  <a:pt x="16850" y="1846"/>
                </a:lnTo>
                <a:lnTo>
                  <a:pt x="16773" y="1942"/>
                </a:lnTo>
                <a:close/>
                <a:moveTo>
                  <a:pt x="7239" y="1411"/>
                </a:moveTo>
                <a:lnTo>
                  <a:pt x="7314" y="1901"/>
                </a:lnTo>
                <a:lnTo>
                  <a:pt x="7268" y="2104"/>
                </a:lnTo>
                <a:close/>
                <a:moveTo>
                  <a:pt x="7021" y="1390"/>
                </a:moveTo>
                <a:lnTo>
                  <a:pt x="7078" y="1465"/>
                </a:lnTo>
                <a:lnTo>
                  <a:pt x="7039" y="1806"/>
                </a:lnTo>
                <a:lnTo>
                  <a:pt x="7007" y="1700"/>
                </a:lnTo>
                <a:close/>
                <a:moveTo>
                  <a:pt x="12151" y="1309"/>
                </a:moveTo>
                <a:lnTo>
                  <a:pt x="12150" y="1569"/>
                </a:lnTo>
                <a:lnTo>
                  <a:pt x="12131" y="1740"/>
                </a:lnTo>
                <a:lnTo>
                  <a:pt x="12156" y="1708"/>
                </a:lnTo>
                <a:lnTo>
                  <a:pt x="12208" y="1644"/>
                </a:lnTo>
                <a:lnTo>
                  <a:pt x="12196" y="1367"/>
                </a:lnTo>
                <a:close/>
                <a:moveTo>
                  <a:pt x="12485" y="1153"/>
                </a:moveTo>
                <a:lnTo>
                  <a:pt x="12489" y="1878"/>
                </a:lnTo>
                <a:lnTo>
                  <a:pt x="12400" y="1697"/>
                </a:lnTo>
                <a:close/>
                <a:moveTo>
                  <a:pt x="208" y="1120"/>
                </a:moveTo>
                <a:lnTo>
                  <a:pt x="263" y="1780"/>
                </a:lnTo>
                <a:lnTo>
                  <a:pt x="261" y="2367"/>
                </a:lnTo>
                <a:lnTo>
                  <a:pt x="107" y="2559"/>
                </a:lnTo>
                <a:cubicBezTo>
                  <a:pt x="55" y="2623"/>
                  <a:pt x="-8" y="2410"/>
                  <a:pt x="6" y="2101"/>
                </a:cubicBezTo>
                <a:cubicBezTo>
                  <a:pt x="-12" y="1685"/>
                  <a:pt x="14" y="1653"/>
                  <a:pt x="28" y="1344"/>
                </a:cubicBezTo>
                <a:lnTo>
                  <a:pt x="85" y="1418"/>
                </a:lnTo>
                <a:cubicBezTo>
                  <a:pt x="79" y="1280"/>
                  <a:pt x="53" y="1312"/>
                  <a:pt x="105" y="1248"/>
                </a:cubicBezTo>
                <a:cubicBezTo>
                  <a:pt x="208" y="1120"/>
                  <a:pt x="105" y="1248"/>
                  <a:pt x="162" y="1322"/>
                </a:cubicBezTo>
                <a:close/>
                <a:moveTo>
                  <a:pt x="11749" y="1048"/>
                </a:moveTo>
                <a:lnTo>
                  <a:pt x="11671" y="1144"/>
                </a:lnTo>
                <a:lnTo>
                  <a:pt x="11766" y="1464"/>
                </a:lnTo>
                <a:close/>
                <a:moveTo>
                  <a:pt x="13670" y="990"/>
                </a:moveTo>
                <a:lnTo>
                  <a:pt x="13708" y="1235"/>
                </a:lnTo>
                <a:lnTo>
                  <a:pt x="13712" y="1960"/>
                </a:lnTo>
                <a:lnTo>
                  <a:pt x="13591" y="1673"/>
                </a:lnTo>
                <a:close/>
                <a:moveTo>
                  <a:pt x="6760" y="986"/>
                </a:moveTo>
                <a:lnTo>
                  <a:pt x="6823" y="1199"/>
                </a:lnTo>
                <a:lnTo>
                  <a:pt x="6726" y="1466"/>
                </a:lnTo>
                <a:close/>
                <a:moveTo>
                  <a:pt x="11935" y="963"/>
                </a:moveTo>
                <a:lnTo>
                  <a:pt x="11844" y="1368"/>
                </a:lnTo>
                <a:lnTo>
                  <a:pt x="11976" y="1932"/>
                </a:lnTo>
                <a:cubicBezTo>
                  <a:pt x="11984" y="1485"/>
                  <a:pt x="11984" y="1485"/>
                  <a:pt x="11972" y="1208"/>
                </a:cubicBezTo>
                <a:cubicBezTo>
                  <a:pt x="11972" y="1208"/>
                  <a:pt x="11935" y="963"/>
                  <a:pt x="11935" y="963"/>
                </a:cubicBezTo>
                <a:close/>
                <a:moveTo>
                  <a:pt x="7945" y="823"/>
                </a:moveTo>
                <a:lnTo>
                  <a:pt x="7906" y="1164"/>
                </a:lnTo>
                <a:lnTo>
                  <a:pt x="8008" y="1036"/>
                </a:lnTo>
                <a:close/>
                <a:moveTo>
                  <a:pt x="12633" y="822"/>
                </a:moveTo>
                <a:lnTo>
                  <a:pt x="12568" y="1195"/>
                </a:lnTo>
                <a:lnTo>
                  <a:pt x="12556" y="918"/>
                </a:lnTo>
                <a:close/>
                <a:moveTo>
                  <a:pt x="12902" y="779"/>
                </a:moveTo>
                <a:lnTo>
                  <a:pt x="12997" y="1098"/>
                </a:lnTo>
                <a:lnTo>
                  <a:pt x="12894" y="1227"/>
                </a:lnTo>
                <a:close/>
                <a:moveTo>
                  <a:pt x="3956" y="684"/>
                </a:moveTo>
                <a:cubicBezTo>
                  <a:pt x="4051" y="1003"/>
                  <a:pt x="4013" y="758"/>
                  <a:pt x="4063" y="1281"/>
                </a:cubicBezTo>
                <a:lnTo>
                  <a:pt x="3896" y="1196"/>
                </a:lnTo>
                <a:close/>
                <a:moveTo>
                  <a:pt x="12667" y="342"/>
                </a:moveTo>
                <a:lnTo>
                  <a:pt x="12793" y="768"/>
                </a:lnTo>
                <a:cubicBezTo>
                  <a:pt x="12702" y="1174"/>
                  <a:pt x="12813" y="598"/>
                  <a:pt x="12696" y="1035"/>
                </a:cubicBezTo>
                <a:lnTo>
                  <a:pt x="12647" y="513"/>
                </a:lnTo>
                <a:close/>
                <a:moveTo>
                  <a:pt x="11501" y="335"/>
                </a:moveTo>
                <a:lnTo>
                  <a:pt x="11487" y="644"/>
                </a:lnTo>
                <a:lnTo>
                  <a:pt x="11493" y="782"/>
                </a:lnTo>
                <a:lnTo>
                  <a:pt x="11565" y="548"/>
                </a:lnTo>
                <a:close/>
                <a:moveTo>
                  <a:pt x="14806" y="305"/>
                </a:moveTo>
                <a:lnTo>
                  <a:pt x="14901" y="625"/>
                </a:lnTo>
                <a:lnTo>
                  <a:pt x="14887" y="934"/>
                </a:lnTo>
                <a:lnTo>
                  <a:pt x="14766" y="646"/>
                </a:lnTo>
                <a:close/>
                <a:moveTo>
                  <a:pt x="3099" y="292"/>
                </a:moveTo>
                <a:cubicBezTo>
                  <a:pt x="3176" y="196"/>
                  <a:pt x="3156" y="366"/>
                  <a:pt x="3194" y="611"/>
                </a:cubicBezTo>
                <a:lnTo>
                  <a:pt x="3148" y="814"/>
                </a:lnTo>
                <a:cubicBezTo>
                  <a:pt x="3008" y="697"/>
                  <a:pt x="3180" y="920"/>
                  <a:pt x="3071" y="910"/>
                </a:cubicBezTo>
                <a:cubicBezTo>
                  <a:pt x="3059" y="633"/>
                  <a:pt x="3041" y="217"/>
                  <a:pt x="3099" y="292"/>
                </a:cubicBezTo>
                <a:close/>
                <a:moveTo>
                  <a:pt x="16061" y="278"/>
                </a:moveTo>
                <a:lnTo>
                  <a:pt x="16086" y="462"/>
                </a:lnTo>
                <a:lnTo>
                  <a:pt x="16015" y="696"/>
                </a:lnTo>
                <a:lnTo>
                  <a:pt x="15997" y="281"/>
                </a:lnTo>
                <a:close/>
                <a:moveTo>
                  <a:pt x="11739" y="185"/>
                </a:moveTo>
                <a:cubicBezTo>
                  <a:pt x="11622" y="622"/>
                  <a:pt x="11733" y="46"/>
                  <a:pt x="11616" y="484"/>
                </a:cubicBezTo>
                <a:cubicBezTo>
                  <a:pt x="11685" y="835"/>
                  <a:pt x="11628" y="761"/>
                  <a:pt x="11699" y="526"/>
                </a:cubicBezTo>
                <a:lnTo>
                  <a:pt x="11731" y="633"/>
                </a:lnTo>
                <a:lnTo>
                  <a:pt x="11794" y="846"/>
                </a:lnTo>
                <a:lnTo>
                  <a:pt x="11782" y="568"/>
                </a:lnTo>
                <a:lnTo>
                  <a:pt x="11756" y="601"/>
                </a:lnTo>
                <a:close/>
                <a:moveTo>
                  <a:pt x="16045" y="159"/>
                </a:moveTo>
                <a:cubicBezTo>
                  <a:pt x="16051" y="84"/>
                  <a:pt x="16102" y="216"/>
                  <a:pt x="16086" y="277"/>
                </a:cubicBezTo>
                <a:lnTo>
                  <a:pt x="16061" y="278"/>
                </a:lnTo>
                <a:close/>
                <a:moveTo>
                  <a:pt x="12469" y="151"/>
                </a:moveTo>
                <a:lnTo>
                  <a:pt x="12590" y="439"/>
                </a:lnTo>
                <a:lnTo>
                  <a:pt x="12530" y="950"/>
                </a:lnTo>
                <a:lnTo>
                  <a:pt x="12447" y="908"/>
                </a:lnTo>
                <a:cubicBezTo>
                  <a:pt x="12455" y="460"/>
                  <a:pt x="12410" y="663"/>
                  <a:pt x="12493" y="705"/>
                </a:cubicBezTo>
                <a:close/>
                <a:moveTo>
                  <a:pt x="16346" y="0"/>
                </a:moveTo>
                <a:lnTo>
                  <a:pt x="16407" y="0"/>
                </a:lnTo>
                <a:lnTo>
                  <a:pt x="16452" y="152"/>
                </a:lnTo>
                <a:lnTo>
                  <a:pt x="16496" y="535"/>
                </a:lnTo>
                <a:cubicBezTo>
                  <a:pt x="16488" y="983"/>
                  <a:pt x="16522" y="503"/>
                  <a:pt x="16488" y="983"/>
                </a:cubicBezTo>
                <a:cubicBezTo>
                  <a:pt x="16449" y="1324"/>
                  <a:pt x="16551" y="1196"/>
                  <a:pt x="16437" y="1047"/>
                </a:cubicBezTo>
                <a:lnTo>
                  <a:pt x="16377" y="1559"/>
                </a:lnTo>
                <a:cubicBezTo>
                  <a:pt x="16302" y="1069"/>
                  <a:pt x="16288" y="1378"/>
                  <a:pt x="16258" y="685"/>
                </a:cubicBezTo>
                <a:cubicBezTo>
                  <a:pt x="16294" y="568"/>
                  <a:pt x="16310" y="475"/>
                  <a:pt x="16322" y="351"/>
                </a:cubicBezTo>
                <a:close/>
                <a:moveTo>
                  <a:pt x="14856" y="0"/>
                </a:moveTo>
                <a:lnTo>
                  <a:pt x="14927" y="0"/>
                </a:lnTo>
                <a:lnTo>
                  <a:pt x="14929" y="6"/>
                </a:lnTo>
                <a:lnTo>
                  <a:pt x="14909" y="177"/>
                </a:lnTo>
                <a:close/>
                <a:moveTo>
                  <a:pt x="14081" y="0"/>
                </a:moveTo>
                <a:lnTo>
                  <a:pt x="14094" y="0"/>
                </a:lnTo>
                <a:lnTo>
                  <a:pt x="14090" y="30"/>
                </a:lnTo>
                <a:close/>
                <a:moveTo>
                  <a:pt x="13575" y="0"/>
                </a:moveTo>
                <a:lnTo>
                  <a:pt x="13653" y="0"/>
                </a:lnTo>
                <a:lnTo>
                  <a:pt x="13615" y="329"/>
                </a:lnTo>
                <a:lnTo>
                  <a:pt x="13557" y="255"/>
                </a:lnTo>
                <a:close/>
                <a:moveTo>
                  <a:pt x="13304" y="0"/>
                </a:moveTo>
                <a:lnTo>
                  <a:pt x="13377" y="0"/>
                </a:lnTo>
                <a:lnTo>
                  <a:pt x="13371" y="341"/>
                </a:lnTo>
                <a:close/>
                <a:moveTo>
                  <a:pt x="12620" y="0"/>
                </a:moveTo>
                <a:lnTo>
                  <a:pt x="12699" y="0"/>
                </a:lnTo>
                <a:lnTo>
                  <a:pt x="12667" y="342"/>
                </a:lnTo>
                <a:cubicBezTo>
                  <a:pt x="12628" y="390"/>
                  <a:pt x="12611" y="348"/>
                  <a:pt x="12607" y="257"/>
                </a:cubicBezTo>
                <a:close/>
                <a:moveTo>
                  <a:pt x="7457" y="0"/>
                </a:moveTo>
                <a:lnTo>
                  <a:pt x="7463" y="0"/>
                </a:lnTo>
                <a:lnTo>
                  <a:pt x="7429" y="153"/>
                </a:lnTo>
                <a:lnTo>
                  <a:pt x="7484" y="0"/>
                </a:lnTo>
                <a:lnTo>
                  <a:pt x="7670" y="0"/>
                </a:lnTo>
                <a:lnTo>
                  <a:pt x="7660" y="29"/>
                </a:lnTo>
                <a:cubicBezTo>
                  <a:pt x="7650" y="97"/>
                  <a:pt x="7659" y="158"/>
                  <a:pt x="7678" y="280"/>
                </a:cubicBezTo>
                <a:lnTo>
                  <a:pt x="7670" y="728"/>
                </a:lnTo>
                <a:lnTo>
                  <a:pt x="7761" y="323"/>
                </a:lnTo>
                <a:lnTo>
                  <a:pt x="7799" y="568"/>
                </a:lnTo>
                <a:lnTo>
                  <a:pt x="7759" y="909"/>
                </a:lnTo>
                <a:cubicBezTo>
                  <a:pt x="7834" y="1399"/>
                  <a:pt x="7727" y="802"/>
                  <a:pt x="7809" y="1431"/>
                </a:cubicBezTo>
                <a:lnTo>
                  <a:pt x="7763" y="1634"/>
                </a:lnTo>
                <a:lnTo>
                  <a:pt x="7864" y="2092"/>
                </a:lnTo>
                <a:lnTo>
                  <a:pt x="7866" y="1506"/>
                </a:lnTo>
                <a:lnTo>
                  <a:pt x="7816" y="983"/>
                </a:lnTo>
                <a:lnTo>
                  <a:pt x="7830" y="674"/>
                </a:lnTo>
                <a:lnTo>
                  <a:pt x="7818" y="397"/>
                </a:lnTo>
                <a:cubicBezTo>
                  <a:pt x="7795" y="-157"/>
                  <a:pt x="7812" y="259"/>
                  <a:pt x="7781" y="152"/>
                </a:cubicBezTo>
                <a:lnTo>
                  <a:pt x="7788" y="0"/>
                </a:lnTo>
                <a:lnTo>
                  <a:pt x="7903" y="0"/>
                </a:lnTo>
                <a:lnTo>
                  <a:pt x="7874" y="36"/>
                </a:lnTo>
                <a:cubicBezTo>
                  <a:pt x="7871" y="40"/>
                  <a:pt x="7874" y="109"/>
                  <a:pt x="7850" y="504"/>
                </a:cubicBezTo>
                <a:lnTo>
                  <a:pt x="7985" y="482"/>
                </a:lnTo>
                <a:lnTo>
                  <a:pt x="7939" y="0"/>
                </a:lnTo>
                <a:lnTo>
                  <a:pt x="11957" y="0"/>
                </a:lnTo>
                <a:lnTo>
                  <a:pt x="11956" y="206"/>
                </a:lnTo>
                <a:lnTo>
                  <a:pt x="12014" y="280"/>
                </a:lnTo>
                <a:lnTo>
                  <a:pt x="12012" y="0"/>
                </a:lnTo>
                <a:lnTo>
                  <a:pt x="12336" y="0"/>
                </a:lnTo>
                <a:lnTo>
                  <a:pt x="12336" y="43"/>
                </a:lnTo>
                <a:cubicBezTo>
                  <a:pt x="12339" y="130"/>
                  <a:pt x="12350" y="226"/>
                  <a:pt x="12372" y="418"/>
                </a:cubicBezTo>
                <a:lnTo>
                  <a:pt x="12263" y="407"/>
                </a:lnTo>
                <a:lnTo>
                  <a:pt x="12224" y="749"/>
                </a:lnTo>
                <a:lnTo>
                  <a:pt x="12166" y="674"/>
                </a:lnTo>
                <a:lnTo>
                  <a:pt x="12200" y="194"/>
                </a:lnTo>
                <a:lnTo>
                  <a:pt x="12111" y="13"/>
                </a:lnTo>
                <a:lnTo>
                  <a:pt x="12024" y="1144"/>
                </a:lnTo>
                <a:lnTo>
                  <a:pt x="12152" y="983"/>
                </a:lnTo>
                <a:lnTo>
                  <a:pt x="12151" y="1235"/>
                </a:lnTo>
                <a:lnTo>
                  <a:pt x="12184" y="1090"/>
                </a:lnTo>
                <a:lnTo>
                  <a:pt x="12247" y="1303"/>
                </a:lnTo>
                <a:lnTo>
                  <a:pt x="12293" y="1100"/>
                </a:lnTo>
                <a:lnTo>
                  <a:pt x="12305" y="1377"/>
                </a:lnTo>
                <a:lnTo>
                  <a:pt x="12402" y="1111"/>
                </a:lnTo>
                <a:lnTo>
                  <a:pt x="12303" y="1964"/>
                </a:lnTo>
                <a:lnTo>
                  <a:pt x="12279" y="1409"/>
                </a:lnTo>
                <a:lnTo>
                  <a:pt x="12208" y="1644"/>
                </a:lnTo>
                <a:lnTo>
                  <a:pt x="12200" y="2092"/>
                </a:lnTo>
                <a:lnTo>
                  <a:pt x="12123" y="2188"/>
                </a:lnTo>
                <a:lnTo>
                  <a:pt x="12111" y="1911"/>
                </a:lnTo>
                <a:lnTo>
                  <a:pt x="12051" y="2422"/>
                </a:lnTo>
                <a:lnTo>
                  <a:pt x="12074" y="2452"/>
                </a:lnTo>
                <a:lnTo>
                  <a:pt x="12077" y="2390"/>
                </a:lnTo>
                <a:lnTo>
                  <a:pt x="12135" y="2465"/>
                </a:lnTo>
                <a:lnTo>
                  <a:pt x="12200" y="2092"/>
                </a:lnTo>
                <a:lnTo>
                  <a:pt x="12192" y="2539"/>
                </a:lnTo>
                <a:cubicBezTo>
                  <a:pt x="12236" y="2923"/>
                  <a:pt x="12218" y="2507"/>
                  <a:pt x="12210" y="2955"/>
                </a:cubicBezTo>
                <a:lnTo>
                  <a:pt x="12279" y="3307"/>
                </a:lnTo>
                <a:lnTo>
                  <a:pt x="12202" y="3403"/>
                </a:lnTo>
                <a:cubicBezTo>
                  <a:pt x="12194" y="3850"/>
                  <a:pt x="12174" y="4021"/>
                  <a:pt x="12166" y="4469"/>
                </a:cubicBezTo>
                <a:lnTo>
                  <a:pt x="12032" y="4490"/>
                </a:lnTo>
                <a:cubicBezTo>
                  <a:pt x="12004" y="4160"/>
                  <a:pt x="11985" y="4037"/>
                  <a:pt x="11962" y="3975"/>
                </a:cubicBezTo>
                <a:lnTo>
                  <a:pt x="11959" y="3969"/>
                </a:lnTo>
                <a:lnTo>
                  <a:pt x="11990" y="3521"/>
                </a:lnTo>
                <a:lnTo>
                  <a:pt x="11913" y="3617"/>
                </a:lnTo>
                <a:lnTo>
                  <a:pt x="11952" y="3958"/>
                </a:lnTo>
                <a:lnTo>
                  <a:pt x="11868" y="3819"/>
                </a:lnTo>
                <a:cubicBezTo>
                  <a:pt x="11802" y="4192"/>
                  <a:pt x="11848" y="3990"/>
                  <a:pt x="11765" y="3947"/>
                </a:cubicBezTo>
                <a:lnTo>
                  <a:pt x="11830" y="3574"/>
                </a:lnTo>
                <a:lnTo>
                  <a:pt x="11792" y="3329"/>
                </a:lnTo>
                <a:lnTo>
                  <a:pt x="11767" y="3361"/>
                </a:lnTo>
                <a:lnTo>
                  <a:pt x="11773" y="3500"/>
                </a:lnTo>
                <a:lnTo>
                  <a:pt x="11695" y="3596"/>
                </a:lnTo>
                <a:lnTo>
                  <a:pt x="11678" y="3180"/>
                </a:lnTo>
                <a:lnTo>
                  <a:pt x="11712" y="3137"/>
                </a:lnTo>
                <a:lnTo>
                  <a:pt x="11654" y="2626"/>
                </a:lnTo>
                <a:lnTo>
                  <a:pt x="11583" y="2861"/>
                </a:lnTo>
                <a:lnTo>
                  <a:pt x="11672" y="3042"/>
                </a:lnTo>
                <a:lnTo>
                  <a:pt x="11658" y="3351"/>
                </a:lnTo>
                <a:lnTo>
                  <a:pt x="11624" y="3831"/>
                </a:lnTo>
                <a:lnTo>
                  <a:pt x="11581" y="3447"/>
                </a:lnTo>
                <a:lnTo>
                  <a:pt x="11535" y="3650"/>
                </a:lnTo>
                <a:lnTo>
                  <a:pt x="11591" y="4310"/>
                </a:lnTo>
                <a:lnTo>
                  <a:pt x="11648" y="4385"/>
                </a:lnTo>
                <a:cubicBezTo>
                  <a:pt x="11640" y="4832"/>
                  <a:pt x="11622" y="4417"/>
                  <a:pt x="11666" y="4800"/>
                </a:cubicBezTo>
                <a:lnTo>
                  <a:pt x="11614" y="4865"/>
                </a:lnTo>
                <a:lnTo>
                  <a:pt x="11626" y="5142"/>
                </a:lnTo>
                <a:lnTo>
                  <a:pt x="11569" y="5067"/>
                </a:lnTo>
                <a:lnTo>
                  <a:pt x="11541" y="5685"/>
                </a:lnTo>
                <a:cubicBezTo>
                  <a:pt x="11605" y="5898"/>
                  <a:pt x="11599" y="5760"/>
                  <a:pt x="11622" y="6314"/>
                </a:cubicBezTo>
                <a:lnTo>
                  <a:pt x="11565" y="6240"/>
                </a:lnTo>
                <a:lnTo>
                  <a:pt x="11531" y="6719"/>
                </a:lnTo>
                <a:lnTo>
                  <a:pt x="11450" y="6712"/>
                </a:lnTo>
                <a:lnTo>
                  <a:pt x="11466" y="7093"/>
                </a:lnTo>
                <a:lnTo>
                  <a:pt x="11403" y="6880"/>
                </a:lnTo>
                <a:lnTo>
                  <a:pt x="11423" y="6709"/>
                </a:lnTo>
                <a:lnTo>
                  <a:pt x="11357" y="7082"/>
                </a:lnTo>
                <a:lnTo>
                  <a:pt x="11375" y="7498"/>
                </a:lnTo>
                <a:cubicBezTo>
                  <a:pt x="11316" y="8010"/>
                  <a:pt x="11324" y="7562"/>
                  <a:pt x="11353" y="8255"/>
                </a:cubicBezTo>
                <a:lnTo>
                  <a:pt x="11431" y="8159"/>
                </a:lnTo>
                <a:lnTo>
                  <a:pt x="11423" y="8606"/>
                </a:lnTo>
                <a:lnTo>
                  <a:pt x="11377" y="8809"/>
                </a:lnTo>
                <a:lnTo>
                  <a:pt x="11320" y="8734"/>
                </a:lnTo>
                <a:lnTo>
                  <a:pt x="11223" y="9001"/>
                </a:lnTo>
                <a:lnTo>
                  <a:pt x="11241" y="9417"/>
                </a:lnTo>
                <a:lnTo>
                  <a:pt x="11338" y="9150"/>
                </a:lnTo>
                <a:lnTo>
                  <a:pt x="11375" y="9395"/>
                </a:lnTo>
                <a:cubicBezTo>
                  <a:pt x="11367" y="9843"/>
                  <a:pt x="11350" y="9427"/>
                  <a:pt x="11379" y="10120"/>
                </a:cubicBezTo>
                <a:cubicBezTo>
                  <a:pt x="11213" y="10035"/>
                  <a:pt x="11462" y="10162"/>
                  <a:pt x="11284" y="9800"/>
                </a:cubicBezTo>
                <a:cubicBezTo>
                  <a:pt x="11280" y="10024"/>
                  <a:pt x="11274" y="10032"/>
                  <a:pt x="11274" y="10032"/>
                </a:cubicBezTo>
                <a:lnTo>
                  <a:pt x="11302" y="10216"/>
                </a:lnTo>
                <a:lnTo>
                  <a:pt x="11314" y="10493"/>
                </a:lnTo>
                <a:lnTo>
                  <a:pt x="11237" y="10589"/>
                </a:lnTo>
                <a:cubicBezTo>
                  <a:pt x="11264" y="10264"/>
                  <a:pt x="11264" y="10264"/>
                  <a:pt x="11265" y="10299"/>
                </a:cubicBezTo>
                <a:lnTo>
                  <a:pt x="11302" y="10216"/>
                </a:lnTo>
                <a:lnTo>
                  <a:pt x="11225" y="10312"/>
                </a:lnTo>
                <a:cubicBezTo>
                  <a:pt x="11233" y="9865"/>
                  <a:pt x="11227" y="9726"/>
                  <a:pt x="11164" y="9513"/>
                </a:cubicBezTo>
                <a:lnTo>
                  <a:pt x="11142" y="10270"/>
                </a:lnTo>
                <a:lnTo>
                  <a:pt x="11041" y="9812"/>
                </a:lnTo>
                <a:lnTo>
                  <a:pt x="10976" y="10185"/>
                </a:lnTo>
                <a:cubicBezTo>
                  <a:pt x="11019" y="10569"/>
                  <a:pt x="11001" y="10153"/>
                  <a:pt x="10993" y="10601"/>
                </a:cubicBezTo>
                <a:lnTo>
                  <a:pt x="10859" y="10622"/>
                </a:lnTo>
                <a:lnTo>
                  <a:pt x="10877" y="11038"/>
                </a:lnTo>
                <a:lnTo>
                  <a:pt x="10851" y="11070"/>
                </a:lnTo>
                <a:lnTo>
                  <a:pt x="10833" y="10654"/>
                </a:lnTo>
                <a:cubicBezTo>
                  <a:pt x="10762" y="10889"/>
                  <a:pt x="10839" y="10793"/>
                  <a:pt x="10756" y="10750"/>
                </a:cubicBezTo>
                <a:lnTo>
                  <a:pt x="10768" y="11028"/>
                </a:lnTo>
                <a:lnTo>
                  <a:pt x="10716" y="11092"/>
                </a:lnTo>
                <a:lnTo>
                  <a:pt x="10722" y="11230"/>
                </a:lnTo>
                <a:lnTo>
                  <a:pt x="10688" y="11206"/>
                </a:lnTo>
                <a:lnTo>
                  <a:pt x="10659" y="11017"/>
                </a:lnTo>
                <a:lnTo>
                  <a:pt x="10784" y="10132"/>
                </a:lnTo>
                <a:lnTo>
                  <a:pt x="10893" y="10142"/>
                </a:lnTo>
                <a:cubicBezTo>
                  <a:pt x="10932" y="9801"/>
                  <a:pt x="10952" y="9631"/>
                  <a:pt x="10934" y="9215"/>
                </a:cubicBezTo>
                <a:cubicBezTo>
                  <a:pt x="10922" y="8938"/>
                  <a:pt x="10865" y="8864"/>
                  <a:pt x="10839" y="8896"/>
                </a:cubicBezTo>
                <a:cubicBezTo>
                  <a:pt x="10867" y="8277"/>
                  <a:pt x="10801" y="8650"/>
                  <a:pt x="10924" y="8352"/>
                </a:cubicBezTo>
                <a:lnTo>
                  <a:pt x="10906" y="7936"/>
                </a:lnTo>
                <a:lnTo>
                  <a:pt x="10815" y="8341"/>
                </a:lnTo>
                <a:lnTo>
                  <a:pt x="10756" y="8853"/>
                </a:lnTo>
                <a:lnTo>
                  <a:pt x="10839" y="8896"/>
                </a:lnTo>
                <a:cubicBezTo>
                  <a:pt x="10805" y="9375"/>
                  <a:pt x="10807" y="8789"/>
                  <a:pt x="10831" y="9343"/>
                </a:cubicBezTo>
                <a:lnTo>
                  <a:pt x="10849" y="9759"/>
                </a:lnTo>
                <a:cubicBezTo>
                  <a:pt x="10766" y="9716"/>
                  <a:pt x="10843" y="9620"/>
                  <a:pt x="10772" y="9855"/>
                </a:cubicBezTo>
                <a:lnTo>
                  <a:pt x="10702" y="9503"/>
                </a:lnTo>
                <a:cubicBezTo>
                  <a:pt x="10675" y="10122"/>
                  <a:pt x="10744" y="10473"/>
                  <a:pt x="10604" y="10356"/>
                </a:cubicBezTo>
                <a:lnTo>
                  <a:pt x="10620" y="11358"/>
                </a:lnTo>
                <a:cubicBezTo>
                  <a:pt x="10655" y="11241"/>
                  <a:pt x="10660" y="11198"/>
                  <a:pt x="10667" y="11190"/>
                </a:cubicBezTo>
                <a:lnTo>
                  <a:pt x="10688" y="11206"/>
                </a:lnTo>
                <a:lnTo>
                  <a:pt x="10697" y="11262"/>
                </a:lnTo>
                <a:lnTo>
                  <a:pt x="10722" y="11230"/>
                </a:lnTo>
                <a:lnTo>
                  <a:pt x="10728" y="11369"/>
                </a:lnTo>
                <a:cubicBezTo>
                  <a:pt x="10792" y="11582"/>
                  <a:pt x="10760" y="11475"/>
                  <a:pt x="10804" y="11859"/>
                </a:cubicBezTo>
                <a:lnTo>
                  <a:pt x="10746" y="11784"/>
                </a:lnTo>
                <a:cubicBezTo>
                  <a:pt x="10782" y="12616"/>
                  <a:pt x="10810" y="11997"/>
                  <a:pt x="10725" y="12541"/>
                </a:cubicBezTo>
                <a:lnTo>
                  <a:pt x="10687" y="12296"/>
                </a:lnTo>
                <a:lnTo>
                  <a:pt x="10641" y="12499"/>
                </a:lnTo>
                <a:lnTo>
                  <a:pt x="10515" y="12073"/>
                </a:lnTo>
                <a:cubicBezTo>
                  <a:pt x="10529" y="11764"/>
                  <a:pt x="10580" y="11699"/>
                  <a:pt x="10562" y="11284"/>
                </a:cubicBezTo>
                <a:cubicBezTo>
                  <a:pt x="10553" y="11076"/>
                  <a:pt x="10451" y="10820"/>
                  <a:pt x="10410" y="10939"/>
                </a:cubicBezTo>
                <a:lnTo>
                  <a:pt x="10403" y="11067"/>
                </a:lnTo>
                <a:lnTo>
                  <a:pt x="10473" y="11103"/>
                </a:lnTo>
                <a:lnTo>
                  <a:pt x="10459" y="11412"/>
                </a:lnTo>
                <a:lnTo>
                  <a:pt x="10471" y="11689"/>
                </a:lnTo>
                <a:lnTo>
                  <a:pt x="10414" y="11615"/>
                </a:lnTo>
                <a:lnTo>
                  <a:pt x="10394" y="11785"/>
                </a:lnTo>
                <a:lnTo>
                  <a:pt x="10455" y="12584"/>
                </a:lnTo>
                <a:lnTo>
                  <a:pt x="10404" y="12649"/>
                </a:lnTo>
                <a:lnTo>
                  <a:pt x="10366" y="12404"/>
                </a:lnTo>
                <a:lnTo>
                  <a:pt x="10374" y="11956"/>
                </a:lnTo>
                <a:lnTo>
                  <a:pt x="10334" y="11778"/>
                </a:lnTo>
                <a:lnTo>
                  <a:pt x="10351" y="11779"/>
                </a:lnTo>
                <a:cubicBezTo>
                  <a:pt x="10364" y="11754"/>
                  <a:pt x="10328" y="11699"/>
                  <a:pt x="10330" y="11760"/>
                </a:cubicBezTo>
                <a:lnTo>
                  <a:pt x="10334" y="11778"/>
                </a:lnTo>
                <a:lnTo>
                  <a:pt x="10285" y="11775"/>
                </a:lnTo>
                <a:lnTo>
                  <a:pt x="10273" y="11498"/>
                </a:lnTo>
                <a:lnTo>
                  <a:pt x="10344" y="11263"/>
                </a:lnTo>
                <a:lnTo>
                  <a:pt x="10382" y="11508"/>
                </a:lnTo>
                <a:lnTo>
                  <a:pt x="10388" y="11185"/>
                </a:lnTo>
                <a:lnTo>
                  <a:pt x="10249" y="10944"/>
                </a:lnTo>
                <a:lnTo>
                  <a:pt x="10267" y="11359"/>
                </a:lnTo>
                <a:cubicBezTo>
                  <a:pt x="10242" y="11391"/>
                  <a:pt x="10216" y="11423"/>
                  <a:pt x="10204" y="11146"/>
                </a:cubicBezTo>
                <a:cubicBezTo>
                  <a:pt x="10180" y="10592"/>
                  <a:pt x="10206" y="10560"/>
                  <a:pt x="10263" y="10634"/>
                </a:cubicBezTo>
                <a:lnTo>
                  <a:pt x="10283" y="10464"/>
                </a:lnTo>
                <a:lnTo>
                  <a:pt x="10245" y="10219"/>
                </a:lnTo>
                <a:lnTo>
                  <a:pt x="10200" y="10421"/>
                </a:lnTo>
                <a:lnTo>
                  <a:pt x="10176" y="9867"/>
                </a:lnTo>
                <a:lnTo>
                  <a:pt x="10131" y="10070"/>
                </a:lnTo>
                <a:lnTo>
                  <a:pt x="10081" y="9548"/>
                </a:lnTo>
                <a:lnTo>
                  <a:pt x="10073" y="9995"/>
                </a:lnTo>
                <a:cubicBezTo>
                  <a:pt x="9964" y="9985"/>
                  <a:pt x="10016" y="9921"/>
                  <a:pt x="9945" y="10156"/>
                </a:cubicBezTo>
                <a:lnTo>
                  <a:pt x="9856" y="9975"/>
                </a:lnTo>
                <a:cubicBezTo>
                  <a:pt x="9790" y="10348"/>
                  <a:pt x="9842" y="10284"/>
                  <a:pt x="9798" y="9900"/>
                </a:cubicBezTo>
                <a:cubicBezTo>
                  <a:pt x="9895" y="9633"/>
                  <a:pt x="9889" y="9495"/>
                  <a:pt x="9923" y="9015"/>
                </a:cubicBezTo>
                <a:lnTo>
                  <a:pt x="9962" y="8674"/>
                </a:lnTo>
                <a:lnTo>
                  <a:pt x="9899" y="8461"/>
                </a:lnTo>
                <a:lnTo>
                  <a:pt x="9923" y="9015"/>
                </a:lnTo>
                <a:lnTo>
                  <a:pt x="9865" y="8941"/>
                </a:lnTo>
                <a:lnTo>
                  <a:pt x="9812" y="9591"/>
                </a:lnTo>
                <a:lnTo>
                  <a:pt x="9697" y="9442"/>
                </a:lnTo>
                <a:lnTo>
                  <a:pt x="9753" y="10103"/>
                </a:lnTo>
                <a:cubicBezTo>
                  <a:pt x="9707" y="10305"/>
                  <a:pt x="9681" y="10337"/>
                  <a:pt x="9598" y="10295"/>
                </a:cubicBezTo>
                <a:lnTo>
                  <a:pt x="9632" y="9815"/>
                </a:lnTo>
                <a:cubicBezTo>
                  <a:pt x="9478" y="10007"/>
                  <a:pt x="9612" y="9986"/>
                  <a:pt x="9438" y="10349"/>
                </a:cubicBezTo>
                <a:lnTo>
                  <a:pt x="9476" y="10594"/>
                </a:lnTo>
                <a:lnTo>
                  <a:pt x="9398" y="10690"/>
                </a:lnTo>
                <a:cubicBezTo>
                  <a:pt x="9406" y="10242"/>
                  <a:pt x="9418" y="10519"/>
                  <a:pt x="9369" y="9997"/>
                </a:cubicBezTo>
                <a:lnTo>
                  <a:pt x="9472" y="9869"/>
                </a:lnTo>
                <a:cubicBezTo>
                  <a:pt x="9371" y="9411"/>
                  <a:pt x="9460" y="9592"/>
                  <a:pt x="9311" y="9923"/>
                </a:cubicBezTo>
                <a:lnTo>
                  <a:pt x="9246" y="10296"/>
                </a:lnTo>
                <a:lnTo>
                  <a:pt x="9264" y="10711"/>
                </a:lnTo>
                <a:lnTo>
                  <a:pt x="9187" y="10808"/>
                </a:lnTo>
                <a:lnTo>
                  <a:pt x="9205" y="11223"/>
                </a:lnTo>
                <a:lnTo>
                  <a:pt x="9165" y="11565"/>
                </a:lnTo>
                <a:lnTo>
                  <a:pt x="9132" y="11432"/>
                </a:lnTo>
                <a:cubicBezTo>
                  <a:pt x="9116" y="11398"/>
                  <a:pt x="9138" y="11562"/>
                  <a:pt x="9116" y="11042"/>
                </a:cubicBezTo>
                <a:lnTo>
                  <a:pt x="9098" y="10627"/>
                </a:lnTo>
                <a:lnTo>
                  <a:pt x="9175" y="10531"/>
                </a:lnTo>
                <a:lnTo>
                  <a:pt x="9169" y="10392"/>
                </a:lnTo>
                <a:lnTo>
                  <a:pt x="9092" y="10488"/>
                </a:lnTo>
                <a:cubicBezTo>
                  <a:pt x="9040" y="10552"/>
                  <a:pt x="9040" y="10552"/>
                  <a:pt x="9009" y="10446"/>
                </a:cubicBezTo>
                <a:lnTo>
                  <a:pt x="8975" y="10925"/>
                </a:lnTo>
                <a:lnTo>
                  <a:pt x="9007" y="11135"/>
                </a:lnTo>
                <a:lnTo>
                  <a:pt x="8987" y="11202"/>
                </a:lnTo>
                <a:lnTo>
                  <a:pt x="8961" y="11235"/>
                </a:lnTo>
                <a:lnTo>
                  <a:pt x="8949" y="10957"/>
                </a:lnTo>
                <a:lnTo>
                  <a:pt x="8904" y="11160"/>
                </a:lnTo>
                <a:lnTo>
                  <a:pt x="8916" y="11437"/>
                </a:lnTo>
                <a:lnTo>
                  <a:pt x="8987" y="11202"/>
                </a:lnTo>
                <a:lnTo>
                  <a:pt x="9013" y="11170"/>
                </a:lnTo>
                <a:lnTo>
                  <a:pt x="9007" y="11135"/>
                </a:lnTo>
                <a:lnTo>
                  <a:pt x="9058" y="10968"/>
                </a:lnTo>
                <a:cubicBezTo>
                  <a:pt x="9088" y="11661"/>
                  <a:pt x="9070" y="11245"/>
                  <a:pt x="9042" y="11863"/>
                </a:cubicBezTo>
                <a:lnTo>
                  <a:pt x="9165" y="11565"/>
                </a:lnTo>
                <a:lnTo>
                  <a:pt x="9086" y="12247"/>
                </a:lnTo>
                <a:lnTo>
                  <a:pt x="8985" y="11789"/>
                </a:lnTo>
                <a:lnTo>
                  <a:pt x="8920" y="12162"/>
                </a:lnTo>
                <a:lnTo>
                  <a:pt x="8767" y="11768"/>
                </a:lnTo>
                <a:cubicBezTo>
                  <a:pt x="8791" y="12322"/>
                  <a:pt x="8817" y="12290"/>
                  <a:pt x="8777" y="12631"/>
                </a:cubicBezTo>
                <a:lnTo>
                  <a:pt x="8714" y="12418"/>
                </a:lnTo>
                <a:cubicBezTo>
                  <a:pt x="8742" y="11800"/>
                  <a:pt x="8759" y="12216"/>
                  <a:pt x="8730" y="11523"/>
                </a:cubicBezTo>
                <a:lnTo>
                  <a:pt x="8807" y="11427"/>
                </a:lnTo>
                <a:lnTo>
                  <a:pt x="8732" y="10937"/>
                </a:lnTo>
                <a:lnTo>
                  <a:pt x="8698" y="11416"/>
                </a:lnTo>
                <a:cubicBezTo>
                  <a:pt x="8557" y="11300"/>
                  <a:pt x="8704" y="11555"/>
                  <a:pt x="8563" y="11438"/>
                </a:cubicBezTo>
                <a:lnTo>
                  <a:pt x="8599" y="12269"/>
                </a:lnTo>
                <a:lnTo>
                  <a:pt x="8542" y="12195"/>
                </a:lnTo>
                <a:lnTo>
                  <a:pt x="8524" y="11779"/>
                </a:lnTo>
                <a:cubicBezTo>
                  <a:pt x="8478" y="11982"/>
                  <a:pt x="8498" y="11811"/>
                  <a:pt x="8490" y="12259"/>
                </a:cubicBezTo>
                <a:lnTo>
                  <a:pt x="8542" y="12195"/>
                </a:lnTo>
                <a:lnTo>
                  <a:pt x="8554" y="12472"/>
                </a:lnTo>
                <a:cubicBezTo>
                  <a:pt x="8445" y="12462"/>
                  <a:pt x="8502" y="12536"/>
                  <a:pt x="8413" y="12355"/>
                </a:cubicBezTo>
                <a:lnTo>
                  <a:pt x="8427" y="12046"/>
                </a:lnTo>
                <a:lnTo>
                  <a:pt x="8370" y="11972"/>
                </a:lnTo>
                <a:lnTo>
                  <a:pt x="8391" y="11215"/>
                </a:lnTo>
                <a:lnTo>
                  <a:pt x="8322" y="10863"/>
                </a:lnTo>
                <a:lnTo>
                  <a:pt x="8451" y="10703"/>
                </a:lnTo>
                <a:cubicBezTo>
                  <a:pt x="8451" y="10703"/>
                  <a:pt x="8387" y="10490"/>
                  <a:pt x="8381" y="10351"/>
                </a:cubicBezTo>
                <a:cubicBezTo>
                  <a:pt x="8357" y="9797"/>
                  <a:pt x="8356" y="10383"/>
                  <a:pt x="8389" y="9904"/>
                </a:cubicBezTo>
                <a:lnTo>
                  <a:pt x="8397" y="9919"/>
                </a:lnTo>
                <a:lnTo>
                  <a:pt x="8403" y="9594"/>
                </a:lnTo>
                <a:lnTo>
                  <a:pt x="8524" y="9882"/>
                </a:lnTo>
                <a:lnTo>
                  <a:pt x="8488" y="10087"/>
                </a:lnTo>
                <a:lnTo>
                  <a:pt x="8625" y="10340"/>
                </a:lnTo>
                <a:lnTo>
                  <a:pt x="8658" y="9860"/>
                </a:lnTo>
                <a:lnTo>
                  <a:pt x="8761" y="9732"/>
                </a:lnTo>
                <a:lnTo>
                  <a:pt x="8692" y="9381"/>
                </a:lnTo>
                <a:lnTo>
                  <a:pt x="8725" y="8901"/>
                </a:lnTo>
                <a:cubicBezTo>
                  <a:pt x="8642" y="8858"/>
                  <a:pt x="8720" y="8762"/>
                  <a:pt x="8648" y="8997"/>
                </a:cubicBezTo>
                <a:lnTo>
                  <a:pt x="8630" y="8581"/>
                </a:lnTo>
                <a:cubicBezTo>
                  <a:pt x="8607" y="8027"/>
                  <a:pt x="8630" y="8581"/>
                  <a:pt x="8587" y="8198"/>
                </a:cubicBezTo>
                <a:lnTo>
                  <a:pt x="8640" y="7547"/>
                </a:lnTo>
                <a:cubicBezTo>
                  <a:pt x="8500" y="7430"/>
                  <a:pt x="8646" y="7686"/>
                  <a:pt x="8506" y="7569"/>
                </a:cubicBezTo>
                <a:lnTo>
                  <a:pt x="8524" y="7985"/>
                </a:lnTo>
                <a:cubicBezTo>
                  <a:pt x="8383" y="7868"/>
                  <a:pt x="8490" y="8464"/>
                  <a:pt x="8383" y="7868"/>
                </a:cubicBezTo>
                <a:cubicBezTo>
                  <a:pt x="8454" y="7633"/>
                  <a:pt x="8377" y="7729"/>
                  <a:pt x="8460" y="7772"/>
                </a:cubicBezTo>
                <a:lnTo>
                  <a:pt x="8442" y="7356"/>
                </a:lnTo>
                <a:cubicBezTo>
                  <a:pt x="8531" y="7537"/>
                  <a:pt x="8480" y="7601"/>
                  <a:pt x="8514" y="7121"/>
                </a:cubicBezTo>
                <a:lnTo>
                  <a:pt x="8411" y="7249"/>
                </a:lnTo>
                <a:lnTo>
                  <a:pt x="8470" y="6738"/>
                </a:lnTo>
                <a:cubicBezTo>
                  <a:pt x="8381" y="6557"/>
                  <a:pt x="8355" y="6589"/>
                  <a:pt x="8306" y="6067"/>
                </a:cubicBezTo>
                <a:lnTo>
                  <a:pt x="8357" y="6002"/>
                </a:lnTo>
                <a:cubicBezTo>
                  <a:pt x="8282" y="5512"/>
                  <a:pt x="8300" y="5928"/>
                  <a:pt x="8270" y="5235"/>
                </a:cubicBezTo>
                <a:lnTo>
                  <a:pt x="8199" y="5470"/>
                </a:lnTo>
                <a:cubicBezTo>
                  <a:pt x="8240" y="6440"/>
                  <a:pt x="8300" y="5928"/>
                  <a:pt x="8215" y="6472"/>
                </a:cubicBezTo>
                <a:lnTo>
                  <a:pt x="8197" y="6056"/>
                </a:lnTo>
                <a:cubicBezTo>
                  <a:pt x="8106" y="6461"/>
                  <a:pt x="8223" y="6024"/>
                  <a:pt x="8100" y="6323"/>
                </a:cubicBezTo>
                <a:lnTo>
                  <a:pt x="8017" y="6280"/>
                </a:lnTo>
                <a:lnTo>
                  <a:pt x="8025" y="5833"/>
                </a:lnTo>
                <a:cubicBezTo>
                  <a:pt x="7910" y="5684"/>
                  <a:pt x="8056" y="5939"/>
                  <a:pt x="7916" y="5822"/>
                </a:cubicBezTo>
                <a:lnTo>
                  <a:pt x="7876" y="6164"/>
                </a:lnTo>
                <a:lnTo>
                  <a:pt x="7787" y="5983"/>
                </a:lnTo>
                <a:lnTo>
                  <a:pt x="7801" y="5673"/>
                </a:lnTo>
                <a:lnTo>
                  <a:pt x="7769" y="5567"/>
                </a:lnTo>
                <a:lnTo>
                  <a:pt x="7662" y="4970"/>
                </a:lnTo>
                <a:lnTo>
                  <a:pt x="7734" y="4736"/>
                </a:lnTo>
                <a:lnTo>
                  <a:pt x="7769" y="5567"/>
                </a:lnTo>
                <a:lnTo>
                  <a:pt x="7791" y="4810"/>
                </a:lnTo>
                <a:lnTo>
                  <a:pt x="7837" y="4607"/>
                </a:lnTo>
                <a:lnTo>
                  <a:pt x="7858" y="3851"/>
                </a:lnTo>
                <a:lnTo>
                  <a:pt x="7840" y="3435"/>
                </a:lnTo>
                <a:lnTo>
                  <a:pt x="7777" y="3222"/>
                </a:lnTo>
                <a:lnTo>
                  <a:pt x="7773" y="2497"/>
                </a:lnTo>
                <a:cubicBezTo>
                  <a:pt x="7856" y="2540"/>
                  <a:pt x="7779" y="2636"/>
                  <a:pt x="7850" y="2401"/>
                </a:cubicBezTo>
                <a:cubicBezTo>
                  <a:pt x="7749" y="1943"/>
                  <a:pt x="7876" y="2369"/>
                  <a:pt x="7761" y="2220"/>
                </a:cubicBezTo>
                <a:lnTo>
                  <a:pt x="7745" y="2125"/>
                </a:lnTo>
                <a:lnTo>
                  <a:pt x="7749" y="1943"/>
                </a:lnTo>
                <a:lnTo>
                  <a:pt x="7686" y="1730"/>
                </a:lnTo>
                <a:lnTo>
                  <a:pt x="7731" y="1527"/>
                </a:lnTo>
                <a:lnTo>
                  <a:pt x="7720" y="1250"/>
                </a:lnTo>
                <a:cubicBezTo>
                  <a:pt x="7662" y="1176"/>
                  <a:pt x="7694" y="1282"/>
                  <a:pt x="7650" y="899"/>
                </a:cubicBezTo>
                <a:lnTo>
                  <a:pt x="7547" y="1027"/>
                </a:lnTo>
                <a:lnTo>
                  <a:pt x="7581" y="547"/>
                </a:lnTo>
                <a:lnTo>
                  <a:pt x="7543" y="302"/>
                </a:lnTo>
                <a:lnTo>
                  <a:pt x="7510" y="782"/>
                </a:lnTo>
                <a:lnTo>
                  <a:pt x="7452" y="707"/>
                </a:lnTo>
                <a:lnTo>
                  <a:pt x="7413" y="1048"/>
                </a:lnTo>
                <a:lnTo>
                  <a:pt x="7355" y="974"/>
                </a:lnTo>
                <a:lnTo>
                  <a:pt x="7421" y="601"/>
                </a:lnTo>
                <a:lnTo>
                  <a:pt x="7383" y="356"/>
                </a:lnTo>
                <a:cubicBezTo>
                  <a:pt x="7429" y="153"/>
                  <a:pt x="7432" y="76"/>
                  <a:pt x="7440" y="29"/>
                </a:cubicBezTo>
                <a:close/>
                <a:moveTo>
                  <a:pt x="4634" y="0"/>
                </a:moveTo>
                <a:lnTo>
                  <a:pt x="4927" y="0"/>
                </a:lnTo>
                <a:lnTo>
                  <a:pt x="4880" y="117"/>
                </a:lnTo>
                <a:lnTo>
                  <a:pt x="4828" y="181"/>
                </a:lnTo>
                <a:lnTo>
                  <a:pt x="4777" y="245"/>
                </a:lnTo>
                <a:lnTo>
                  <a:pt x="4636" y="128"/>
                </a:lnTo>
                <a:close/>
                <a:moveTo>
                  <a:pt x="4034" y="0"/>
                </a:moveTo>
                <a:lnTo>
                  <a:pt x="4035" y="0"/>
                </a:lnTo>
                <a:lnTo>
                  <a:pt x="4035" y="2"/>
                </a:lnTo>
                <a:close/>
                <a:moveTo>
                  <a:pt x="1012" y="0"/>
                </a:moveTo>
                <a:lnTo>
                  <a:pt x="1027" y="0"/>
                </a:lnTo>
                <a:lnTo>
                  <a:pt x="1031" y="94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24" name="Group 22"/>
          <p:cNvGrpSpPr/>
          <p:nvPr/>
        </p:nvGrpSpPr>
        <p:grpSpPr>
          <a:xfrm>
            <a:off x="8411955" y="6080501"/>
            <a:ext cx="1375736" cy="649415"/>
            <a:chOff x="0" y="0"/>
            <a:chExt cx="1375734" cy="649413"/>
          </a:xfrm>
        </p:grpSpPr>
        <p:sp>
          <p:nvSpPr>
            <p:cNvPr id="15" name="Star: 4 Points 23"/>
            <p:cNvSpPr/>
            <p:nvPr/>
          </p:nvSpPr>
          <p:spPr>
            <a:xfrm rot="900000" flipH="1">
              <a:off x="336558" y="278267"/>
              <a:ext cx="362797" cy="329816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2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" name="Oval 24"/>
            <p:cNvSpPr/>
            <p:nvPr/>
          </p:nvSpPr>
          <p:spPr>
            <a:xfrm flipH="1">
              <a:off x="-1" y="498351"/>
              <a:ext cx="127613" cy="116011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2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" name="Star: 4 Points 25"/>
            <p:cNvSpPr/>
            <p:nvPr/>
          </p:nvSpPr>
          <p:spPr>
            <a:xfrm rot="493651" flipH="1">
              <a:off x="592958" y="13694"/>
              <a:ext cx="204790" cy="186172"/>
            </a:xfrm>
            <a:prstGeom prst="star4">
              <a:avLst>
                <a:gd name="adj" fmla="val 19477"/>
              </a:avLst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2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" name="Oval 26"/>
            <p:cNvSpPr/>
            <p:nvPr/>
          </p:nvSpPr>
          <p:spPr>
            <a:xfrm flipH="1">
              <a:off x="272012" y="75687"/>
              <a:ext cx="95877" cy="87161"/>
            </a:xfrm>
            <a:prstGeom prst="ellipse">
              <a:avLst/>
            </a:prstGeom>
            <a:solidFill>
              <a:schemeClr val="accent4"/>
            </a:solidFill>
            <a:ln w="127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2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" name="Oval 27"/>
            <p:cNvSpPr/>
            <p:nvPr/>
          </p:nvSpPr>
          <p:spPr>
            <a:xfrm flipH="1">
              <a:off x="932823" y="211447"/>
              <a:ext cx="127613" cy="116011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2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" name="Oval 28"/>
            <p:cNvSpPr/>
            <p:nvPr/>
          </p:nvSpPr>
          <p:spPr>
            <a:xfrm flipH="1">
              <a:off x="811346" y="251497"/>
              <a:ext cx="72037" cy="65489"/>
            </a:xfrm>
            <a:prstGeom prst="ellipse">
              <a:avLst/>
            </a:prstGeom>
            <a:solidFill>
              <a:schemeClr val="accent4"/>
            </a:solidFill>
            <a:ln w="127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2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" name="Oval 29"/>
            <p:cNvSpPr/>
            <p:nvPr/>
          </p:nvSpPr>
          <p:spPr>
            <a:xfrm flipH="1">
              <a:off x="118645" y="302474"/>
              <a:ext cx="72037" cy="65489"/>
            </a:xfrm>
            <a:prstGeom prst="ellipse">
              <a:avLst/>
            </a:prstGeom>
            <a:solidFill>
              <a:schemeClr val="accent4"/>
            </a:solidFill>
            <a:ln w="127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2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" name="Star: 4 Points 30"/>
            <p:cNvSpPr/>
            <p:nvPr/>
          </p:nvSpPr>
          <p:spPr>
            <a:xfrm rot="493651" flipH="1">
              <a:off x="960004" y="438438"/>
              <a:ext cx="204790" cy="186172"/>
            </a:xfrm>
            <a:prstGeom prst="star4">
              <a:avLst>
                <a:gd name="adj" fmla="val 19477"/>
              </a:avLst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2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" name="Oval 31"/>
            <p:cNvSpPr/>
            <p:nvPr/>
          </p:nvSpPr>
          <p:spPr>
            <a:xfrm flipH="1">
              <a:off x="1303698" y="537935"/>
              <a:ext cx="72037" cy="65489"/>
            </a:xfrm>
            <a:prstGeom prst="ellipse">
              <a:avLst/>
            </a:prstGeom>
            <a:solidFill>
              <a:schemeClr val="accent4"/>
            </a:solidFill>
            <a:ln w="127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2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27" name="TextBox 32"/>
          <p:cNvGrpSpPr/>
          <p:nvPr/>
        </p:nvGrpSpPr>
        <p:grpSpPr>
          <a:xfrm>
            <a:off x="9805171" y="6392004"/>
            <a:ext cx="1716684" cy="343157"/>
            <a:chOff x="0" y="-1"/>
            <a:chExt cx="1716683" cy="343155"/>
          </a:xfrm>
        </p:grpSpPr>
        <p:sp>
          <p:nvSpPr>
            <p:cNvPr id="25" name="Shape"/>
            <p:cNvSpPr/>
            <p:nvPr/>
          </p:nvSpPr>
          <p:spPr>
            <a:xfrm>
              <a:off x="0" y="-2"/>
              <a:ext cx="1716684" cy="343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42" y="0"/>
                  </a:moveTo>
                  <a:lnTo>
                    <a:pt x="21574" y="1754"/>
                  </a:lnTo>
                  <a:cubicBezTo>
                    <a:pt x="21582" y="8369"/>
                    <a:pt x="21591" y="14985"/>
                    <a:pt x="21600" y="21600"/>
                  </a:cubicBezTo>
                  <a:lnTo>
                    <a:pt x="0" y="18788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dist="25400" dir="2700000" rotWithShape="0">
                <a:srgbClr val="000000"/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2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" name="Jens Martensson"/>
            <p:cNvSpPr txBox="1"/>
            <p:nvPr/>
          </p:nvSpPr>
          <p:spPr>
            <a:xfrm>
              <a:off x="-1" y="85169"/>
              <a:ext cx="1716684" cy="1728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 b="1">
                  <a:solidFill>
                    <a:srgbClr val="FFFFFF"/>
                  </a:solidFill>
                  <a:effectLst>
                    <a:outerShdw dist="50800" dir="2700000" rotWithShape="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Jens Martensson</a:t>
              </a:r>
            </a:p>
          </p:txBody>
        </p:sp>
      </p:grpSp>
      <p:sp>
        <p:nvSpPr>
          <p:cNvPr id="28" name="Body Level One…"/>
          <p:cNvSpPr txBox="1">
            <a:spLocks noGrp="1"/>
          </p:cNvSpPr>
          <p:nvPr>
            <p:ph type="body" idx="1"/>
          </p:nvPr>
        </p:nvSpPr>
        <p:spPr>
          <a:xfrm>
            <a:off x="659174" y="1619998"/>
            <a:ext cx="10862681" cy="3932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659174" y="559676"/>
            <a:ext cx="10862679" cy="446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Title Text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90070" y="6433971"/>
            <a:ext cx="464402" cy="278273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txBody>
          <a:bodyPr lIns="0" tIns="0" rIns="0" bIns="0" anchor="ctr">
            <a:spAutoFit/>
          </a:bodyPr>
          <a:lstStyle>
            <a:lvl1pPr algn="ctr">
              <a:defRPr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accent1"/>
          </a:solidFill>
          <a:uFillTx/>
          <a:latin typeface="Arial Black"/>
          <a:ea typeface="Arial Black"/>
          <a:cs typeface="Arial Black"/>
          <a:sym typeface="Arial Black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accent1"/>
          </a:solidFill>
          <a:uFillTx/>
          <a:latin typeface="Arial Black"/>
          <a:ea typeface="Arial Black"/>
          <a:cs typeface="Arial Black"/>
          <a:sym typeface="Arial Black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accent1"/>
          </a:solidFill>
          <a:uFillTx/>
          <a:latin typeface="Arial Black"/>
          <a:ea typeface="Arial Black"/>
          <a:cs typeface="Arial Black"/>
          <a:sym typeface="Arial Black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accent1"/>
          </a:solidFill>
          <a:uFillTx/>
          <a:latin typeface="Arial Black"/>
          <a:ea typeface="Arial Black"/>
          <a:cs typeface="Arial Black"/>
          <a:sym typeface="Arial Black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accent1"/>
          </a:solidFill>
          <a:uFillTx/>
          <a:latin typeface="Arial Black"/>
          <a:ea typeface="Arial Black"/>
          <a:cs typeface="Arial Black"/>
          <a:sym typeface="Arial Black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accent1"/>
          </a:solidFill>
          <a:uFillTx/>
          <a:latin typeface="Arial Black"/>
          <a:ea typeface="Arial Black"/>
          <a:cs typeface="Arial Black"/>
          <a:sym typeface="Arial Black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accent1"/>
          </a:solidFill>
          <a:uFillTx/>
          <a:latin typeface="Arial Black"/>
          <a:ea typeface="Arial Black"/>
          <a:cs typeface="Arial Black"/>
          <a:sym typeface="Arial Black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accent1"/>
          </a:solidFill>
          <a:uFillTx/>
          <a:latin typeface="Arial Black"/>
          <a:ea typeface="Arial Black"/>
          <a:cs typeface="Arial Black"/>
          <a:sym typeface="Arial Black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accent1"/>
          </a:solidFill>
          <a:uFillTx/>
          <a:latin typeface="Arial Black"/>
          <a:ea typeface="Arial Black"/>
          <a:cs typeface="Arial Black"/>
          <a:sym typeface="Arial Black"/>
        </a:defRPr>
      </a:lvl9pPr>
    </p:titleStyle>
    <p:bodyStyle>
      <a:lvl1pPr marL="263525" marR="0" indent="-26352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1pPr>
      <a:lvl2pPr marL="614588" marR="0" indent="-351063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2pPr>
      <a:lvl3pPr marL="948532" marR="0" indent="-411956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3pPr>
      <a:lvl4pPr marL="1206500" marR="0" indent="-395287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4pPr>
      <a:lvl5pPr marL="1484312" marR="0" indent="-40957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5pPr>
      <a:lvl6pPr marL="2514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6pPr>
      <a:lvl7pPr marL="2971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7pPr>
      <a:lvl8pPr marL="34290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8pPr>
      <a:lvl9pPr marL="3886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Stack of booksPicture Placeholder 7"/>
          <p:cNvGrpSpPr/>
          <p:nvPr/>
        </p:nvGrpSpPr>
        <p:grpSpPr>
          <a:xfrm>
            <a:off x="4486575" y="225816"/>
            <a:ext cx="7432901" cy="6415907"/>
            <a:chOff x="0" y="0"/>
            <a:chExt cx="7432899" cy="6415905"/>
          </a:xfrm>
        </p:grpSpPr>
        <p:sp>
          <p:nvSpPr>
            <p:cNvPr id="231" name="Rectangle"/>
            <p:cNvSpPr/>
            <p:nvPr/>
          </p:nvSpPr>
          <p:spPr>
            <a:xfrm>
              <a:off x="0" y="-1"/>
              <a:ext cx="7432901" cy="6415907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232" name="image1.jpeg" descr="image1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7432900" cy="6415906"/>
            </a:xfrm>
            <a:prstGeom prst="rect">
              <a:avLst/>
            </a:prstGeom>
            <a:ln w="19050" cap="flat">
              <a:solidFill>
                <a:schemeClr val="accent1"/>
              </a:solidFill>
              <a:prstDash val="solid"/>
              <a:round/>
            </a:ln>
            <a:effectLst>
              <a:outerShdw dist="38100" dir="2700000" rotWithShape="0">
                <a:srgbClr val="FFFFFF"/>
              </a:outerShdw>
            </a:effectLst>
          </p:spPr>
        </p:pic>
      </p:grpSp>
      <p:sp>
        <p:nvSpPr>
          <p:cNvPr id="234" name="Subtitle 4"/>
          <p:cNvSpPr txBox="1">
            <a:spLocks noGrp="1"/>
          </p:cNvSpPr>
          <p:nvPr>
            <p:ph type="body" sz="quarter" idx="1"/>
          </p:nvPr>
        </p:nvSpPr>
        <p:spPr>
          <a:xfrm>
            <a:off x="426321" y="2940945"/>
            <a:ext cx="6238271" cy="166755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200" dirty="0"/>
              <a:t>University’s </a:t>
            </a:r>
            <a:r>
              <a:rPr sz="3200" dirty="0"/>
              <a:t>College in the Schools </a:t>
            </a:r>
          </a:p>
          <a:p>
            <a:r>
              <a:rPr sz="3200" dirty="0"/>
              <a:t>Como Park Senior High School</a:t>
            </a:r>
          </a:p>
        </p:txBody>
      </p:sp>
      <p:sp>
        <p:nvSpPr>
          <p:cNvPr id="235" name="Title 112"/>
          <p:cNvSpPr txBox="1">
            <a:spLocks noGrp="1"/>
          </p:cNvSpPr>
          <p:nvPr>
            <p:ph type="title"/>
          </p:nvPr>
        </p:nvSpPr>
        <p:spPr>
          <a:xfrm>
            <a:off x="633046" y="1070836"/>
            <a:ext cx="6341824" cy="1986693"/>
          </a:xfrm>
          <a:prstGeom prst="rect">
            <a:avLst/>
          </a:prstGeom>
        </p:spPr>
        <p:txBody>
          <a:bodyPr anchor="ctr"/>
          <a:lstStyle/>
          <a:p>
            <a:r>
              <a:rPr dirty="0"/>
              <a:t>CIS</a:t>
            </a:r>
          </a:p>
        </p:txBody>
      </p:sp>
      <p:grpSp>
        <p:nvGrpSpPr>
          <p:cNvPr id="240" name="High School Sticker HeartGroup 71"/>
          <p:cNvGrpSpPr/>
          <p:nvPr/>
        </p:nvGrpSpPr>
        <p:grpSpPr>
          <a:xfrm>
            <a:off x="5844141" y="4945905"/>
            <a:ext cx="1145522" cy="1145522"/>
            <a:chOff x="0" y="0"/>
            <a:chExt cx="1145520" cy="1145520"/>
          </a:xfrm>
        </p:grpSpPr>
        <p:sp>
          <p:nvSpPr>
            <p:cNvPr id="236" name="Freeform: Shape 72"/>
            <p:cNvSpPr/>
            <p:nvPr/>
          </p:nvSpPr>
          <p:spPr>
            <a:xfrm rot="517275">
              <a:off x="69722" y="69722"/>
              <a:ext cx="1006077" cy="1006077"/>
            </a:xfrm>
            <a:prstGeom prst="ellipse">
              <a:avLst/>
            </a:prstGeom>
            <a:noFill/>
            <a:ln w="952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7" name="Freeform: Shape 73"/>
            <p:cNvSpPr/>
            <p:nvPr/>
          </p:nvSpPr>
          <p:spPr>
            <a:xfrm rot="517275">
              <a:off x="125990" y="125990"/>
              <a:ext cx="893541" cy="893541"/>
            </a:xfrm>
            <a:prstGeom prst="ellipse">
              <a:avLst/>
            </a:pr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8" name="Freeform: Shape 74"/>
            <p:cNvSpPr/>
            <p:nvPr/>
          </p:nvSpPr>
          <p:spPr>
            <a:xfrm rot="517275">
              <a:off x="125990" y="125990"/>
              <a:ext cx="893541" cy="893541"/>
            </a:xfrm>
            <a:prstGeom prst="ellipse">
              <a:avLst/>
            </a:pr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9" name="Freeform: Shape 75"/>
            <p:cNvSpPr/>
            <p:nvPr/>
          </p:nvSpPr>
          <p:spPr>
            <a:xfrm rot="517275">
              <a:off x="221172" y="322298"/>
              <a:ext cx="686474" cy="611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40" y="2705"/>
                  </a:moveTo>
                  <a:lnTo>
                    <a:pt x="19440" y="0"/>
                  </a:lnTo>
                  <a:lnTo>
                    <a:pt x="12004" y="0"/>
                  </a:lnTo>
                  <a:lnTo>
                    <a:pt x="12004" y="2705"/>
                  </a:lnTo>
                  <a:lnTo>
                    <a:pt x="9596" y="2705"/>
                  </a:lnTo>
                  <a:lnTo>
                    <a:pt x="9596" y="0"/>
                  </a:lnTo>
                  <a:lnTo>
                    <a:pt x="2160" y="0"/>
                  </a:lnTo>
                  <a:lnTo>
                    <a:pt x="2160" y="2705"/>
                  </a:lnTo>
                  <a:lnTo>
                    <a:pt x="0" y="2705"/>
                  </a:lnTo>
                  <a:lnTo>
                    <a:pt x="0" y="10780"/>
                  </a:lnTo>
                  <a:lnTo>
                    <a:pt x="2160" y="10780"/>
                  </a:lnTo>
                  <a:lnTo>
                    <a:pt x="2160" y="13764"/>
                  </a:lnTo>
                  <a:lnTo>
                    <a:pt x="4568" y="13764"/>
                  </a:lnTo>
                  <a:lnTo>
                    <a:pt x="4568" y="16190"/>
                  </a:lnTo>
                  <a:lnTo>
                    <a:pt x="6976" y="16190"/>
                  </a:lnTo>
                  <a:lnTo>
                    <a:pt x="6976" y="19173"/>
                  </a:lnTo>
                  <a:lnTo>
                    <a:pt x="9384" y="19173"/>
                  </a:lnTo>
                  <a:lnTo>
                    <a:pt x="9384" y="21600"/>
                  </a:lnTo>
                  <a:lnTo>
                    <a:pt x="12252" y="21600"/>
                  </a:lnTo>
                  <a:lnTo>
                    <a:pt x="12252" y="19173"/>
                  </a:lnTo>
                  <a:lnTo>
                    <a:pt x="14624" y="19173"/>
                  </a:lnTo>
                  <a:lnTo>
                    <a:pt x="14624" y="16190"/>
                  </a:lnTo>
                  <a:lnTo>
                    <a:pt x="17032" y="16190"/>
                  </a:lnTo>
                  <a:lnTo>
                    <a:pt x="17032" y="13764"/>
                  </a:lnTo>
                  <a:lnTo>
                    <a:pt x="19440" y="13764"/>
                  </a:lnTo>
                  <a:lnTo>
                    <a:pt x="19440" y="10780"/>
                  </a:lnTo>
                  <a:lnTo>
                    <a:pt x="21600" y="10780"/>
                  </a:lnTo>
                  <a:lnTo>
                    <a:pt x="21600" y="2705"/>
                  </a:lnTo>
                  <a:moveTo>
                    <a:pt x="5276" y="5728"/>
                  </a:moveTo>
                  <a:lnTo>
                    <a:pt x="5276" y="8672"/>
                  </a:lnTo>
                  <a:lnTo>
                    <a:pt x="2408" y="8672"/>
                  </a:lnTo>
                  <a:lnTo>
                    <a:pt x="2408" y="2983"/>
                  </a:lnTo>
                  <a:lnTo>
                    <a:pt x="5276" y="2983"/>
                  </a:lnTo>
                  <a:lnTo>
                    <a:pt x="5276" y="5728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244" name="Group 81"/>
          <p:cNvGrpSpPr/>
          <p:nvPr/>
        </p:nvGrpSpPr>
        <p:grpSpPr>
          <a:xfrm>
            <a:off x="3964946" y="6041978"/>
            <a:ext cx="1721440" cy="598434"/>
            <a:chOff x="-1" y="0"/>
            <a:chExt cx="1721439" cy="598433"/>
          </a:xfrm>
        </p:grpSpPr>
        <p:sp>
          <p:nvSpPr>
            <p:cNvPr id="241" name="Freeform: Shape 82"/>
            <p:cNvSpPr/>
            <p:nvPr/>
          </p:nvSpPr>
          <p:spPr>
            <a:xfrm rot="10800000">
              <a:off x="-2" y="0"/>
              <a:ext cx="838623" cy="598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186" y="0"/>
                  </a:lnTo>
                  <a:lnTo>
                    <a:pt x="21600" y="21600"/>
                  </a:lnTo>
                  <a:lnTo>
                    <a:pt x="15414" y="21600"/>
                  </a:lnTo>
                  <a:close/>
                </a:path>
              </a:pathLst>
            </a:custGeom>
            <a:solidFill>
              <a:schemeClr val="accent1"/>
            </a:solidFill>
            <a:ln w="31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2" name="Freeform: Shape 83"/>
            <p:cNvSpPr/>
            <p:nvPr/>
          </p:nvSpPr>
          <p:spPr>
            <a:xfrm rot="10800000">
              <a:off x="441408" y="0"/>
              <a:ext cx="838622" cy="598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186" y="0"/>
                  </a:lnTo>
                  <a:lnTo>
                    <a:pt x="21600" y="21600"/>
                  </a:lnTo>
                  <a:lnTo>
                    <a:pt x="15414" y="21600"/>
                  </a:lnTo>
                  <a:close/>
                </a:path>
              </a:pathLst>
            </a:custGeom>
            <a:solidFill>
              <a:schemeClr val="accent1"/>
            </a:solidFill>
            <a:ln w="31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3" name="Freeform: Shape 84"/>
            <p:cNvSpPr/>
            <p:nvPr/>
          </p:nvSpPr>
          <p:spPr>
            <a:xfrm rot="10800000">
              <a:off x="882817" y="0"/>
              <a:ext cx="838621" cy="598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186" y="0"/>
                  </a:lnTo>
                  <a:lnTo>
                    <a:pt x="21600" y="21600"/>
                  </a:lnTo>
                  <a:lnTo>
                    <a:pt x="15414" y="21600"/>
                  </a:lnTo>
                  <a:close/>
                </a:path>
              </a:pathLst>
            </a:custGeom>
            <a:solidFill>
              <a:schemeClr val="accent1"/>
            </a:solidFill>
            <a:ln w="31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268" name="High School Sticker ChemGroup 47"/>
          <p:cNvGrpSpPr/>
          <p:nvPr/>
        </p:nvGrpSpPr>
        <p:grpSpPr>
          <a:xfrm>
            <a:off x="6084596" y="3639464"/>
            <a:ext cx="1201695" cy="1846683"/>
            <a:chOff x="0" y="0"/>
            <a:chExt cx="1201694" cy="1846681"/>
          </a:xfrm>
        </p:grpSpPr>
        <p:sp>
          <p:nvSpPr>
            <p:cNvPr id="245" name="Freeform: Shape 48"/>
            <p:cNvSpPr/>
            <p:nvPr/>
          </p:nvSpPr>
          <p:spPr>
            <a:xfrm rot="20964053">
              <a:off x="149549" y="68422"/>
              <a:ext cx="902595" cy="1709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2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645"/>
                  </a:lnTo>
                  <a:lnTo>
                    <a:pt x="2667" y="1645"/>
                  </a:lnTo>
                  <a:lnTo>
                    <a:pt x="2667" y="17669"/>
                  </a:lnTo>
                  <a:cubicBezTo>
                    <a:pt x="2819" y="19875"/>
                    <a:pt x="6552" y="21600"/>
                    <a:pt x="11048" y="21540"/>
                  </a:cubicBezTo>
                  <a:cubicBezTo>
                    <a:pt x="15352" y="21480"/>
                    <a:pt x="18781" y="19795"/>
                    <a:pt x="18933" y="17689"/>
                  </a:cubicBezTo>
                  <a:lnTo>
                    <a:pt x="18933" y="1645"/>
                  </a:lnTo>
                  <a:lnTo>
                    <a:pt x="21600" y="1645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6" name="Freeform: Shape 49"/>
            <p:cNvSpPr/>
            <p:nvPr/>
          </p:nvSpPr>
          <p:spPr>
            <a:xfrm rot="20964053">
              <a:off x="198344" y="95831"/>
              <a:ext cx="800715" cy="164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768"/>
                  </a:lnTo>
                  <a:lnTo>
                    <a:pt x="2662" y="768"/>
                  </a:lnTo>
                  <a:lnTo>
                    <a:pt x="2662" y="17716"/>
                  </a:lnTo>
                  <a:cubicBezTo>
                    <a:pt x="2791" y="19897"/>
                    <a:pt x="6570" y="21600"/>
                    <a:pt x="11036" y="21517"/>
                  </a:cubicBezTo>
                  <a:cubicBezTo>
                    <a:pt x="15330" y="21455"/>
                    <a:pt x="18766" y="19793"/>
                    <a:pt x="18895" y="17716"/>
                  </a:cubicBezTo>
                  <a:lnTo>
                    <a:pt x="18895" y="768"/>
                  </a:lnTo>
                  <a:lnTo>
                    <a:pt x="21557" y="768"/>
                  </a:lnTo>
                  <a:lnTo>
                    <a:pt x="21557" y="0"/>
                  </a:lnTo>
                  <a:close/>
                </a:path>
              </a:pathLst>
            </a:custGeom>
            <a:solidFill>
              <a:srgbClr val="EAE4D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7" name="Freeform: Shape 50"/>
            <p:cNvSpPr/>
            <p:nvPr/>
          </p:nvSpPr>
          <p:spPr>
            <a:xfrm rot="20964053">
              <a:off x="465556" y="204541"/>
              <a:ext cx="55719" cy="55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000" extrusionOk="0">
                  <a:moveTo>
                    <a:pt x="5700" y="10500"/>
                  </a:moveTo>
                  <a:lnTo>
                    <a:pt x="900" y="15300"/>
                  </a:lnTo>
                  <a:cubicBezTo>
                    <a:pt x="-300" y="16500"/>
                    <a:pt x="-300" y="18900"/>
                    <a:pt x="900" y="20100"/>
                  </a:cubicBezTo>
                  <a:cubicBezTo>
                    <a:pt x="2100" y="21300"/>
                    <a:pt x="4500" y="21300"/>
                    <a:pt x="5700" y="20100"/>
                  </a:cubicBezTo>
                  <a:lnTo>
                    <a:pt x="10500" y="15300"/>
                  </a:lnTo>
                  <a:lnTo>
                    <a:pt x="15300" y="20100"/>
                  </a:lnTo>
                  <a:cubicBezTo>
                    <a:pt x="16500" y="21300"/>
                    <a:pt x="18900" y="21300"/>
                    <a:pt x="20100" y="20100"/>
                  </a:cubicBezTo>
                  <a:cubicBezTo>
                    <a:pt x="21300" y="18900"/>
                    <a:pt x="21300" y="16500"/>
                    <a:pt x="20100" y="15300"/>
                  </a:cubicBezTo>
                  <a:lnTo>
                    <a:pt x="15300" y="10500"/>
                  </a:lnTo>
                  <a:lnTo>
                    <a:pt x="20100" y="5700"/>
                  </a:lnTo>
                  <a:cubicBezTo>
                    <a:pt x="21300" y="4500"/>
                    <a:pt x="21300" y="2100"/>
                    <a:pt x="20100" y="900"/>
                  </a:cubicBezTo>
                  <a:cubicBezTo>
                    <a:pt x="18900" y="-300"/>
                    <a:pt x="16500" y="-300"/>
                    <a:pt x="15300" y="900"/>
                  </a:cubicBezTo>
                  <a:lnTo>
                    <a:pt x="10500" y="5700"/>
                  </a:lnTo>
                  <a:lnTo>
                    <a:pt x="5700" y="900"/>
                  </a:lnTo>
                  <a:cubicBezTo>
                    <a:pt x="4500" y="-300"/>
                    <a:pt x="2100" y="-300"/>
                    <a:pt x="900" y="900"/>
                  </a:cubicBezTo>
                  <a:cubicBezTo>
                    <a:pt x="-300" y="2100"/>
                    <a:pt x="-300" y="4500"/>
                    <a:pt x="900" y="5700"/>
                  </a:cubicBezTo>
                  <a:lnTo>
                    <a:pt x="5700" y="105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8" name="Freeform: Shape 51"/>
            <p:cNvSpPr/>
            <p:nvPr/>
          </p:nvSpPr>
          <p:spPr>
            <a:xfrm rot="20964053">
              <a:off x="428638" y="712428"/>
              <a:ext cx="429809" cy="886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6" extrusionOk="0">
                  <a:moveTo>
                    <a:pt x="21600" y="0"/>
                  </a:moveTo>
                  <a:lnTo>
                    <a:pt x="0" y="0"/>
                  </a:lnTo>
                  <a:lnTo>
                    <a:pt x="0" y="773"/>
                  </a:lnTo>
                  <a:lnTo>
                    <a:pt x="2640" y="773"/>
                  </a:lnTo>
                  <a:lnTo>
                    <a:pt x="2640" y="4830"/>
                  </a:lnTo>
                  <a:lnTo>
                    <a:pt x="8560" y="4830"/>
                  </a:lnTo>
                  <a:lnTo>
                    <a:pt x="8560" y="5603"/>
                  </a:lnTo>
                  <a:lnTo>
                    <a:pt x="2640" y="5603"/>
                  </a:lnTo>
                  <a:lnTo>
                    <a:pt x="2640" y="9853"/>
                  </a:lnTo>
                  <a:lnTo>
                    <a:pt x="8560" y="9853"/>
                  </a:lnTo>
                  <a:lnTo>
                    <a:pt x="8560" y="10626"/>
                  </a:lnTo>
                  <a:lnTo>
                    <a:pt x="2640" y="10626"/>
                  </a:lnTo>
                  <a:lnTo>
                    <a:pt x="2640" y="14877"/>
                  </a:lnTo>
                  <a:lnTo>
                    <a:pt x="8560" y="14877"/>
                  </a:lnTo>
                  <a:lnTo>
                    <a:pt x="8560" y="15649"/>
                  </a:lnTo>
                  <a:lnTo>
                    <a:pt x="2640" y="15649"/>
                  </a:lnTo>
                  <a:lnTo>
                    <a:pt x="2640" y="17736"/>
                  </a:lnTo>
                  <a:cubicBezTo>
                    <a:pt x="2800" y="19900"/>
                    <a:pt x="6560" y="21600"/>
                    <a:pt x="11040" y="21523"/>
                  </a:cubicBezTo>
                  <a:cubicBezTo>
                    <a:pt x="15360" y="21445"/>
                    <a:pt x="18800" y="19784"/>
                    <a:pt x="18880" y="17736"/>
                  </a:cubicBezTo>
                  <a:lnTo>
                    <a:pt x="18880" y="773"/>
                  </a:lnTo>
                  <a:lnTo>
                    <a:pt x="21520" y="773"/>
                  </a:lnTo>
                  <a:lnTo>
                    <a:pt x="2152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9" name="Freeform: Shape 52"/>
            <p:cNvSpPr/>
            <p:nvPr/>
          </p:nvSpPr>
          <p:spPr>
            <a:xfrm rot="20964053">
              <a:off x="296885" y="458901"/>
              <a:ext cx="245151" cy="245151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0" name="Freeform: Shape 53"/>
            <p:cNvSpPr/>
            <p:nvPr/>
          </p:nvSpPr>
          <p:spPr>
            <a:xfrm rot="20964053">
              <a:off x="566937" y="366802"/>
              <a:ext cx="219683" cy="219683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1" name="Freeform: Shape 54"/>
            <p:cNvSpPr/>
            <p:nvPr/>
          </p:nvSpPr>
          <p:spPr>
            <a:xfrm rot="20964053">
              <a:off x="287769" y="232271"/>
              <a:ext cx="111433" cy="111433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2" name="Freeform: Shape 55"/>
            <p:cNvSpPr/>
            <p:nvPr/>
          </p:nvSpPr>
          <p:spPr>
            <a:xfrm rot="20964053">
              <a:off x="606140" y="194015"/>
              <a:ext cx="127353" cy="127353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3" name="Freeform: Shape 56"/>
            <p:cNvSpPr/>
            <p:nvPr/>
          </p:nvSpPr>
          <p:spPr>
            <a:xfrm rot="20964053">
              <a:off x="458779" y="330911"/>
              <a:ext cx="98699" cy="98699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4" name="Freeform: Shape 57"/>
            <p:cNvSpPr/>
            <p:nvPr/>
          </p:nvSpPr>
          <p:spPr>
            <a:xfrm rot="20964053">
              <a:off x="239141" y="384429"/>
              <a:ext cx="85963" cy="85965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263" name="Group 58"/>
            <p:cNvGrpSpPr/>
            <p:nvPr/>
          </p:nvGrpSpPr>
          <p:grpSpPr>
            <a:xfrm>
              <a:off x="615349" y="785455"/>
              <a:ext cx="188333" cy="662388"/>
              <a:chOff x="0" y="0"/>
              <a:chExt cx="188331" cy="662386"/>
            </a:xfrm>
          </p:grpSpPr>
          <p:sp>
            <p:nvSpPr>
              <p:cNvPr id="255" name="Freeform: Shape 63"/>
              <p:cNvSpPr/>
              <p:nvPr/>
            </p:nvSpPr>
            <p:spPr>
              <a:xfrm rot="20964053">
                <a:off x="62529" y="450945"/>
                <a:ext cx="89147" cy="76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043" y="21600"/>
                    </a:moveTo>
                    <a:lnTo>
                      <a:pt x="14657" y="14400"/>
                    </a:lnTo>
                    <a:cubicBezTo>
                      <a:pt x="15814" y="14400"/>
                      <a:pt x="16586" y="13950"/>
                      <a:pt x="16971" y="13500"/>
                    </a:cubicBezTo>
                    <a:cubicBezTo>
                      <a:pt x="17743" y="12600"/>
                      <a:pt x="18129" y="11700"/>
                      <a:pt x="18129" y="10350"/>
                    </a:cubicBezTo>
                    <a:cubicBezTo>
                      <a:pt x="18129" y="9450"/>
                      <a:pt x="17743" y="8550"/>
                      <a:pt x="17357" y="7650"/>
                    </a:cubicBezTo>
                    <a:cubicBezTo>
                      <a:pt x="16971" y="7200"/>
                      <a:pt x="16586" y="6750"/>
                      <a:pt x="15814" y="6750"/>
                    </a:cubicBezTo>
                    <a:cubicBezTo>
                      <a:pt x="15429" y="6750"/>
                      <a:pt x="14657" y="7200"/>
                      <a:pt x="14271" y="7650"/>
                    </a:cubicBezTo>
                    <a:cubicBezTo>
                      <a:pt x="13886" y="8100"/>
                      <a:pt x="13500" y="9450"/>
                      <a:pt x="13114" y="11700"/>
                    </a:cubicBezTo>
                    <a:cubicBezTo>
                      <a:pt x="12343" y="14850"/>
                      <a:pt x="11571" y="17550"/>
                      <a:pt x="10414" y="18900"/>
                    </a:cubicBezTo>
                    <a:cubicBezTo>
                      <a:pt x="9257" y="20250"/>
                      <a:pt x="8100" y="21150"/>
                      <a:pt x="6171" y="21150"/>
                    </a:cubicBezTo>
                    <a:cubicBezTo>
                      <a:pt x="5014" y="21150"/>
                      <a:pt x="4243" y="20700"/>
                      <a:pt x="3086" y="20250"/>
                    </a:cubicBezTo>
                    <a:cubicBezTo>
                      <a:pt x="1928" y="19350"/>
                      <a:pt x="1543" y="18450"/>
                      <a:pt x="771" y="17100"/>
                    </a:cubicBezTo>
                    <a:cubicBezTo>
                      <a:pt x="386" y="15750"/>
                      <a:pt x="0" y="13500"/>
                      <a:pt x="0" y="11250"/>
                    </a:cubicBezTo>
                    <a:cubicBezTo>
                      <a:pt x="0" y="8100"/>
                      <a:pt x="386" y="5850"/>
                      <a:pt x="1543" y="4050"/>
                    </a:cubicBezTo>
                    <a:cubicBezTo>
                      <a:pt x="2700" y="2250"/>
                      <a:pt x="4243" y="1350"/>
                      <a:pt x="6171" y="900"/>
                    </a:cubicBezTo>
                    <a:lnTo>
                      <a:pt x="6557" y="8100"/>
                    </a:lnTo>
                    <a:cubicBezTo>
                      <a:pt x="5786" y="8100"/>
                      <a:pt x="5014" y="8550"/>
                      <a:pt x="4629" y="9450"/>
                    </a:cubicBezTo>
                    <a:cubicBezTo>
                      <a:pt x="4243" y="9900"/>
                      <a:pt x="3857" y="10800"/>
                      <a:pt x="3857" y="12150"/>
                    </a:cubicBezTo>
                    <a:cubicBezTo>
                      <a:pt x="3857" y="13050"/>
                      <a:pt x="3857" y="13500"/>
                      <a:pt x="4243" y="13950"/>
                    </a:cubicBezTo>
                    <a:cubicBezTo>
                      <a:pt x="4629" y="14400"/>
                      <a:pt x="5014" y="14400"/>
                      <a:pt x="5400" y="14400"/>
                    </a:cubicBezTo>
                    <a:cubicBezTo>
                      <a:pt x="5786" y="14400"/>
                      <a:pt x="6171" y="14400"/>
                      <a:pt x="6171" y="13950"/>
                    </a:cubicBezTo>
                    <a:cubicBezTo>
                      <a:pt x="6557" y="13500"/>
                      <a:pt x="6557" y="12600"/>
                      <a:pt x="6943" y="11250"/>
                    </a:cubicBezTo>
                    <a:cubicBezTo>
                      <a:pt x="7714" y="8100"/>
                      <a:pt x="8100" y="5400"/>
                      <a:pt x="8871" y="4050"/>
                    </a:cubicBezTo>
                    <a:cubicBezTo>
                      <a:pt x="9643" y="2700"/>
                      <a:pt x="10414" y="1350"/>
                      <a:pt x="11186" y="900"/>
                    </a:cubicBezTo>
                    <a:cubicBezTo>
                      <a:pt x="11957" y="450"/>
                      <a:pt x="13114" y="0"/>
                      <a:pt x="14271" y="0"/>
                    </a:cubicBezTo>
                    <a:cubicBezTo>
                      <a:pt x="15814" y="0"/>
                      <a:pt x="16971" y="450"/>
                      <a:pt x="18129" y="1350"/>
                    </a:cubicBezTo>
                    <a:cubicBezTo>
                      <a:pt x="19286" y="2250"/>
                      <a:pt x="20057" y="3600"/>
                      <a:pt x="20829" y="4950"/>
                    </a:cubicBezTo>
                    <a:cubicBezTo>
                      <a:pt x="21600" y="6300"/>
                      <a:pt x="21600" y="8550"/>
                      <a:pt x="21600" y="10800"/>
                    </a:cubicBezTo>
                    <a:cubicBezTo>
                      <a:pt x="21600" y="14850"/>
                      <a:pt x="20829" y="18000"/>
                      <a:pt x="19672" y="19350"/>
                    </a:cubicBezTo>
                    <a:cubicBezTo>
                      <a:pt x="18900" y="20250"/>
                      <a:pt x="16971" y="21150"/>
                      <a:pt x="15043" y="2160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6" name="Freeform: Shape 64"/>
              <p:cNvSpPr/>
              <p:nvPr/>
            </p:nvSpPr>
            <p:spPr>
              <a:xfrm rot="20964053">
                <a:off x="71943" y="365407"/>
                <a:ext cx="66862" cy="73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857" y="6574"/>
                    </a:moveTo>
                    <a:lnTo>
                      <a:pt x="13886" y="0"/>
                    </a:lnTo>
                    <a:cubicBezTo>
                      <a:pt x="15428" y="470"/>
                      <a:pt x="16971" y="939"/>
                      <a:pt x="18000" y="1878"/>
                    </a:cubicBezTo>
                    <a:cubicBezTo>
                      <a:pt x="19028" y="2817"/>
                      <a:pt x="20057" y="3757"/>
                      <a:pt x="20571" y="5165"/>
                    </a:cubicBezTo>
                    <a:cubicBezTo>
                      <a:pt x="21086" y="6574"/>
                      <a:pt x="21600" y="7983"/>
                      <a:pt x="21600" y="10330"/>
                    </a:cubicBezTo>
                    <a:cubicBezTo>
                      <a:pt x="21600" y="12209"/>
                      <a:pt x="21600" y="14087"/>
                      <a:pt x="21086" y="15026"/>
                    </a:cubicBezTo>
                    <a:cubicBezTo>
                      <a:pt x="20571" y="16435"/>
                      <a:pt x="20057" y="17374"/>
                      <a:pt x="19028" y="18313"/>
                    </a:cubicBezTo>
                    <a:cubicBezTo>
                      <a:pt x="18000" y="19252"/>
                      <a:pt x="16971" y="20191"/>
                      <a:pt x="15943" y="20661"/>
                    </a:cubicBezTo>
                    <a:cubicBezTo>
                      <a:pt x="14400" y="21130"/>
                      <a:pt x="12857" y="21600"/>
                      <a:pt x="10800" y="21600"/>
                    </a:cubicBezTo>
                    <a:cubicBezTo>
                      <a:pt x="8743" y="21600"/>
                      <a:pt x="7200" y="21130"/>
                      <a:pt x="5657" y="20661"/>
                    </a:cubicBezTo>
                    <a:cubicBezTo>
                      <a:pt x="4629" y="20191"/>
                      <a:pt x="3600" y="19722"/>
                      <a:pt x="3086" y="18783"/>
                    </a:cubicBezTo>
                    <a:cubicBezTo>
                      <a:pt x="2057" y="17843"/>
                      <a:pt x="1543" y="16904"/>
                      <a:pt x="1029" y="16435"/>
                    </a:cubicBezTo>
                    <a:cubicBezTo>
                      <a:pt x="514" y="15026"/>
                      <a:pt x="0" y="13148"/>
                      <a:pt x="0" y="11270"/>
                    </a:cubicBezTo>
                    <a:cubicBezTo>
                      <a:pt x="0" y="8452"/>
                      <a:pt x="514" y="6104"/>
                      <a:pt x="1543" y="4226"/>
                    </a:cubicBezTo>
                    <a:cubicBezTo>
                      <a:pt x="2571" y="2817"/>
                      <a:pt x="4629" y="1409"/>
                      <a:pt x="6686" y="939"/>
                    </a:cubicBezTo>
                    <a:lnTo>
                      <a:pt x="7714" y="7513"/>
                    </a:lnTo>
                    <a:cubicBezTo>
                      <a:pt x="6686" y="7513"/>
                      <a:pt x="6171" y="7983"/>
                      <a:pt x="5657" y="8452"/>
                    </a:cubicBezTo>
                    <a:cubicBezTo>
                      <a:pt x="5657" y="8922"/>
                      <a:pt x="5657" y="9391"/>
                      <a:pt x="5657" y="10330"/>
                    </a:cubicBezTo>
                    <a:cubicBezTo>
                      <a:pt x="5657" y="11739"/>
                      <a:pt x="6171" y="12678"/>
                      <a:pt x="7200" y="13148"/>
                    </a:cubicBezTo>
                    <a:cubicBezTo>
                      <a:pt x="8229" y="14087"/>
                      <a:pt x="9772" y="14087"/>
                      <a:pt x="11314" y="14087"/>
                    </a:cubicBezTo>
                    <a:cubicBezTo>
                      <a:pt x="12857" y="14087"/>
                      <a:pt x="14400" y="13617"/>
                      <a:pt x="14914" y="13148"/>
                    </a:cubicBezTo>
                    <a:cubicBezTo>
                      <a:pt x="15943" y="12209"/>
                      <a:pt x="16457" y="11270"/>
                      <a:pt x="16457" y="10330"/>
                    </a:cubicBezTo>
                    <a:cubicBezTo>
                      <a:pt x="16457" y="9391"/>
                      <a:pt x="15943" y="8452"/>
                      <a:pt x="15428" y="7983"/>
                    </a:cubicBezTo>
                    <a:cubicBezTo>
                      <a:pt x="14914" y="7513"/>
                      <a:pt x="14400" y="7043"/>
                      <a:pt x="12857" y="657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7" name="Freeform: Shape 65"/>
              <p:cNvSpPr/>
              <p:nvPr/>
            </p:nvSpPr>
            <p:spPr>
              <a:xfrm rot="20964053">
                <a:off x="38588" y="332036"/>
                <a:ext cx="87555" cy="23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0" y="0"/>
                    </a:lnTo>
                    <a:lnTo>
                      <a:pt x="3927" y="0"/>
                    </a:lnTo>
                    <a:lnTo>
                      <a:pt x="3927" y="21600"/>
                    </a:lnTo>
                    <a:lnTo>
                      <a:pt x="0" y="21600"/>
                    </a:lnTo>
                    <a:close/>
                    <a:moveTo>
                      <a:pt x="5891" y="21600"/>
                    </a:moveTo>
                    <a:lnTo>
                      <a:pt x="5891" y="0"/>
                    </a:lnTo>
                    <a:lnTo>
                      <a:pt x="21600" y="0"/>
                    </a:lnTo>
                    <a:lnTo>
                      <a:pt x="21600" y="21600"/>
                    </a:lnTo>
                    <a:lnTo>
                      <a:pt x="5891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8" name="Freeform: Shape 66"/>
              <p:cNvSpPr/>
              <p:nvPr/>
            </p:nvSpPr>
            <p:spPr>
              <a:xfrm rot="20964053">
                <a:off x="50830" y="244792"/>
                <a:ext cx="65269" cy="7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644" y="480"/>
                    </a:moveTo>
                    <a:lnTo>
                      <a:pt x="12644" y="14880"/>
                    </a:lnTo>
                    <a:cubicBezTo>
                      <a:pt x="13698" y="14880"/>
                      <a:pt x="14751" y="14400"/>
                      <a:pt x="15278" y="13920"/>
                    </a:cubicBezTo>
                    <a:cubicBezTo>
                      <a:pt x="16332" y="13440"/>
                      <a:pt x="16859" y="12480"/>
                      <a:pt x="16859" y="11040"/>
                    </a:cubicBezTo>
                    <a:cubicBezTo>
                      <a:pt x="16859" y="10560"/>
                      <a:pt x="16859" y="9600"/>
                      <a:pt x="16332" y="9120"/>
                    </a:cubicBezTo>
                    <a:cubicBezTo>
                      <a:pt x="16332" y="8640"/>
                      <a:pt x="15805" y="8160"/>
                      <a:pt x="14751" y="7680"/>
                    </a:cubicBezTo>
                    <a:lnTo>
                      <a:pt x="15278" y="480"/>
                    </a:lnTo>
                    <a:cubicBezTo>
                      <a:pt x="17385" y="1440"/>
                      <a:pt x="18966" y="2880"/>
                      <a:pt x="20019" y="4320"/>
                    </a:cubicBezTo>
                    <a:cubicBezTo>
                      <a:pt x="21073" y="5760"/>
                      <a:pt x="21600" y="8160"/>
                      <a:pt x="21600" y="11040"/>
                    </a:cubicBezTo>
                    <a:cubicBezTo>
                      <a:pt x="21600" y="13440"/>
                      <a:pt x="21073" y="15360"/>
                      <a:pt x="20546" y="16800"/>
                    </a:cubicBezTo>
                    <a:cubicBezTo>
                      <a:pt x="20019" y="18240"/>
                      <a:pt x="18439" y="19680"/>
                      <a:pt x="16859" y="20160"/>
                    </a:cubicBezTo>
                    <a:cubicBezTo>
                      <a:pt x="15278" y="21120"/>
                      <a:pt x="13171" y="21600"/>
                      <a:pt x="11063" y="21600"/>
                    </a:cubicBezTo>
                    <a:cubicBezTo>
                      <a:pt x="7902" y="21600"/>
                      <a:pt x="5268" y="20640"/>
                      <a:pt x="3161" y="18720"/>
                    </a:cubicBezTo>
                    <a:cubicBezTo>
                      <a:pt x="1054" y="16800"/>
                      <a:pt x="0" y="14400"/>
                      <a:pt x="0" y="11040"/>
                    </a:cubicBezTo>
                    <a:cubicBezTo>
                      <a:pt x="0" y="8160"/>
                      <a:pt x="527" y="6240"/>
                      <a:pt x="1581" y="4800"/>
                    </a:cubicBezTo>
                    <a:cubicBezTo>
                      <a:pt x="2634" y="3360"/>
                      <a:pt x="3688" y="1920"/>
                      <a:pt x="5268" y="1440"/>
                    </a:cubicBezTo>
                    <a:cubicBezTo>
                      <a:pt x="6849" y="480"/>
                      <a:pt x="8956" y="0"/>
                      <a:pt x="12117" y="0"/>
                    </a:cubicBezTo>
                    <a:lnTo>
                      <a:pt x="12644" y="0"/>
                    </a:lnTo>
                    <a:close/>
                    <a:moveTo>
                      <a:pt x="8956" y="7680"/>
                    </a:moveTo>
                    <a:cubicBezTo>
                      <a:pt x="7376" y="7680"/>
                      <a:pt x="6322" y="8160"/>
                      <a:pt x="5795" y="8640"/>
                    </a:cubicBezTo>
                    <a:cubicBezTo>
                      <a:pt x="5268" y="9120"/>
                      <a:pt x="4741" y="10080"/>
                      <a:pt x="4741" y="11040"/>
                    </a:cubicBezTo>
                    <a:cubicBezTo>
                      <a:pt x="4741" y="12000"/>
                      <a:pt x="5268" y="12960"/>
                      <a:pt x="6322" y="13920"/>
                    </a:cubicBezTo>
                    <a:cubicBezTo>
                      <a:pt x="6849" y="14400"/>
                      <a:pt x="7902" y="14880"/>
                      <a:pt x="8956" y="14880"/>
                    </a:cubicBezTo>
                    <a:lnTo>
                      <a:pt x="8956" y="768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9" name="Freeform: Shape 67"/>
              <p:cNvSpPr/>
              <p:nvPr/>
            </p:nvSpPr>
            <p:spPr>
              <a:xfrm rot="20964053">
                <a:off x="33194" y="170165"/>
                <a:ext cx="66861" cy="66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29" y="21600"/>
                    </a:moveTo>
                    <a:lnTo>
                      <a:pt x="1029" y="14400"/>
                    </a:lnTo>
                    <a:lnTo>
                      <a:pt x="4114" y="14400"/>
                    </a:lnTo>
                    <a:cubicBezTo>
                      <a:pt x="2571" y="13371"/>
                      <a:pt x="1543" y="12343"/>
                      <a:pt x="1029" y="11314"/>
                    </a:cubicBezTo>
                    <a:cubicBezTo>
                      <a:pt x="514" y="10286"/>
                      <a:pt x="0" y="8743"/>
                      <a:pt x="0" y="7200"/>
                    </a:cubicBezTo>
                    <a:cubicBezTo>
                      <a:pt x="0" y="5143"/>
                      <a:pt x="514" y="3600"/>
                      <a:pt x="2057" y="2057"/>
                    </a:cubicBezTo>
                    <a:cubicBezTo>
                      <a:pt x="3600" y="514"/>
                      <a:pt x="5143" y="0"/>
                      <a:pt x="8229" y="0"/>
                    </a:cubicBezTo>
                    <a:lnTo>
                      <a:pt x="21600" y="0"/>
                    </a:lnTo>
                    <a:lnTo>
                      <a:pt x="21600" y="7714"/>
                    </a:lnTo>
                    <a:lnTo>
                      <a:pt x="10286" y="7714"/>
                    </a:lnTo>
                    <a:cubicBezTo>
                      <a:pt x="9257" y="7714"/>
                      <a:pt x="8229" y="7714"/>
                      <a:pt x="7714" y="8229"/>
                    </a:cubicBezTo>
                    <a:cubicBezTo>
                      <a:pt x="7200" y="8743"/>
                      <a:pt x="6686" y="9257"/>
                      <a:pt x="6686" y="10286"/>
                    </a:cubicBezTo>
                    <a:cubicBezTo>
                      <a:pt x="6686" y="11314"/>
                      <a:pt x="7200" y="11828"/>
                      <a:pt x="7714" y="12343"/>
                    </a:cubicBezTo>
                    <a:cubicBezTo>
                      <a:pt x="8229" y="12857"/>
                      <a:pt x="9772" y="13371"/>
                      <a:pt x="11314" y="13371"/>
                    </a:cubicBezTo>
                    <a:lnTo>
                      <a:pt x="21600" y="13371"/>
                    </a:lnTo>
                    <a:lnTo>
                      <a:pt x="21600" y="21086"/>
                    </a:lnTo>
                    <a:lnTo>
                      <a:pt x="1029" y="21086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0" name="Freeform: Shape 68"/>
              <p:cNvSpPr/>
              <p:nvPr/>
            </p:nvSpPr>
            <p:spPr>
              <a:xfrm rot="20964053">
                <a:off x="21403" y="86742"/>
                <a:ext cx="65270" cy="73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644" y="6574"/>
                    </a:moveTo>
                    <a:lnTo>
                      <a:pt x="13698" y="0"/>
                    </a:lnTo>
                    <a:cubicBezTo>
                      <a:pt x="15278" y="470"/>
                      <a:pt x="16859" y="939"/>
                      <a:pt x="17912" y="1878"/>
                    </a:cubicBezTo>
                    <a:cubicBezTo>
                      <a:pt x="18966" y="2817"/>
                      <a:pt x="20019" y="3757"/>
                      <a:pt x="20546" y="5165"/>
                    </a:cubicBezTo>
                    <a:cubicBezTo>
                      <a:pt x="21073" y="6574"/>
                      <a:pt x="21600" y="7983"/>
                      <a:pt x="21600" y="10330"/>
                    </a:cubicBezTo>
                    <a:cubicBezTo>
                      <a:pt x="21600" y="12209"/>
                      <a:pt x="21600" y="14087"/>
                      <a:pt x="21073" y="15026"/>
                    </a:cubicBezTo>
                    <a:cubicBezTo>
                      <a:pt x="20546" y="16435"/>
                      <a:pt x="20019" y="17374"/>
                      <a:pt x="18966" y="18313"/>
                    </a:cubicBezTo>
                    <a:cubicBezTo>
                      <a:pt x="17912" y="19252"/>
                      <a:pt x="16859" y="20191"/>
                      <a:pt x="15805" y="20661"/>
                    </a:cubicBezTo>
                    <a:cubicBezTo>
                      <a:pt x="14751" y="21130"/>
                      <a:pt x="13171" y="21600"/>
                      <a:pt x="11063" y="21600"/>
                    </a:cubicBezTo>
                    <a:cubicBezTo>
                      <a:pt x="8956" y="21600"/>
                      <a:pt x="7376" y="21130"/>
                      <a:pt x="5795" y="20661"/>
                    </a:cubicBezTo>
                    <a:cubicBezTo>
                      <a:pt x="4741" y="20191"/>
                      <a:pt x="3688" y="19722"/>
                      <a:pt x="3161" y="18783"/>
                    </a:cubicBezTo>
                    <a:cubicBezTo>
                      <a:pt x="2107" y="17843"/>
                      <a:pt x="1581" y="16904"/>
                      <a:pt x="1054" y="16435"/>
                    </a:cubicBezTo>
                    <a:cubicBezTo>
                      <a:pt x="527" y="15026"/>
                      <a:pt x="0" y="13148"/>
                      <a:pt x="0" y="11270"/>
                    </a:cubicBezTo>
                    <a:cubicBezTo>
                      <a:pt x="0" y="8452"/>
                      <a:pt x="527" y="6104"/>
                      <a:pt x="1581" y="4226"/>
                    </a:cubicBezTo>
                    <a:cubicBezTo>
                      <a:pt x="2634" y="2817"/>
                      <a:pt x="4741" y="1409"/>
                      <a:pt x="6849" y="939"/>
                    </a:cubicBezTo>
                    <a:lnTo>
                      <a:pt x="7902" y="7513"/>
                    </a:lnTo>
                    <a:cubicBezTo>
                      <a:pt x="6849" y="7513"/>
                      <a:pt x="6322" y="7983"/>
                      <a:pt x="5795" y="8452"/>
                    </a:cubicBezTo>
                    <a:cubicBezTo>
                      <a:pt x="5268" y="8452"/>
                      <a:pt x="5268" y="9391"/>
                      <a:pt x="5268" y="10330"/>
                    </a:cubicBezTo>
                    <a:cubicBezTo>
                      <a:pt x="5268" y="11739"/>
                      <a:pt x="5795" y="12678"/>
                      <a:pt x="6849" y="13148"/>
                    </a:cubicBezTo>
                    <a:cubicBezTo>
                      <a:pt x="7902" y="14087"/>
                      <a:pt x="9483" y="14087"/>
                      <a:pt x="11063" y="14087"/>
                    </a:cubicBezTo>
                    <a:cubicBezTo>
                      <a:pt x="12644" y="14087"/>
                      <a:pt x="14224" y="13617"/>
                      <a:pt x="14751" y="13148"/>
                    </a:cubicBezTo>
                    <a:cubicBezTo>
                      <a:pt x="15805" y="12209"/>
                      <a:pt x="16332" y="11270"/>
                      <a:pt x="16332" y="10330"/>
                    </a:cubicBezTo>
                    <a:cubicBezTo>
                      <a:pt x="16332" y="9391"/>
                      <a:pt x="15805" y="8452"/>
                      <a:pt x="15278" y="7983"/>
                    </a:cubicBezTo>
                    <a:cubicBezTo>
                      <a:pt x="14751" y="7513"/>
                      <a:pt x="14224" y="7043"/>
                      <a:pt x="12644" y="657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1" name="Freeform: Shape 69"/>
              <p:cNvSpPr/>
              <p:nvPr/>
            </p:nvSpPr>
            <p:spPr>
              <a:xfrm rot="20964053">
                <a:off x="6031" y="5390"/>
                <a:ext cx="65270" cy="7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644" y="480"/>
                    </a:moveTo>
                    <a:lnTo>
                      <a:pt x="12644" y="14880"/>
                    </a:lnTo>
                    <a:cubicBezTo>
                      <a:pt x="13698" y="14880"/>
                      <a:pt x="14751" y="14400"/>
                      <a:pt x="15278" y="13920"/>
                    </a:cubicBezTo>
                    <a:cubicBezTo>
                      <a:pt x="16332" y="13440"/>
                      <a:pt x="16859" y="12480"/>
                      <a:pt x="16859" y="11040"/>
                    </a:cubicBezTo>
                    <a:cubicBezTo>
                      <a:pt x="16859" y="10560"/>
                      <a:pt x="16859" y="9600"/>
                      <a:pt x="16332" y="9120"/>
                    </a:cubicBezTo>
                    <a:cubicBezTo>
                      <a:pt x="16332" y="8640"/>
                      <a:pt x="15805" y="8160"/>
                      <a:pt x="14751" y="7680"/>
                    </a:cubicBezTo>
                    <a:lnTo>
                      <a:pt x="15278" y="480"/>
                    </a:lnTo>
                    <a:cubicBezTo>
                      <a:pt x="17385" y="1440"/>
                      <a:pt x="18966" y="2880"/>
                      <a:pt x="20019" y="4320"/>
                    </a:cubicBezTo>
                    <a:cubicBezTo>
                      <a:pt x="21073" y="5760"/>
                      <a:pt x="21600" y="8160"/>
                      <a:pt x="21600" y="11040"/>
                    </a:cubicBezTo>
                    <a:cubicBezTo>
                      <a:pt x="21600" y="13440"/>
                      <a:pt x="21073" y="15360"/>
                      <a:pt x="20546" y="16800"/>
                    </a:cubicBezTo>
                    <a:cubicBezTo>
                      <a:pt x="20019" y="18240"/>
                      <a:pt x="18439" y="19680"/>
                      <a:pt x="16859" y="20160"/>
                    </a:cubicBezTo>
                    <a:cubicBezTo>
                      <a:pt x="15278" y="21120"/>
                      <a:pt x="13171" y="21600"/>
                      <a:pt x="11063" y="21600"/>
                    </a:cubicBezTo>
                    <a:cubicBezTo>
                      <a:pt x="7902" y="21600"/>
                      <a:pt x="5268" y="20640"/>
                      <a:pt x="3161" y="18720"/>
                    </a:cubicBezTo>
                    <a:cubicBezTo>
                      <a:pt x="1054" y="16800"/>
                      <a:pt x="0" y="14400"/>
                      <a:pt x="0" y="11040"/>
                    </a:cubicBezTo>
                    <a:cubicBezTo>
                      <a:pt x="0" y="8160"/>
                      <a:pt x="527" y="6240"/>
                      <a:pt x="1581" y="4800"/>
                    </a:cubicBezTo>
                    <a:cubicBezTo>
                      <a:pt x="2634" y="3360"/>
                      <a:pt x="3688" y="1920"/>
                      <a:pt x="5268" y="1440"/>
                    </a:cubicBezTo>
                    <a:cubicBezTo>
                      <a:pt x="6849" y="480"/>
                      <a:pt x="8956" y="0"/>
                      <a:pt x="12117" y="0"/>
                    </a:cubicBezTo>
                    <a:lnTo>
                      <a:pt x="12644" y="0"/>
                    </a:lnTo>
                    <a:close/>
                    <a:moveTo>
                      <a:pt x="8956" y="7680"/>
                    </a:moveTo>
                    <a:cubicBezTo>
                      <a:pt x="7376" y="7680"/>
                      <a:pt x="6322" y="8160"/>
                      <a:pt x="5795" y="8640"/>
                    </a:cubicBezTo>
                    <a:cubicBezTo>
                      <a:pt x="5268" y="9120"/>
                      <a:pt x="4741" y="10080"/>
                      <a:pt x="4741" y="11040"/>
                    </a:cubicBezTo>
                    <a:cubicBezTo>
                      <a:pt x="4741" y="12000"/>
                      <a:pt x="5268" y="12960"/>
                      <a:pt x="6322" y="13920"/>
                    </a:cubicBezTo>
                    <a:cubicBezTo>
                      <a:pt x="6849" y="14400"/>
                      <a:pt x="7902" y="14880"/>
                      <a:pt x="8956" y="14880"/>
                    </a:cubicBezTo>
                    <a:lnTo>
                      <a:pt x="8956" y="768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2" name="Freeform: Shape 70"/>
              <p:cNvSpPr/>
              <p:nvPr/>
            </p:nvSpPr>
            <p:spPr>
              <a:xfrm rot="20964053">
                <a:off x="92099" y="552733"/>
                <a:ext cx="87556" cy="1024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152" extrusionOk="0">
                    <a:moveTo>
                      <a:pt x="21207" y="9693"/>
                    </a:moveTo>
                    <a:cubicBezTo>
                      <a:pt x="21207" y="10006"/>
                      <a:pt x="21600" y="10006"/>
                      <a:pt x="21600" y="10319"/>
                    </a:cubicBezTo>
                    <a:cubicBezTo>
                      <a:pt x="21600" y="10633"/>
                      <a:pt x="21600" y="10946"/>
                      <a:pt x="21207" y="10946"/>
                    </a:cubicBezTo>
                    <a:cubicBezTo>
                      <a:pt x="19244" y="12824"/>
                      <a:pt x="14138" y="18146"/>
                      <a:pt x="11389" y="19398"/>
                    </a:cubicBezTo>
                    <a:cubicBezTo>
                      <a:pt x="7854" y="20963"/>
                      <a:pt x="3142" y="20024"/>
                      <a:pt x="1178" y="17206"/>
                    </a:cubicBezTo>
                    <a:cubicBezTo>
                      <a:pt x="393" y="16267"/>
                      <a:pt x="0" y="15328"/>
                      <a:pt x="0" y="14389"/>
                    </a:cubicBezTo>
                    <a:cubicBezTo>
                      <a:pt x="0" y="12824"/>
                      <a:pt x="1178" y="11259"/>
                      <a:pt x="2749" y="10006"/>
                    </a:cubicBezTo>
                    <a:cubicBezTo>
                      <a:pt x="786" y="9067"/>
                      <a:pt x="0" y="7189"/>
                      <a:pt x="0" y="5624"/>
                    </a:cubicBezTo>
                    <a:cubicBezTo>
                      <a:pt x="0" y="4685"/>
                      <a:pt x="393" y="3746"/>
                      <a:pt x="1178" y="2806"/>
                    </a:cubicBezTo>
                    <a:cubicBezTo>
                      <a:pt x="3142" y="-11"/>
                      <a:pt x="7854" y="-637"/>
                      <a:pt x="11389" y="615"/>
                    </a:cubicBezTo>
                    <a:cubicBezTo>
                      <a:pt x="14138" y="2493"/>
                      <a:pt x="19244" y="7815"/>
                      <a:pt x="21207" y="9693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264" name="Freeform: Shape 59"/>
            <p:cNvSpPr/>
            <p:nvPr/>
          </p:nvSpPr>
          <p:spPr>
            <a:xfrm rot="20964053">
              <a:off x="631317" y="100238"/>
              <a:ext cx="70045" cy="70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54" y="8345"/>
                  </a:moveTo>
                  <a:lnTo>
                    <a:pt x="2455" y="8345"/>
                  </a:lnTo>
                  <a:cubicBezTo>
                    <a:pt x="982" y="8345"/>
                    <a:pt x="0" y="9818"/>
                    <a:pt x="0" y="11291"/>
                  </a:cubicBezTo>
                  <a:cubicBezTo>
                    <a:pt x="0" y="12764"/>
                    <a:pt x="1473" y="14236"/>
                    <a:pt x="2946" y="13746"/>
                  </a:cubicBezTo>
                  <a:lnTo>
                    <a:pt x="8345" y="13746"/>
                  </a:lnTo>
                  <a:lnTo>
                    <a:pt x="8345" y="19145"/>
                  </a:lnTo>
                  <a:cubicBezTo>
                    <a:pt x="8345" y="20618"/>
                    <a:pt x="9818" y="21600"/>
                    <a:pt x="11291" y="21600"/>
                  </a:cubicBezTo>
                  <a:cubicBezTo>
                    <a:pt x="12764" y="21600"/>
                    <a:pt x="14236" y="20127"/>
                    <a:pt x="13746" y="18655"/>
                  </a:cubicBezTo>
                  <a:lnTo>
                    <a:pt x="13746" y="13255"/>
                  </a:lnTo>
                  <a:lnTo>
                    <a:pt x="19145" y="13255"/>
                  </a:lnTo>
                  <a:cubicBezTo>
                    <a:pt x="20618" y="13255"/>
                    <a:pt x="21600" y="11782"/>
                    <a:pt x="21600" y="10309"/>
                  </a:cubicBezTo>
                  <a:cubicBezTo>
                    <a:pt x="21600" y="8836"/>
                    <a:pt x="20127" y="7364"/>
                    <a:pt x="18655" y="7854"/>
                  </a:cubicBezTo>
                  <a:lnTo>
                    <a:pt x="13255" y="7854"/>
                  </a:lnTo>
                  <a:lnTo>
                    <a:pt x="13255" y="2455"/>
                  </a:lnTo>
                  <a:cubicBezTo>
                    <a:pt x="13255" y="982"/>
                    <a:pt x="11782" y="0"/>
                    <a:pt x="10309" y="0"/>
                  </a:cubicBezTo>
                  <a:cubicBezTo>
                    <a:pt x="8836" y="0"/>
                    <a:pt x="7364" y="1473"/>
                    <a:pt x="7854" y="2946"/>
                  </a:cubicBezTo>
                  <a:lnTo>
                    <a:pt x="7854" y="8345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5" name="Freeform: Shape 60"/>
            <p:cNvSpPr/>
            <p:nvPr/>
          </p:nvSpPr>
          <p:spPr>
            <a:xfrm rot="20964053">
              <a:off x="580496" y="602335"/>
              <a:ext cx="57310" cy="55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6" h="21000" extrusionOk="0">
                  <a:moveTo>
                    <a:pt x="6130" y="10500"/>
                  </a:moveTo>
                  <a:lnTo>
                    <a:pt x="1459" y="15300"/>
                  </a:lnTo>
                  <a:cubicBezTo>
                    <a:pt x="292" y="16500"/>
                    <a:pt x="292" y="18900"/>
                    <a:pt x="1459" y="20100"/>
                  </a:cubicBezTo>
                  <a:cubicBezTo>
                    <a:pt x="2627" y="21300"/>
                    <a:pt x="4962" y="21300"/>
                    <a:pt x="6130" y="20100"/>
                  </a:cubicBezTo>
                  <a:lnTo>
                    <a:pt x="10800" y="15300"/>
                  </a:lnTo>
                  <a:lnTo>
                    <a:pt x="15470" y="20100"/>
                  </a:lnTo>
                  <a:cubicBezTo>
                    <a:pt x="16638" y="21300"/>
                    <a:pt x="18973" y="21300"/>
                    <a:pt x="20140" y="20100"/>
                  </a:cubicBezTo>
                  <a:cubicBezTo>
                    <a:pt x="21308" y="18900"/>
                    <a:pt x="21308" y="16500"/>
                    <a:pt x="20140" y="15300"/>
                  </a:cubicBezTo>
                  <a:lnTo>
                    <a:pt x="14886" y="10500"/>
                  </a:lnTo>
                  <a:lnTo>
                    <a:pt x="19557" y="5700"/>
                  </a:lnTo>
                  <a:cubicBezTo>
                    <a:pt x="20724" y="4500"/>
                    <a:pt x="20724" y="2100"/>
                    <a:pt x="19557" y="900"/>
                  </a:cubicBezTo>
                  <a:cubicBezTo>
                    <a:pt x="18389" y="-300"/>
                    <a:pt x="16054" y="-300"/>
                    <a:pt x="14886" y="900"/>
                  </a:cubicBezTo>
                  <a:lnTo>
                    <a:pt x="10216" y="5700"/>
                  </a:lnTo>
                  <a:lnTo>
                    <a:pt x="5546" y="900"/>
                  </a:lnTo>
                  <a:cubicBezTo>
                    <a:pt x="4378" y="-300"/>
                    <a:pt x="2043" y="-300"/>
                    <a:pt x="876" y="900"/>
                  </a:cubicBezTo>
                  <a:cubicBezTo>
                    <a:pt x="-292" y="2100"/>
                    <a:pt x="-292" y="4500"/>
                    <a:pt x="876" y="5700"/>
                  </a:cubicBezTo>
                  <a:lnTo>
                    <a:pt x="6130" y="105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6" name="Freeform: Shape 61"/>
            <p:cNvSpPr/>
            <p:nvPr/>
          </p:nvSpPr>
          <p:spPr>
            <a:xfrm rot="20964053">
              <a:off x="409445" y="501827"/>
              <a:ext cx="63677" cy="63677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7" name="Freeform: Shape 62"/>
            <p:cNvSpPr/>
            <p:nvPr/>
          </p:nvSpPr>
          <p:spPr>
            <a:xfrm rot="20964053">
              <a:off x="203033" y="177684"/>
              <a:ext cx="63677" cy="63677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272" name="Group 77"/>
          <p:cNvGrpSpPr/>
          <p:nvPr/>
        </p:nvGrpSpPr>
        <p:grpSpPr>
          <a:xfrm>
            <a:off x="4184809" y="6259566"/>
            <a:ext cx="1721440" cy="598436"/>
            <a:chOff x="-1" y="-1"/>
            <a:chExt cx="1721439" cy="598435"/>
          </a:xfrm>
        </p:grpSpPr>
        <p:sp>
          <p:nvSpPr>
            <p:cNvPr id="269" name="Freeform: Shape 78"/>
            <p:cNvSpPr/>
            <p:nvPr/>
          </p:nvSpPr>
          <p:spPr>
            <a:xfrm flipH="1">
              <a:off x="-2" y="-2"/>
              <a:ext cx="838623" cy="598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186" y="0"/>
                  </a:lnTo>
                  <a:lnTo>
                    <a:pt x="21600" y="21600"/>
                  </a:lnTo>
                  <a:lnTo>
                    <a:pt x="15414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0" name="Freeform: Shape 79"/>
            <p:cNvSpPr/>
            <p:nvPr/>
          </p:nvSpPr>
          <p:spPr>
            <a:xfrm flipH="1">
              <a:off x="441408" y="-2"/>
              <a:ext cx="838623" cy="598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186" y="0"/>
                  </a:lnTo>
                  <a:lnTo>
                    <a:pt x="21600" y="21600"/>
                  </a:lnTo>
                  <a:lnTo>
                    <a:pt x="15414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1" name="Freeform: Shape 80"/>
            <p:cNvSpPr/>
            <p:nvPr/>
          </p:nvSpPr>
          <p:spPr>
            <a:xfrm flipH="1">
              <a:off x="882818" y="-2"/>
              <a:ext cx="838621" cy="598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186" y="0"/>
                  </a:lnTo>
                  <a:lnTo>
                    <a:pt x="21600" y="21600"/>
                  </a:lnTo>
                  <a:lnTo>
                    <a:pt x="15414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273" name="Freeform: Shape 96"/>
          <p:cNvSpPr/>
          <p:nvPr/>
        </p:nvSpPr>
        <p:spPr>
          <a:xfrm rot="10800000" flipH="1">
            <a:off x="2620101" y="6137626"/>
            <a:ext cx="3906523" cy="720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443" extrusionOk="0">
                <a:moveTo>
                  <a:pt x="14335" y="20889"/>
                </a:moveTo>
                <a:lnTo>
                  <a:pt x="14359" y="21443"/>
                </a:lnTo>
                <a:lnTo>
                  <a:pt x="14269" y="21262"/>
                </a:lnTo>
                <a:close/>
                <a:moveTo>
                  <a:pt x="10294" y="20814"/>
                </a:moveTo>
                <a:lnTo>
                  <a:pt x="10337" y="21197"/>
                </a:lnTo>
                <a:lnTo>
                  <a:pt x="10292" y="21400"/>
                </a:lnTo>
                <a:lnTo>
                  <a:pt x="10254" y="21155"/>
                </a:lnTo>
                <a:close/>
                <a:moveTo>
                  <a:pt x="11788" y="20266"/>
                </a:moveTo>
                <a:lnTo>
                  <a:pt x="11812" y="20820"/>
                </a:lnTo>
                <a:lnTo>
                  <a:pt x="11729" y="20778"/>
                </a:lnTo>
                <a:close/>
                <a:moveTo>
                  <a:pt x="14485" y="19972"/>
                </a:moveTo>
                <a:lnTo>
                  <a:pt x="14509" y="20526"/>
                </a:lnTo>
                <a:lnTo>
                  <a:pt x="14446" y="20313"/>
                </a:lnTo>
                <a:close/>
                <a:moveTo>
                  <a:pt x="7302" y="19286"/>
                </a:moveTo>
                <a:lnTo>
                  <a:pt x="7268" y="19766"/>
                </a:lnTo>
                <a:lnTo>
                  <a:pt x="7250" y="19350"/>
                </a:lnTo>
                <a:close/>
                <a:moveTo>
                  <a:pt x="9397" y="18865"/>
                </a:moveTo>
                <a:lnTo>
                  <a:pt x="9364" y="19345"/>
                </a:lnTo>
                <a:lnTo>
                  <a:pt x="9346" y="18929"/>
                </a:lnTo>
                <a:close/>
                <a:moveTo>
                  <a:pt x="17032" y="18697"/>
                </a:moveTo>
                <a:lnTo>
                  <a:pt x="17087" y="19358"/>
                </a:lnTo>
                <a:lnTo>
                  <a:pt x="16992" y="19038"/>
                </a:lnTo>
                <a:close/>
                <a:moveTo>
                  <a:pt x="8598" y="18547"/>
                </a:moveTo>
                <a:lnTo>
                  <a:pt x="8687" y="18728"/>
                </a:lnTo>
                <a:lnTo>
                  <a:pt x="8610" y="18825"/>
                </a:lnTo>
                <a:close/>
                <a:moveTo>
                  <a:pt x="10693" y="18126"/>
                </a:moveTo>
                <a:lnTo>
                  <a:pt x="10757" y="18340"/>
                </a:lnTo>
                <a:lnTo>
                  <a:pt x="10685" y="18574"/>
                </a:lnTo>
                <a:close/>
                <a:moveTo>
                  <a:pt x="16569" y="17376"/>
                </a:moveTo>
                <a:lnTo>
                  <a:pt x="16612" y="17760"/>
                </a:lnTo>
                <a:lnTo>
                  <a:pt x="16567" y="17963"/>
                </a:lnTo>
                <a:lnTo>
                  <a:pt x="16535" y="17856"/>
                </a:lnTo>
                <a:close/>
                <a:moveTo>
                  <a:pt x="7904" y="16719"/>
                </a:moveTo>
                <a:lnTo>
                  <a:pt x="7911" y="16738"/>
                </a:lnTo>
                <a:lnTo>
                  <a:pt x="7914" y="16774"/>
                </a:lnTo>
                <a:cubicBezTo>
                  <a:pt x="7915" y="16832"/>
                  <a:pt x="7891" y="16711"/>
                  <a:pt x="7904" y="16719"/>
                </a:cubicBezTo>
                <a:close/>
                <a:moveTo>
                  <a:pt x="13830" y="16701"/>
                </a:moveTo>
                <a:lnTo>
                  <a:pt x="13842" y="16978"/>
                </a:lnTo>
                <a:lnTo>
                  <a:pt x="13778" y="16765"/>
                </a:lnTo>
                <a:close/>
                <a:moveTo>
                  <a:pt x="11198" y="16622"/>
                </a:moveTo>
                <a:lnTo>
                  <a:pt x="11222" y="17177"/>
                </a:lnTo>
                <a:lnTo>
                  <a:pt x="11138" y="17134"/>
                </a:lnTo>
                <a:close/>
                <a:moveTo>
                  <a:pt x="9539" y="16499"/>
                </a:moveTo>
                <a:lnTo>
                  <a:pt x="9648" y="16509"/>
                </a:lnTo>
                <a:lnTo>
                  <a:pt x="9609" y="16850"/>
                </a:lnTo>
                <a:close/>
                <a:moveTo>
                  <a:pt x="17226" y="16266"/>
                </a:moveTo>
                <a:lnTo>
                  <a:pt x="17224" y="16853"/>
                </a:lnTo>
                <a:lnTo>
                  <a:pt x="17123" y="16394"/>
                </a:lnTo>
                <a:close/>
                <a:moveTo>
                  <a:pt x="11546" y="15897"/>
                </a:moveTo>
                <a:lnTo>
                  <a:pt x="11544" y="16483"/>
                </a:lnTo>
                <a:lnTo>
                  <a:pt x="11475" y="16131"/>
                </a:lnTo>
                <a:close/>
                <a:moveTo>
                  <a:pt x="11732" y="15811"/>
                </a:moveTo>
                <a:lnTo>
                  <a:pt x="11724" y="16259"/>
                </a:lnTo>
                <a:lnTo>
                  <a:pt x="11661" y="16046"/>
                </a:lnTo>
                <a:close/>
                <a:moveTo>
                  <a:pt x="8051" y="15287"/>
                </a:moveTo>
                <a:lnTo>
                  <a:pt x="8138" y="16054"/>
                </a:lnTo>
                <a:lnTo>
                  <a:pt x="8079" y="16566"/>
                </a:lnTo>
                <a:lnTo>
                  <a:pt x="7956" y="16865"/>
                </a:lnTo>
                <a:lnTo>
                  <a:pt x="7911" y="16738"/>
                </a:lnTo>
                <a:lnTo>
                  <a:pt x="7887" y="16513"/>
                </a:lnTo>
                <a:lnTo>
                  <a:pt x="7842" y="16716"/>
                </a:lnTo>
                <a:cubicBezTo>
                  <a:pt x="7820" y="15576"/>
                  <a:pt x="7907" y="16343"/>
                  <a:pt x="7923" y="15447"/>
                </a:cubicBezTo>
                <a:lnTo>
                  <a:pt x="8000" y="15351"/>
                </a:lnTo>
                <a:lnTo>
                  <a:pt x="8018" y="15767"/>
                </a:lnTo>
                <a:close/>
                <a:moveTo>
                  <a:pt x="10408" y="15271"/>
                </a:moveTo>
                <a:cubicBezTo>
                  <a:pt x="10497" y="15452"/>
                  <a:pt x="10466" y="15345"/>
                  <a:pt x="10515" y="15867"/>
                </a:cubicBezTo>
                <a:cubicBezTo>
                  <a:pt x="10400" y="15718"/>
                  <a:pt x="10483" y="15761"/>
                  <a:pt x="10408" y="15271"/>
                </a:cubicBezTo>
                <a:close/>
                <a:moveTo>
                  <a:pt x="12074" y="14947"/>
                </a:moveTo>
                <a:lnTo>
                  <a:pt x="12092" y="15362"/>
                </a:lnTo>
                <a:cubicBezTo>
                  <a:pt x="12009" y="15320"/>
                  <a:pt x="12086" y="15224"/>
                  <a:pt x="12015" y="15459"/>
                </a:cubicBezTo>
                <a:lnTo>
                  <a:pt x="11997" y="15043"/>
                </a:lnTo>
                <a:cubicBezTo>
                  <a:pt x="12080" y="15085"/>
                  <a:pt x="12003" y="15181"/>
                  <a:pt x="12074" y="14947"/>
                </a:cubicBezTo>
                <a:close/>
                <a:moveTo>
                  <a:pt x="10800" y="14929"/>
                </a:moveTo>
                <a:lnTo>
                  <a:pt x="10818" y="15344"/>
                </a:lnTo>
                <a:lnTo>
                  <a:pt x="10754" y="15131"/>
                </a:lnTo>
                <a:close/>
                <a:moveTo>
                  <a:pt x="10954" y="14736"/>
                </a:moveTo>
                <a:lnTo>
                  <a:pt x="11029" y="15226"/>
                </a:lnTo>
                <a:lnTo>
                  <a:pt x="10984" y="15429"/>
                </a:lnTo>
                <a:close/>
                <a:moveTo>
                  <a:pt x="17647" y="14720"/>
                </a:moveTo>
                <a:lnTo>
                  <a:pt x="17594" y="15370"/>
                </a:lnTo>
                <a:lnTo>
                  <a:pt x="17550" y="14986"/>
                </a:lnTo>
                <a:close/>
                <a:moveTo>
                  <a:pt x="17398" y="14592"/>
                </a:moveTo>
                <a:lnTo>
                  <a:pt x="17409" y="14869"/>
                </a:lnTo>
                <a:lnTo>
                  <a:pt x="17346" y="14656"/>
                </a:lnTo>
                <a:close/>
                <a:moveTo>
                  <a:pt x="7715" y="14393"/>
                </a:moveTo>
                <a:lnTo>
                  <a:pt x="7810" y="14712"/>
                </a:lnTo>
                <a:lnTo>
                  <a:pt x="7713" y="14979"/>
                </a:lnTo>
                <a:close/>
                <a:moveTo>
                  <a:pt x="11801" y="14265"/>
                </a:moveTo>
                <a:lnTo>
                  <a:pt x="11865" y="14478"/>
                </a:lnTo>
                <a:lnTo>
                  <a:pt x="11787" y="14574"/>
                </a:lnTo>
                <a:close/>
                <a:moveTo>
                  <a:pt x="7165" y="14202"/>
                </a:moveTo>
                <a:lnTo>
                  <a:pt x="7228" y="14415"/>
                </a:lnTo>
                <a:lnTo>
                  <a:pt x="7188" y="14756"/>
                </a:lnTo>
                <a:lnTo>
                  <a:pt x="7131" y="14682"/>
                </a:lnTo>
                <a:close/>
                <a:moveTo>
                  <a:pt x="10816" y="14033"/>
                </a:moveTo>
                <a:lnTo>
                  <a:pt x="10839" y="14587"/>
                </a:lnTo>
                <a:lnTo>
                  <a:pt x="10782" y="14513"/>
                </a:lnTo>
                <a:close/>
                <a:moveTo>
                  <a:pt x="8132" y="14019"/>
                </a:moveTo>
                <a:lnTo>
                  <a:pt x="8176" y="14402"/>
                </a:lnTo>
                <a:lnTo>
                  <a:pt x="8061" y="14253"/>
                </a:lnTo>
                <a:close/>
                <a:moveTo>
                  <a:pt x="9240" y="13952"/>
                </a:moveTo>
                <a:lnTo>
                  <a:pt x="9310" y="14303"/>
                </a:lnTo>
                <a:lnTo>
                  <a:pt x="9239" y="14538"/>
                </a:lnTo>
                <a:lnTo>
                  <a:pt x="9207" y="14432"/>
                </a:lnTo>
                <a:close/>
                <a:moveTo>
                  <a:pt x="10649" y="13948"/>
                </a:moveTo>
                <a:lnTo>
                  <a:pt x="10584" y="14322"/>
                </a:lnTo>
                <a:lnTo>
                  <a:pt x="10547" y="14077"/>
                </a:lnTo>
                <a:close/>
                <a:moveTo>
                  <a:pt x="11732" y="13914"/>
                </a:moveTo>
                <a:lnTo>
                  <a:pt x="11815" y="13956"/>
                </a:lnTo>
                <a:lnTo>
                  <a:pt x="11801" y="14265"/>
                </a:lnTo>
                <a:cubicBezTo>
                  <a:pt x="11738" y="14052"/>
                  <a:pt x="11775" y="14297"/>
                  <a:pt x="11732" y="13914"/>
                </a:cubicBezTo>
                <a:close/>
                <a:moveTo>
                  <a:pt x="13992" y="13763"/>
                </a:moveTo>
                <a:cubicBezTo>
                  <a:pt x="13995" y="13759"/>
                  <a:pt x="13990" y="13801"/>
                  <a:pt x="14012" y="13993"/>
                </a:cubicBezTo>
                <a:lnTo>
                  <a:pt x="13940" y="14228"/>
                </a:lnTo>
                <a:lnTo>
                  <a:pt x="13923" y="13812"/>
                </a:lnTo>
                <a:cubicBezTo>
                  <a:pt x="13977" y="13817"/>
                  <a:pt x="13988" y="13767"/>
                  <a:pt x="13992" y="13763"/>
                </a:cubicBezTo>
                <a:close/>
                <a:moveTo>
                  <a:pt x="12917" y="13751"/>
                </a:moveTo>
                <a:lnTo>
                  <a:pt x="12878" y="14092"/>
                </a:lnTo>
                <a:lnTo>
                  <a:pt x="12866" y="13815"/>
                </a:lnTo>
                <a:close/>
                <a:moveTo>
                  <a:pt x="10093" y="13619"/>
                </a:moveTo>
                <a:lnTo>
                  <a:pt x="10157" y="13832"/>
                </a:lnTo>
                <a:lnTo>
                  <a:pt x="10111" y="14035"/>
                </a:lnTo>
                <a:close/>
                <a:moveTo>
                  <a:pt x="8031" y="13560"/>
                </a:moveTo>
                <a:lnTo>
                  <a:pt x="8061" y="14253"/>
                </a:lnTo>
                <a:lnTo>
                  <a:pt x="7934" y="13827"/>
                </a:lnTo>
                <a:close/>
                <a:moveTo>
                  <a:pt x="10757" y="13540"/>
                </a:moveTo>
                <a:cubicBezTo>
                  <a:pt x="10793" y="13514"/>
                  <a:pt x="10836" y="13570"/>
                  <a:pt x="10881" y="13660"/>
                </a:cubicBezTo>
                <a:lnTo>
                  <a:pt x="10810" y="13895"/>
                </a:lnTo>
                <a:cubicBezTo>
                  <a:pt x="10695" y="13746"/>
                  <a:pt x="10841" y="14001"/>
                  <a:pt x="10675" y="13916"/>
                </a:cubicBezTo>
                <a:cubicBezTo>
                  <a:pt x="10692" y="13676"/>
                  <a:pt x="10721" y="13567"/>
                  <a:pt x="10757" y="13540"/>
                </a:cubicBezTo>
                <a:close/>
                <a:moveTo>
                  <a:pt x="9377" y="13344"/>
                </a:moveTo>
                <a:lnTo>
                  <a:pt x="9337" y="13685"/>
                </a:lnTo>
                <a:lnTo>
                  <a:pt x="9325" y="13408"/>
                </a:lnTo>
                <a:close/>
                <a:moveTo>
                  <a:pt x="8506" y="13261"/>
                </a:moveTo>
                <a:lnTo>
                  <a:pt x="8570" y="13474"/>
                </a:lnTo>
                <a:lnTo>
                  <a:pt x="8524" y="13677"/>
                </a:lnTo>
                <a:lnTo>
                  <a:pt x="8486" y="13431"/>
                </a:lnTo>
                <a:close/>
                <a:moveTo>
                  <a:pt x="10972" y="13255"/>
                </a:moveTo>
                <a:lnTo>
                  <a:pt x="11035" y="13468"/>
                </a:lnTo>
                <a:lnTo>
                  <a:pt x="10932" y="13596"/>
                </a:lnTo>
                <a:close/>
                <a:moveTo>
                  <a:pt x="9070" y="13142"/>
                </a:moveTo>
                <a:cubicBezTo>
                  <a:pt x="9062" y="13590"/>
                  <a:pt x="9108" y="13387"/>
                  <a:pt x="9025" y="13345"/>
                </a:cubicBezTo>
                <a:cubicBezTo>
                  <a:pt x="9086" y="14144"/>
                  <a:pt x="9120" y="13664"/>
                  <a:pt x="9009" y="14240"/>
                </a:cubicBezTo>
                <a:lnTo>
                  <a:pt x="8953" y="13580"/>
                </a:lnTo>
                <a:cubicBezTo>
                  <a:pt x="8999" y="13377"/>
                  <a:pt x="8993" y="13238"/>
                  <a:pt x="9070" y="13142"/>
                </a:cubicBezTo>
                <a:close/>
                <a:moveTo>
                  <a:pt x="9448" y="13109"/>
                </a:moveTo>
                <a:lnTo>
                  <a:pt x="9512" y="13322"/>
                </a:lnTo>
                <a:lnTo>
                  <a:pt x="9466" y="13525"/>
                </a:lnTo>
                <a:lnTo>
                  <a:pt x="9428" y="13280"/>
                </a:lnTo>
                <a:close/>
                <a:moveTo>
                  <a:pt x="10070" y="13065"/>
                </a:moveTo>
                <a:lnTo>
                  <a:pt x="10081" y="13342"/>
                </a:lnTo>
                <a:cubicBezTo>
                  <a:pt x="9973" y="13332"/>
                  <a:pt x="9992" y="13161"/>
                  <a:pt x="9992" y="13161"/>
                </a:cubicBezTo>
                <a:close/>
                <a:moveTo>
                  <a:pt x="10416" y="12926"/>
                </a:moveTo>
                <a:lnTo>
                  <a:pt x="10408" y="13373"/>
                </a:lnTo>
                <a:lnTo>
                  <a:pt x="10497" y="13554"/>
                </a:lnTo>
                <a:cubicBezTo>
                  <a:pt x="10368" y="13715"/>
                  <a:pt x="10343" y="13747"/>
                  <a:pt x="10313" y="13054"/>
                </a:cubicBezTo>
                <a:close/>
                <a:moveTo>
                  <a:pt x="8809" y="12738"/>
                </a:moveTo>
                <a:lnTo>
                  <a:pt x="8827" y="13153"/>
                </a:lnTo>
                <a:cubicBezTo>
                  <a:pt x="8738" y="12972"/>
                  <a:pt x="8718" y="13143"/>
                  <a:pt x="8674" y="12759"/>
                </a:cubicBezTo>
                <a:lnTo>
                  <a:pt x="8783" y="12770"/>
                </a:lnTo>
                <a:close/>
                <a:moveTo>
                  <a:pt x="9725" y="12618"/>
                </a:moveTo>
                <a:lnTo>
                  <a:pt x="9686" y="12959"/>
                </a:lnTo>
                <a:lnTo>
                  <a:pt x="9674" y="12682"/>
                </a:lnTo>
                <a:close/>
                <a:moveTo>
                  <a:pt x="10699" y="12573"/>
                </a:moveTo>
                <a:lnTo>
                  <a:pt x="10723" y="13127"/>
                </a:lnTo>
                <a:cubicBezTo>
                  <a:pt x="10582" y="13011"/>
                  <a:pt x="10683" y="13469"/>
                  <a:pt x="10576" y="12872"/>
                </a:cubicBezTo>
                <a:close/>
                <a:moveTo>
                  <a:pt x="7580" y="12517"/>
                </a:moveTo>
                <a:lnTo>
                  <a:pt x="7598" y="12933"/>
                </a:lnTo>
                <a:lnTo>
                  <a:pt x="7540" y="12858"/>
                </a:lnTo>
                <a:close/>
                <a:moveTo>
                  <a:pt x="15246" y="12455"/>
                </a:moveTo>
                <a:lnTo>
                  <a:pt x="15310" y="12668"/>
                </a:lnTo>
                <a:lnTo>
                  <a:pt x="15213" y="12935"/>
                </a:lnTo>
                <a:close/>
                <a:moveTo>
                  <a:pt x="19064" y="12371"/>
                </a:moveTo>
                <a:lnTo>
                  <a:pt x="19024" y="12712"/>
                </a:lnTo>
                <a:lnTo>
                  <a:pt x="18961" y="12499"/>
                </a:lnTo>
                <a:close/>
                <a:moveTo>
                  <a:pt x="17328" y="12343"/>
                </a:moveTo>
                <a:lnTo>
                  <a:pt x="17455" y="12770"/>
                </a:lnTo>
                <a:lnTo>
                  <a:pt x="17352" y="12898"/>
                </a:lnTo>
                <a:close/>
                <a:moveTo>
                  <a:pt x="8330" y="12313"/>
                </a:moveTo>
                <a:lnTo>
                  <a:pt x="8366" y="13144"/>
                </a:lnTo>
                <a:lnTo>
                  <a:pt x="8340" y="13176"/>
                </a:lnTo>
                <a:lnTo>
                  <a:pt x="8279" y="12377"/>
                </a:lnTo>
                <a:close/>
                <a:moveTo>
                  <a:pt x="11059" y="12125"/>
                </a:moveTo>
                <a:lnTo>
                  <a:pt x="11083" y="12679"/>
                </a:lnTo>
                <a:lnTo>
                  <a:pt x="11019" y="12466"/>
                </a:lnTo>
                <a:close/>
                <a:moveTo>
                  <a:pt x="11924" y="12069"/>
                </a:moveTo>
                <a:lnTo>
                  <a:pt x="11967" y="12453"/>
                </a:lnTo>
                <a:lnTo>
                  <a:pt x="11884" y="12410"/>
                </a:lnTo>
                <a:close/>
                <a:moveTo>
                  <a:pt x="9311" y="11820"/>
                </a:moveTo>
                <a:lnTo>
                  <a:pt x="9407" y="12139"/>
                </a:lnTo>
                <a:lnTo>
                  <a:pt x="9335" y="12374"/>
                </a:lnTo>
                <a:close/>
                <a:moveTo>
                  <a:pt x="8684" y="11725"/>
                </a:moveTo>
                <a:lnTo>
                  <a:pt x="8696" y="12003"/>
                </a:lnTo>
                <a:lnTo>
                  <a:pt x="8607" y="11822"/>
                </a:lnTo>
                <a:close/>
                <a:moveTo>
                  <a:pt x="17055" y="11662"/>
                </a:moveTo>
                <a:lnTo>
                  <a:pt x="17124" y="12014"/>
                </a:lnTo>
                <a:lnTo>
                  <a:pt x="17073" y="12078"/>
                </a:lnTo>
                <a:close/>
                <a:moveTo>
                  <a:pt x="8870" y="11640"/>
                </a:moveTo>
                <a:cubicBezTo>
                  <a:pt x="8870" y="11640"/>
                  <a:pt x="8856" y="11949"/>
                  <a:pt x="9011" y="11757"/>
                </a:cubicBezTo>
                <a:close/>
                <a:moveTo>
                  <a:pt x="9165" y="11564"/>
                </a:moveTo>
                <a:lnTo>
                  <a:pt x="9165" y="11565"/>
                </a:lnTo>
                <a:close/>
                <a:moveTo>
                  <a:pt x="12252" y="11514"/>
                </a:moveTo>
                <a:lnTo>
                  <a:pt x="12310" y="11589"/>
                </a:lnTo>
                <a:lnTo>
                  <a:pt x="12276" y="12068"/>
                </a:lnTo>
                <a:cubicBezTo>
                  <a:pt x="12135" y="11951"/>
                  <a:pt x="12242" y="12548"/>
                  <a:pt x="12135" y="11951"/>
                </a:cubicBezTo>
                <a:cubicBezTo>
                  <a:pt x="12207" y="11717"/>
                  <a:pt x="12129" y="11813"/>
                  <a:pt x="12213" y="11855"/>
                </a:cubicBezTo>
                <a:close/>
                <a:moveTo>
                  <a:pt x="8237" y="11407"/>
                </a:moveTo>
                <a:lnTo>
                  <a:pt x="8172" y="11780"/>
                </a:lnTo>
                <a:lnTo>
                  <a:pt x="8160" y="11503"/>
                </a:lnTo>
                <a:close/>
                <a:moveTo>
                  <a:pt x="6656" y="11187"/>
                </a:moveTo>
                <a:lnTo>
                  <a:pt x="6719" y="11400"/>
                </a:lnTo>
                <a:lnTo>
                  <a:pt x="6674" y="11603"/>
                </a:lnTo>
                <a:lnTo>
                  <a:pt x="6616" y="11528"/>
                </a:lnTo>
                <a:close/>
                <a:moveTo>
                  <a:pt x="10109" y="10827"/>
                </a:moveTo>
                <a:lnTo>
                  <a:pt x="10178" y="11178"/>
                </a:lnTo>
                <a:lnTo>
                  <a:pt x="10101" y="11274"/>
                </a:lnTo>
                <a:close/>
                <a:moveTo>
                  <a:pt x="8265" y="10789"/>
                </a:moveTo>
                <a:lnTo>
                  <a:pt x="8282" y="11204"/>
                </a:lnTo>
                <a:lnTo>
                  <a:pt x="8219" y="10991"/>
                </a:lnTo>
                <a:close/>
                <a:moveTo>
                  <a:pt x="13817" y="10732"/>
                </a:moveTo>
                <a:lnTo>
                  <a:pt x="13881" y="10945"/>
                </a:lnTo>
                <a:lnTo>
                  <a:pt x="13861" y="11116"/>
                </a:lnTo>
                <a:lnTo>
                  <a:pt x="13778" y="11073"/>
                </a:lnTo>
                <a:close/>
                <a:moveTo>
                  <a:pt x="9559" y="10636"/>
                </a:moveTo>
                <a:cubicBezTo>
                  <a:pt x="9525" y="11116"/>
                  <a:pt x="9507" y="10700"/>
                  <a:pt x="9545" y="10945"/>
                </a:cubicBezTo>
                <a:cubicBezTo>
                  <a:pt x="9517" y="11564"/>
                  <a:pt x="9583" y="11190"/>
                  <a:pt x="9498" y="11734"/>
                </a:cubicBezTo>
                <a:lnTo>
                  <a:pt x="9454" y="11351"/>
                </a:lnTo>
                <a:cubicBezTo>
                  <a:pt x="9462" y="10903"/>
                  <a:pt x="9480" y="11319"/>
                  <a:pt x="9436" y="10935"/>
                </a:cubicBezTo>
                <a:close/>
                <a:moveTo>
                  <a:pt x="10046" y="10614"/>
                </a:moveTo>
                <a:lnTo>
                  <a:pt x="10081" y="11445"/>
                </a:lnTo>
                <a:cubicBezTo>
                  <a:pt x="9992" y="11264"/>
                  <a:pt x="9998" y="11402"/>
                  <a:pt x="9968" y="10710"/>
                </a:cubicBezTo>
                <a:close/>
                <a:moveTo>
                  <a:pt x="11506" y="10546"/>
                </a:moveTo>
                <a:lnTo>
                  <a:pt x="11575" y="10898"/>
                </a:lnTo>
                <a:lnTo>
                  <a:pt x="11561" y="11207"/>
                </a:lnTo>
                <a:lnTo>
                  <a:pt x="11472" y="11026"/>
                </a:lnTo>
                <a:lnTo>
                  <a:pt x="11484" y="11303"/>
                </a:lnTo>
                <a:lnTo>
                  <a:pt x="11433" y="11367"/>
                </a:lnTo>
                <a:cubicBezTo>
                  <a:pt x="11463" y="12060"/>
                  <a:pt x="11445" y="11644"/>
                  <a:pt x="11520" y="12134"/>
                </a:cubicBezTo>
                <a:lnTo>
                  <a:pt x="11500" y="12305"/>
                </a:lnTo>
                <a:lnTo>
                  <a:pt x="11391" y="12294"/>
                </a:lnTo>
                <a:lnTo>
                  <a:pt x="11381" y="11431"/>
                </a:lnTo>
                <a:lnTo>
                  <a:pt x="11336" y="11634"/>
                </a:lnTo>
                <a:lnTo>
                  <a:pt x="11312" y="11079"/>
                </a:lnTo>
                <a:lnTo>
                  <a:pt x="11370" y="11154"/>
                </a:lnTo>
                <a:lnTo>
                  <a:pt x="11429" y="10642"/>
                </a:lnTo>
                <a:cubicBezTo>
                  <a:pt x="11512" y="10685"/>
                  <a:pt x="11435" y="10781"/>
                  <a:pt x="11506" y="10546"/>
                </a:cubicBezTo>
                <a:close/>
                <a:moveTo>
                  <a:pt x="12697" y="10522"/>
                </a:moveTo>
                <a:cubicBezTo>
                  <a:pt x="12695" y="11108"/>
                  <a:pt x="12709" y="10799"/>
                  <a:pt x="12664" y="11001"/>
                </a:cubicBezTo>
                <a:lnTo>
                  <a:pt x="12646" y="10586"/>
                </a:lnTo>
                <a:close/>
                <a:moveTo>
                  <a:pt x="12127" y="10502"/>
                </a:moveTo>
                <a:lnTo>
                  <a:pt x="12139" y="10779"/>
                </a:lnTo>
                <a:lnTo>
                  <a:pt x="12076" y="10566"/>
                </a:lnTo>
                <a:close/>
                <a:moveTo>
                  <a:pt x="9579" y="10466"/>
                </a:moveTo>
                <a:lnTo>
                  <a:pt x="9648" y="10817"/>
                </a:lnTo>
                <a:lnTo>
                  <a:pt x="9602" y="11020"/>
                </a:lnTo>
                <a:close/>
                <a:moveTo>
                  <a:pt x="11583" y="10450"/>
                </a:moveTo>
                <a:lnTo>
                  <a:pt x="11672" y="10631"/>
                </a:lnTo>
                <a:lnTo>
                  <a:pt x="11601" y="10866"/>
                </a:lnTo>
                <a:close/>
                <a:moveTo>
                  <a:pt x="20197" y="10375"/>
                </a:moveTo>
                <a:cubicBezTo>
                  <a:pt x="20275" y="10279"/>
                  <a:pt x="20255" y="10450"/>
                  <a:pt x="20286" y="10556"/>
                </a:cubicBezTo>
                <a:lnTo>
                  <a:pt x="20209" y="10652"/>
                </a:lnTo>
                <a:close/>
                <a:moveTo>
                  <a:pt x="17649" y="10339"/>
                </a:moveTo>
                <a:lnTo>
                  <a:pt x="17615" y="10819"/>
                </a:lnTo>
                <a:lnTo>
                  <a:pt x="17597" y="10403"/>
                </a:lnTo>
                <a:close/>
                <a:moveTo>
                  <a:pt x="12769" y="10287"/>
                </a:moveTo>
                <a:lnTo>
                  <a:pt x="12858" y="10468"/>
                </a:lnTo>
                <a:lnTo>
                  <a:pt x="12792" y="10841"/>
                </a:lnTo>
                <a:lnTo>
                  <a:pt x="12761" y="10735"/>
                </a:lnTo>
                <a:close/>
                <a:moveTo>
                  <a:pt x="10375" y="10240"/>
                </a:moveTo>
                <a:lnTo>
                  <a:pt x="10382" y="10250"/>
                </a:lnTo>
                <a:lnTo>
                  <a:pt x="10379" y="10267"/>
                </a:lnTo>
                <a:cubicBezTo>
                  <a:pt x="10372" y="10289"/>
                  <a:pt x="10373" y="10261"/>
                  <a:pt x="10375" y="10240"/>
                </a:cubicBezTo>
                <a:close/>
                <a:moveTo>
                  <a:pt x="9893" y="10220"/>
                </a:moveTo>
                <a:cubicBezTo>
                  <a:pt x="9969" y="10417"/>
                  <a:pt x="9976" y="10409"/>
                  <a:pt x="9967" y="10438"/>
                </a:cubicBezTo>
                <a:cubicBezTo>
                  <a:pt x="9958" y="10467"/>
                  <a:pt x="9934" y="10534"/>
                  <a:pt x="9949" y="10880"/>
                </a:cubicBezTo>
                <a:lnTo>
                  <a:pt x="9961" y="11157"/>
                </a:lnTo>
                <a:lnTo>
                  <a:pt x="9883" y="11254"/>
                </a:lnTo>
                <a:cubicBezTo>
                  <a:pt x="9939" y="11914"/>
                  <a:pt x="9972" y="11435"/>
                  <a:pt x="9887" y="11978"/>
                </a:cubicBezTo>
                <a:cubicBezTo>
                  <a:pt x="9858" y="11286"/>
                  <a:pt x="9870" y="11563"/>
                  <a:pt x="9800" y="11211"/>
                </a:cubicBezTo>
                <a:lnTo>
                  <a:pt x="9923" y="10912"/>
                </a:lnTo>
                <a:lnTo>
                  <a:pt x="9911" y="10635"/>
                </a:lnTo>
                <a:close/>
                <a:moveTo>
                  <a:pt x="14498" y="10176"/>
                </a:moveTo>
                <a:lnTo>
                  <a:pt x="14522" y="10730"/>
                </a:lnTo>
                <a:lnTo>
                  <a:pt x="14453" y="10379"/>
                </a:lnTo>
                <a:close/>
                <a:moveTo>
                  <a:pt x="12161" y="10022"/>
                </a:moveTo>
                <a:lnTo>
                  <a:pt x="12179" y="10438"/>
                </a:lnTo>
                <a:lnTo>
                  <a:pt x="12127" y="10502"/>
                </a:lnTo>
                <a:close/>
                <a:moveTo>
                  <a:pt x="10425" y="9994"/>
                </a:moveTo>
                <a:lnTo>
                  <a:pt x="10303" y="10293"/>
                </a:lnTo>
                <a:lnTo>
                  <a:pt x="10372" y="10645"/>
                </a:lnTo>
                <a:cubicBezTo>
                  <a:pt x="10382" y="10413"/>
                  <a:pt x="10384" y="10301"/>
                  <a:pt x="10383" y="10252"/>
                </a:cubicBezTo>
                <a:lnTo>
                  <a:pt x="10382" y="10250"/>
                </a:lnTo>
                <a:close/>
                <a:moveTo>
                  <a:pt x="8447" y="9978"/>
                </a:moveTo>
                <a:lnTo>
                  <a:pt x="8436" y="9991"/>
                </a:lnTo>
                <a:lnTo>
                  <a:pt x="8448" y="10013"/>
                </a:lnTo>
                <a:close/>
                <a:moveTo>
                  <a:pt x="8825" y="9945"/>
                </a:moveTo>
                <a:lnTo>
                  <a:pt x="8765" y="10457"/>
                </a:lnTo>
                <a:cubicBezTo>
                  <a:pt x="8708" y="10382"/>
                  <a:pt x="8759" y="10318"/>
                  <a:pt x="8688" y="10553"/>
                </a:cubicBezTo>
                <a:cubicBezTo>
                  <a:pt x="8777" y="10734"/>
                  <a:pt x="8860" y="10776"/>
                  <a:pt x="8825" y="9945"/>
                </a:cubicBezTo>
                <a:close/>
                <a:moveTo>
                  <a:pt x="12373" y="9904"/>
                </a:moveTo>
                <a:lnTo>
                  <a:pt x="12422" y="10426"/>
                </a:lnTo>
                <a:lnTo>
                  <a:pt x="12339" y="10384"/>
                </a:lnTo>
                <a:close/>
                <a:moveTo>
                  <a:pt x="8532" y="9434"/>
                </a:moveTo>
                <a:lnTo>
                  <a:pt x="8633" y="9892"/>
                </a:lnTo>
                <a:lnTo>
                  <a:pt x="8524" y="9882"/>
                </a:lnTo>
                <a:lnTo>
                  <a:pt x="8532" y="9434"/>
                </a:lnTo>
                <a:close/>
                <a:moveTo>
                  <a:pt x="12054" y="9425"/>
                </a:moveTo>
                <a:cubicBezTo>
                  <a:pt x="11995" y="9937"/>
                  <a:pt x="12066" y="9703"/>
                  <a:pt x="11937" y="9863"/>
                </a:cubicBezTo>
                <a:cubicBezTo>
                  <a:pt x="11991" y="9212"/>
                  <a:pt x="11900" y="9618"/>
                  <a:pt x="12054" y="9425"/>
                </a:cubicBezTo>
                <a:close/>
                <a:moveTo>
                  <a:pt x="10542" y="9393"/>
                </a:moveTo>
                <a:cubicBezTo>
                  <a:pt x="10540" y="9341"/>
                  <a:pt x="10533" y="9349"/>
                  <a:pt x="10485" y="9483"/>
                </a:cubicBezTo>
                <a:lnTo>
                  <a:pt x="10402" y="9440"/>
                </a:lnTo>
                <a:lnTo>
                  <a:pt x="10477" y="9930"/>
                </a:lnTo>
                <a:lnTo>
                  <a:pt x="10574" y="9664"/>
                </a:lnTo>
                <a:cubicBezTo>
                  <a:pt x="10542" y="9557"/>
                  <a:pt x="10544" y="9445"/>
                  <a:pt x="10542" y="9393"/>
                </a:cubicBezTo>
                <a:close/>
                <a:moveTo>
                  <a:pt x="11427" y="9331"/>
                </a:moveTo>
                <a:lnTo>
                  <a:pt x="11484" y="9406"/>
                </a:lnTo>
                <a:lnTo>
                  <a:pt x="11445" y="9747"/>
                </a:lnTo>
                <a:close/>
                <a:moveTo>
                  <a:pt x="17819" y="9251"/>
                </a:moveTo>
                <a:lnTo>
                  <a:pt x="17785" y="9731"/>
                </a:lnTo>
                <a:lnTo>
                  <a:pt x="17767" y="9315"/>
                </a:lnTo>
                <a:close/>
                <a:moveTo>
                  <a:pt x="10338" y="9227"/>
                </a:moveTo>
                <a:lnTo>
                  <a:pt x="10279" y="9739"/>
                </a:lnTo>
                <a:lnTo>
                  <a:pt x="10356" y="9643"/>
                </a:lnTo>
                <a:close/>
                <a:moveTo>
                  <a:pt x="8468" y="9221"/>
                </a:moveTo>
                <a:lnTo>
                  <a:pt x="8532" y="9434"/>
                </a:lnTo>
                <a:lnTo>
                  <a:pt x="8454" y="9530"/>
                </a:lnTo>
                <a:close/>
                <a:moveTo>
                  <a:pt x="12119" y="9052"/>
                </a:moveTo>
                <a:lnTo>
                  <a:pt x="12175" y="9713"/>
                </a:lnTo>
                <a:lnTo>
                  <a:pt x="12129" y="9916"/>
                </a:lnTo>
                <a:lnTo>
                  <a:pt x="12098" y="9809"/>
                </a:lnTo>
                <a:lnTo>
                  <a:pt x="12094" y="9084"/>
                </a:lnTo>
                <a:close/>
                <a:moveTo>
                  <a:pt x="12952" y="8890"/>
                </a:moveTo>
                <a:lnTo>
                  <a:pt x="12956" y="9615"/>
                </a:lnTo>
                <a:lnTo>
                  <a:pt x="12855" y="9157"/>
                </a:lnTo>
                <a:close/>
                <a:moveTo>
                  <a:pt x="8081" y="8882"/>
                </a:moveTo>
                <a:cubicBezTo>
                  <a:pt x="8096" y="8918"/>
                  <a:pt x="8094" y="9030"/>
                  <a:pt x="8090" y="9254"/>
                </a:cubicBezTo>
                <a:lnTo>
                  <a:pt x="8160" y="9606"/>
                </a:lnTo>
                <a:lnTo>
                  <a:pt x="8108" y="9670"/>
                </a:lnTo>
                <a:lnTo>
                  <a:pt x="8120" y="9947"/>
                </a:lnTo>
                <a:lnTo>
                  <a:pt x="8063" y="9872"/>
                </a:lnTo>
                <a:lnTo>
                  <a:pt x="8059" y="9148"/>
                </a:lnTo>
                <a:lnTo>
                  <a:pt x="7981" y="9244"/>
                </a:lnTo>
                <a:lnTo>
                  <a:pt x="7970" y="8967"/>
                </a:lnTo>
                <a:cubicBezTo>
                  <a:pt x="8034" y="8886"/>
                  <a:pt x="8066" y="8846"/>
                  <a:pt x="8081" y="8882"/>
                </a:cubicBezTo>
                <a:close/>
                <a:moveTo>
                  <a:pt x="9616" y="8813"/>
                </a:moveTo>
                <a:lnTo>
                  <a:pt x="9551" y="9187"/>
                </a:lnTo>
                <a:lnTo>
                  <a:pt x="9691" y="9303"/>
                </a:lnTo>
                <a:lnTo>
                  <a:pt x="9646" y="9134"/>
                </a:lnTo>
                <a:close/>
                <a:moveTo>
                  <a:pt x="10346" y="8779"/>
                </a:moveTo>
                <a:lnTo>
                  <a:pt x="10370" y="9334"/>
                </a:lnTo>
                <a:lnTo>
                  <a:pt x="10441" y="9099"/>
                </a:lnTo>
                <a:close/>
                <a:moveTo>
                  <a:pt x="10687" y="8502"/>
                </a:moveTo>
                <a:lnTo>
                  <a:pt x="10653" y="8981"/>
                </a:lnTo>
                <a:lnTo>
                  <a:pt x="10710" y="9056"/>
                </a:lnTo>
                <a:close/>
                <a:moveTo>
                  <a:pt x="11526" y="8478"/>
                </a:moveTo>
                <a:cubicBezTo>
                  <a:pt x="11587" y="9277"/>
                  <a:pt x="11627" y="8936"/>
                  <a:pt x="11724" y="8669"/>
                </a:cubicBezTo>
                <a:lnTo>
                  <a:pt x="11741" y="9085"/>
                </a:lnTo>
                <a:lnTo>
                  <a:pt x="11793" y="9021"/>
                </a:lnTo>
                <a:lnTo>
                  <a:pt x="11805" y="9298"/>
                </a:lnTo>
                <a:lnTo>
                  <a:pt x="11856" y="9234"/>
                </a:lnTo>
                <a:cubicBezTo>
                  <a:pt x="11848" y="9682"/>
                  <a:pt x="11830" y="9266"/>
                  <a:pt x="11874" y="9650"/>
                </a:cubicBezTo>
                <a:lnTo>
                  <a:pt x="11823" y="9714"/>
                </a:lnTo>
                <a:lnTo>
                  <a:pt x="11834" y="9991"/>
                </a:lnTo>
                <a:lnTo>
                  <a:pt x="11777" y="9916"/>
                </a:lnTo>
                <a:lnTo>
                  <a:pt x="11789" y="10194"/>
                </a:lnTo>
                <a:cubicBezTo>
                  <a:pt x="11680" y="10183"/>
                  <a:pt x="11674" y="10045"/>
                  <a:pt x="11605" y="9693"/>
                </a:cubicBezTo>
                <a:lnTo>
                  <a:pt x="11534" y="9928"/>
                </a:lnTo>
                <a:lnTo>
                  <a:pt x="11530" y="9203"/>
                </a:lnTo>
                <a:cubicBezTo>
                  <a:pt x="11492" y="8958"/>
                  <a:pt x="11510" y="9374"/>
                  <a:pt x="11480" y="8681"/>
                </a:cubicBezTo>
                <a:close/>
                <a:moveTo>
                  <a:pt x="8842" y="8464"/>
                </a:moveTo>
                <a:lnTo>
                  <a:pt x="8783" y="8975"/>
                </a:lnTo>
                <a:lnTo>
                  <a:pt x="8866" y="9018"/>
                </a:lnTo>
                <a:close/>
                <a:moveTo>
                  <a:pt x="11846" y="8371"/>
                </a:moveTo>
                <a:lnTo>
                  <a:pt x="11832" y="8680"/>
                </a:lnTo>
                <a:lnTo>
                  <a:pt x="11813" y="8850"/>
                </a:lnTo>
                <a:lnTo>
                  <a:pt x="11743" y="8499"/>
                </a:lnTo>
                <a:close/>
                <a:moveTo>
                  <a:pt x="12487" y="8156"/>
                </a:moveTo>
                <a:lnTo>
                  <a:pt x="12491" y="8881"/>
                </a:lnTo>
                <a:cubicBezTo>
                  <a:pt x="12371" y="8593"/>
                  <a:pt x="12499" y="8433"/>
                  <a:pt x="12410" y="8252"/>
                </a:cubicBezTo>
                <a:close/>
                <a:moveTo>
                  <a:pt x="8163" y="8139"/>
                </a:moveTo>
                <a:lnTo>
                  <a:pt x="8163" y="8151"/>
                </a:lnTo>
                <a:lnTo>
                  <a:pt x="8151" y="8223"/>
                </a:lnTo>
                <a:cubicBezTo>
                  <a:pt x="8138" y="8262"/>
                  <a:pt x="8155" y="8090"/>
                  <a:pt x="8163" y="8139"/>
                </a:cubicBezTo>
                <a:close/>
                <a:moveTo>
                  <a:pt x="6376" y="8069"/>
                </a:moveTo>
                <a:cubicBezTo>
                  <a:pt x="6412" y="8025"/>
                  <a:pt x="6439" y="8027"/>
                  <a:pt x="6448" y="8235"/>
                </a:cubicBezTo>
                <a:cubicBezTo>
                  <a:pt x="6472" y="8789"/>
                  <a:pt x="6466" y="8651"/>
                  <a:pt x="6420" y="8853"/>
                </a:cubicBezTo>
                <a:lnTo>
                  <a:pt x="6432" y="9130"/>
                </a:lnTo>
                <a:cubicBezTo>
                  <a:pt x="6278" y="9323"/>
                  <a:pt x="6369" y="8917"/>
                  <a:pt x="6315" y="9568"/>
                </a:cubicBezTo>
                <a:cubicBezTo>
                  <a:pt x="6232" y="9525"/>
                  <a:pt x="6309" y="9429"/>
                  <a:pt x="6238" y="9664"/>
                </a:cubicBezTo>
                <a:cubicBezTo>
                  <a:pt x="6238" y="9664"/>
                  <a:pt x="6175" y="9451"/>
                  <a:pt x="6169" y="9312"/>
                </a:cubicBezTo>
                <a:cubicBezTo>
                  <a:pt x="6151" y="8897"/>
                  <a:pt x="6222" y="8662"/>
                  <a:pt x="6256" y="8182"/>
                </a:cubicBezTo>
                <a:cubicBezTo>
                  <a:pt x="6297" y="8203"/>
                  <a:pt x="6341" y="8113"/>
                  <a:pt x="6376" y="8069"/>
                </a:cubicBezTo>
                <a:close/>
                <a:moveTo>
                  <a:pt x="12699" y="8038"/>
                </a:moveTo>
                <a:lnTo>
                  <a:pt x="12703" y="8763"/>
                </a:lnTo>
                <a:lnTo>
                  <a:pt x="12640" y="8550"/>
                </a:lnTo>
                <a:close/>
                <a:moveTo>
                  <a:pt x="10554" y="7937"/>
                </a:moveTo>
                <a:lnTo>
                  <a:pt x="10578" y="8491"/>
                </a:lnTo>
                <a:lnTo>
                  <a:pt x="10681" y="8363"/>
                </a:lnTo>
                <a:close/>
                <a:moveTo>
                  <a:pt x="8870" y="7845"/>
                </a:moveTo>
                <a:lnTo>
                  <a:pt x="8818" y="7909"/>
                </a:lnTo>
                <a:lnTo>
                  <a:pt x="8830" y="8186"/>
                </a:lnTo>
                <a:close/>
                <a:moveTo>
                  <a:pt x="7662" y="7726"/>
                </a:moveTo>
                <a:cubicBezTo>
                  <a:pt x="7679" y="7723"/>
                  <a:pt x="7701" y="7768"/>
                  <a:pt x="7756" y="7773"/>
                </a:cubicBezTo>
                <a:lnTo>
                  <a:pt x="7671" y="8317"/>
                </a:lnTo>
                <a:lnTo>
                  <a:pt x="7601" y="7966"/>
                </a:lnTo>
                <a:cubicBezTo>
                  <a:pt x="7634" y="7779"/>
                  <a:pt x="7645" y="7728"/>
                  <a:pt x="7662" y="7726"/>
                </a:cubicBezTo>
                <a:close/>
                <a:moveTo>
                  <a:pt x="10977" y="7701"/>
                </a:moveTo>
                <a:lnTo>
                  <a:pt x="10938" y="8043"/>
                </a:lnTo>
                <a:lnTo>
                  <a:pt x="11021" y="8085"/>
                </a:lnTo>
                <a:close/>
                <a:moveTo>
                  <a:pt x="8211" y="7644"/>
                </a:moveTo>
                <a:lnTo>
                  <a:pt x="8229" y="8060"/>
                </a:lnTo>
                <a:cubicBezTo>
                  <a:pt x="8365" y="7452"/>
                  <a:pt x="8326" y="7793"/>
                  <a:pt x="8363" y="8038"/>
                </a:cubicBezTo>
                <a:lnTo>
                  <a:pt x="8266" y="8305"/>
                </a:lnTo>
                <a:lnTo>
                  <a:pt x="8209" y="8231"/>
                </a:lnTo>
                <a:lnTo>
                  <a:pt x="8163" y="8433"/>
                </a:lnTo>
                <a:lnTo>
                  <a:pt x="8163" y="8151"/>
                </a:lnTo>
                <a:lnTo>
                  <a:pt x="8197" y="7953"/>
                </a:lnTo>
                <a:lnTo>
                  <a:pt x="8094" y="8082"/>
                </a:lnTo>
                <a:cubicBezTo>
                  <a:pt x="8173" y="7399"/>
                  <a:pt x="8094" y="8082"/>
                  <a:pt x="8211" y="7644"/>
                </a:cubicBezTo>
                <a:close/>
                <a:moveTo>
                  <a:pt x="11080" y="7573"/>
                </a:moveTo>
                <a:lnTo>
                  <a:pt x="11065" y="8469"/>
                </a:lnTo>
                <a:lnTo>
                  <a:pt x="11059" y="8330"/>
                </a:lnTo>
                <a:lnTo>
                  <a:pt x="11045" y="8639"/>
                </a:lnTo>
                <a:lnTo>
                  <a:pt x="10936" y="8629"/>
                </a:lnTo>
                <a:cubicBezTo>
                  <a:pt x="10985" y="9151"/>
                  <a:pt x="10942" y="8767"/>
                  <a:pt x="10985" y="9151"/>
                </a:cubicBezTo>
                <a:cubicBezTo>
                  <a:pt x="11043" y="9225"/>
                  <a:pt x="11094" y="9161"/>
                  <a:pt x="11165" y="8927"/>
                </a:cubicBezTo>
                <a:cubicBezTo>
                  <a:pt x="11096" y="8575"/>
                  <a:pt x="11148" y="8511"/>
                  <a:pt x="11082" y="8884"/>
                </a:cubicBezTo>
                <a:lnTo>
                  <a:pt x="11065" y="8469"/>
                </a:lnTo>
                <a:lnTo>
                  <a:pt x="11142" y="8373"/>
                </a:lnTo>
                <a:lnTo>
                  <a:pt x="11136" y="8234"/>
                </a:lnTo>
                <a:cubicBezTo>
                  <a:pt x="11199" y="8447"/>
                  <a:pt x="11211" y="8724"/>
                  <a:pt x="11282" y="8489"/>
                </a:cubicBezTo>
                <a:cubicBezTo>
                  <a:pt x="11282" y="8489"/>
                  <a:pt x="11328" y="8287"/>
                  <a:pt x="11328" y="8287"/>
                </a:cubicBezTo>
                <a:lnTo>
                  <a:pt x="11284" y="7903"/>
                </a:lnTo>
                <a:cubicBezTo>
                  <a:pt x="11213" y="8138"/>
                  <a:pt x="11264" y="8074"/>
                  <a:pt x="11181" y="8031"/>
                </a:cubicBezTo>
                <a:lnTo>
                  <a:pt x="11136" y="8234"/>
                </a:lnTo>
                <a:lnTo>
                  <a:pt x="11098" y="7989"/>
                </a:lnTo>
                <a:lnTo>
                  <a:pt x="11150" y="7925"/>
                </a:lnTo>
                <a:cubicBezTo>
                  <a:pt x="11106" y="7541"/>
                  <a:pt x="11138" y="7648"/>
                  <a:pt x="11080" y="7573"/>
                </a:cubicBezTo>
                <a:close/>
                <a:moveTo>
                  <a:pt x="9210" y="7567"/>
                </a:moveTo>
                <a:cubicBezTo>
                  <a:pt x="9184" y="7599"/>
                  <a:pt x="9145" y="7940"/>
                  <a:pt x="9145" y="7940"/>
                </a:cubicBezTo>
                <a:lnTo>
                  <a:pt x="9183" y="8186"/>
                </a:lnTo>
                <a:lnTo>
                  <a:pt x="9078" y="8900"/>
                </a:lnTo>
                <a:lnTo>
                  <a:pt x="9127" y="9422"/>
                </a:lnTo>
                <a:lnTo>
                  <a:pt x="9153" y="9390"/>
                </a:lnTo>
                <a:lnTo>
                  <a:pt x="9149" y="8665"/>
                </a:lnTo>
                <a:lnTo>
                  <a:pt x="9218" y="9017"/>
                </a:lnTo>
                <a:lnTo>
                  <a:pt x="9204" y="9326"/>
                </a:lnTo>
                <a:cubicBezTo>
                  <a:pt x="9345" y="9443"/>
                  <a:pt x="9198" y="9187"/>
                  <a:pt x="9339" y="9304"/>
                </a:cubicBezTo>
                <a:lnTo>
                  <a:pt x="9321" y="8889"/>
                </a:lnTo>
                <a:lnTo>
                  <a:pt x="9250" y="9123"/>
                </a:lnTo>
                <a:lnTo>
                  <a:pt x="9218" y="9017"/>
                </a:lnTo>
                <a:lnTo>
                  <a:pt x="9252" y="8537"/>
                </a:lnTo>
                <a:lnTo>
                  <a:pt x="9183" y="8186"/>
                </a:lnTo>
                <a:lnTo>
                  <a:pt x="9228" y="7983"/>
                </a:lnTo>
                <a:lnTo>
                  <a:pt x="9317" y="8164"/>
                </a:lnTo>
                <a:lnTo>
                  <a:pt x="9331" y="7855"/>
                </a:lnTo>
                <a:cubicBezTo>
                  <a:pt x="9293" y="7610"/>
                  <a:pt x="9287" y="7471"/>
                  <a:pt x="9210" y="7567"/>
                </a:cubicBezTo>
                <a:close/>
                <a:moveTo>
                  <a:pt x="12380" y="7559"/>
                </a:moveTo>
                <a:lnTo>
                  <a:pt x="12444" y="7772"/>
                </a:lnTo>
                <a:lnTo>
                  <a:pt x="12367" y="7868"/>
                </a:lnTo>
                <a:close/>
                <a:moveTo>
                  <a:pt x="9640" y="7470"/>
                </a:moveTo>
                <a:cubicBezTo>
                  <a:pt x="9523" y="7908"/>
                  <a:pt x="9634" y="7332"/>
                  <a:pt x="9517" y="7769"/>
                </a:cubicBezTo>
                <a:cubicBezTo>
                  <a:pt x="9644" y="8195"/>
                  <a:pt x="9517" y="7769"/>
                  <a:pt x="9657" y="7886"/>
                </a:cubicBezTo>
                <a:close/>
                <a:moveTo>
                  <a:pt x="16006" y="7422"/>
                </a:moveTo>
                <a:lnTo>
                  <a:pt x="16024" y="7838"/>
                </a:lnTo>
                <a:lnTo>
                  <a:pt x="15960" y="7625"/>
                </a:lnTo>
                <a:close/>
                <a:moveTo>
                  <a:pt x="16710" y="7421"/>
                </a:moveTo>
                <a:lnTo>
                  <a:pt x="16754" y="7804"/>
                </a:lnTo>
                <a:lnTo>
                  <a:pt x="16625" y="7964"/>
                </a:lnTo>
                <a:close/>
                <a:moveTo>
                  <a:pt x="12048" y="7390"/>
                </a:moveTo>
                <a:lnTo>
                  <a:pt x="12084" y="8221"/>
                </a:lnTo>
                <a:lnTo>
                  <a:pt x="11975" y="8211"/>
                </a:lnTo>
                <a:lnTo>
                  <a:pt x="11935" y="8552"/>
                </a:lnTo>
                <a:lnTo>
                  <a:pt x="11846" y="8371"/>
                </a:lnTo>
                <a:lnTo>
                  <a:pt x="11880" y="7891"/>
                </a:lnTo>
                <a:lnTo>
                  <a:pt x="11937" y="7965"/>
                </a:lnTo>
                <a:lnTo>
                  <a:pt x="11971" y="7486"/>
                </a:lnTo>
                <a:cubicBezTo>
                  <a:pt x="12054" y="7528"/>
                  <a:pt x="11977" y="7624"/>
                  <a:pt x="12048" y="7390"/>
                </a:cubicBezTo>
                <a:close/>
                <a:moveTo>
                  <a:pt x="10012" y="7299"/>
                </a:moveTo>
                <a:lnTo>
                  <a:pt x="9909" y="7427"/>
                </a:lnTo>
                <a:lnTo>
                  <a:pt x="9972" y="7640"/>
                </a:lnTo>
                <a:close/>
                <a:moveTo>
                  <a:pt x="13208" y="7259"/>
                </a:moveTo>
                <a:lnTo>
                  <a:pt x="13168" y="7600"/>
                </a:lnTo>
                <a:lnTo>
                  <a:pt x="13156" y="7323"/>
                </a:lnTo>
                <a:close/>
                <a:moveTo>
                  <a:pt x="12177" y="7229"/>
                </a:moveTo>
                <a:lnTo>
                  <a:pt x="12226" y="7752"/>
                </a:lnTo>
                <a:lnTo>
                  <a:pt x="12224" y="8338"/>
                </a:lnTo>
                <a:lnTo>
                  <a:pt x="12115" y="8327"/>
                </a:lnTo>
                <a:lnTo>
                  <a:pt x="12187" y="8093"/>
                </a:lnTo>
                <a:cubicBezTo>
                  <a:pt x="12137" y="7571"/>
                  <a:pt x="12175" y="7816"/>
                  <a:pt x="12105" y="7464"/>
                </a:cubicBezTo>
                <a:close/>
                <a:moveTo>
                  <a:pt x="8104" y="7048"/>
                </a:moveTo>
                <a:lnTo>
                  <a:pt x="8148" y="7431"/>
                </a:lnTo>
                <a:lnTo>
                  <a:pt x="8090" y="7357"/>
                </a:lnTo>
                <a:close/>
                <a:moveTo>
                  <a:pt x="13388" y="7034"/>
                </a:moveTo>
                <a:lnTo>
                  <a:pt x="13372" y="7930"/>
                </a:lnTo>
                <a:lnTo>
                  <a:pt x="13283" y="7749"/>
                </a:lnTo>
                <a:close/>
                <a:moveTo>
                  <a:pt x="14367" y="6957"/>
                </a:moveTo>
                <a:lnTo>
                  <a:pt x="14368" y="6959"/>
                </a:lnTo>
                <a:lnTo>
                  <a:pt x="14367" y="6964"/>
                </a:lnTo>
                <a:cubicBezTo>
                  <a:pt x="14363" y="6959"/>
                  <a:pt x="14361" y="6948"/>
                  <a:pt x="14367" y="6957"/>
                </a:cubicBezTo>
                <a:close/>
                <a:moveTo>
                  <a:pt x="9269" y="6892"/>
                </a:moveTo>
                <a:cubicBezTo>
                  <a:pt x="9265" y="6870"/>
                  <a:pt x="9260" y="6863"/>
                  <a:pt x="9265" y="6894"/>
                </a:cubicBezTo>
                <a:lnTo>
                  <a:pt x="9269" y="6908"/>
                </a:lnTo>
                <a:lnTo>
                  <a:pt x="9267" y="6979"/>
                </a:lnTo>
                <a:cubicBezTo>
                  <a:pt x="9257" y="7007"/>
                  <a:pt x="9234" y="7026"/>
                  <a:pt x="9186" y="7013"/>
                </a:cubicBezTo>
                <a:lnTo>
                  <a:pt x="9204" y="7429"/>
                </a:lnTo>
                <a:cubicBezTo>
                  <a:pt x="9321" y="6991"/>
                  <a:pt x="9210" y="7567"/>
                  <a:pt x="9327" y="7130"/>
                </a:cubicBezTo>
                <a:lnTo>
                  <a:pt x="9269" y="6908"/>
                </a:lnTo>
                <a:close/>
                <a:moveTo>
                  <a:pt x="8963" y="6854"/>
                </a:moveTo>
                <a:lnTo>
                  <a:pt x="8937" y="6886"/>
                </a:lnTo>
                <a:lnTo>
                  <a:pt x="8955" y="7301"/>
                </a:lnTo>
                <a:lnTo>
                  <a:pt x="8903" y="7365"/>
                </a:lnTo>
                <a:lnTo>
                  <a:pt x="8953" y="7888"/>
                </a:lnTo>
                <a:lnTo>
                  <a:pt x="8945" y="8335"/>
                </a:lnTo>
                <a:lnTo>
                  <a:pt x="8991" y="8133"/>
                </a:lnTo>
                <a:lnTo>
                  <a:pt x="9014" y="8687"/>
                </a:lnTo>
                <a:lnTo>
                  <a:pt x="9125" y="8111"/>
                </a:lnTo>
                <a:lnTo>
                  <a:pt x="8993" y="7546"/>
                </a:lnTo>
                <a:lnTo>
                  <a:pt x="8981" y="7269"/>
                </a:lnTo>
                <a:close/>
                <a:moveTo>
                  <a:pt x="8046" y="6792"/>
                </a:moveTo>
                <a:cubicBezTo>
                  <a:pt x="8060" y="6811"/>
                  <a:pt x="8069" y="6872"/>
                  <a:pt x="8104" y="7048"/>
                </a:cubicBezTo>
                <a:lnTo>
                  <a:pt x="8007" y="7314"/>
                </a:lnTo>
                <a:lnTo>
                  <a:pt x="7993" y="7624"/>
                </a:lnTo>
                <a:lnTo>
                  <a:pt x="7957" y="6792"/>
                </a:lnTo>
                <a:cubicBezTo>
                  <a:pt x="8012" y="6797"/>
                  <a:pt x="8031" y="6773"/>
                  <a:pt x="8046" y="6792"/>
                </a:cubicBezTo>
                <a:close/>
                <a:moveTo>
                  <a:pt x="12428" y="6770"/>
                </a:moveTo>
                <a:lnTo>
                  <a:pt x="12426" y="7357"/>
                </a:lnTo>
                <a:cubicBezTo>
                  <a:pt x="12343" y="7314"/>
                  <a:pt x="12374" y="7421"/>
                  <a:pt x="12305" y="7069"/>
                </a:cubicBezTo>
                <a:close/>
                <a:moveTo>
                  <a:pt x="13158" y="6737"/>
                </a:moveTo>
                <a:lnTo>
                  <a:pt x="13124" y="7216"/>
                </a:lnTo>
                <a:lnTo>
                  <a:pt x="13107" y="6801"/>
                </a:lnTo>
                <a:close/>
                <a:moveTo>
                  <a:pt x="8252" y="6717"/>
                </a:moveTo>
                <a:lnTo>
                  <a:pt x="8276" y="7271"/>
                </a:lnTo>
                <a:lnTo>
                  <a:pt x="8193" y="7229"/>
                </a:lnTo>
                <a:close/>
                <a:moveTo>
                  <a:pt x="11096" y="6678"/>
                </a:moveTo>
                <a:lnTo>
                  <a:pt x="11017" y="7360"/>
                </a:lnTo>
                <a:lnTo>
                  <a:pt x="11120" y="7232"/>
                </a:lnTo>
                <a:close/>
                <a:moveTo>
                  <a:pt x="14401" y="6648"/>
                </a:moveTo>
                <a:lnTo>
                  <a:pt x="14419" y="7064"/>
                </a:lnTo>
                <a:lnTo>
                  <a:pt x="14368" y="6959"/>
                </a:lnTo>
                <a:lnTo>
                  <a:pt x="14375" y="6934"/>
                </a:lnTo>
                <a:cubicBezTo>
                  <a:pt x="14374" y="6900"/>
                  <a:pt x="14368" y="6835"/>
                  <a:pt x="14349" y="6712"/>
                </a:cubicBezTo>
                <a:close/>
                <a:moveTo>
                  <a:pt x="9956" y="6638"/>
                </a:moveTo>
                <a:lnTo>
                  <a:pt x="9885" y="6873"/>
                </a:lnTo>
                <a:lnTo>
                  <a:pt x="9954" y="7224"/>
                </a:lnTo>
                <a:close/>
                <a:moveTo>
                  <a:pt x="16188" y="6612"/>
                </a:moveTo>
                <a:lnTo>
                  <a:pt x="16231" y="6995"/>
                </a:lnTo>
                <a:lnTo>
                  <a:pt x="16148" y="6953"/>
                </a:lnTo>
                <a:close/>
                <a:moveTo>
                  <a:pt x="8816" y="6598"/>
                </a:moveTo>
                <a:lnTo>
                  <a:pt x="8717" y="7451"/>
                </a:lnTo>
                <a:lnTo>
                  <a:pt x="8775" y="7526"/>
                </a:lnTo>
                <a:cubicBezTo>
                  <a:pt x="8814" y="7184"/>
                  <a:pt x="8820" y="7323"/>
                  <a:pt x="8816" y="6598"/>
                </a:cubicBezTo>
                <a:close/>
                <a:moveTo>
                  <a:pt x="8624" y="6545"/>
                </a:moveTo>
                <a:lnTo>
                  <a:pt x="8648" y="7100"/>
                </a:lnTo>
                <a:lnTo>
                  <a:pt x="8700" y="7036"/>
                </a:lnTo>
                <a:close/>
                <a:moveTo>
                  <a:pt x="10033" y="6542"/>
                </a:moveTo>
                <a:lnTo>
                  <a:pt x="9994" y="6883"/>
                </a:lnTo>
                <a:lnTo>
                  <a:pt x="10057" y="7096"/>
                </a:lnTo>
                <a:close/>
                <a:moveTo>
                  <a:pt x="11680" y="6389"/>
                </a:moveTo>
                <a:cubicBezTo>
                  <a:pt x="11672" y="6836"/>
                  <a:pt x="11654" y="6421"/>
                  <a:pt x="11698" y="6804"/>
                </a:cubicBezTo>
                <a:lnTo>
                  <a:pt x="11638" y="7316"/>
                </a:lnTo>
                <a:lnTo>
                  <a:pt x="11555" y="7274"/>
                </a:lnTo>
                <a:lnTo>
                  <a:pt x="11450" y="7988"/>
                </a:lnTo>
                <a:cubicBezTo>
                  <a:pt x="11421" y="7295"/>
                  <a:pt x="11438" y="7711"/>
                  <a:pt x="11466" y="7093"/>
                </a:cubicBezTo>
                <a:lnTo>
                  <a:pt x="11486" y="6922"/>
                </a:lnTo>
                <a:lnTo>
                  <a:pt x="11543" y="6996"/>
                </a:lnTo>
                <a:cubicBezTo>
                  <a:pt x="11577" y="6517"/>
                  <a:pt x="11551" y="6549"/>
                  <a:pt x="11680" y="6389"/>
                </a:cubicBezTo>
                <a:close/>
                <a:moveTo>
                  <a:pt x="8970" y="6315"/>
                </a:moveTo>
                <a:cubicBezTo>
                  <a:pt x="8952" y="6283"/>
                  <a:pt x="8926" y="6316"/>
                  <a:pt x="8862" y="6396"/>
                </a:cubicBezTo>
                <a:cubicBezTo>
                  <a:pt x="8899" y="6641"/>
                  <a:pt x="8957" y="6715"/>
                  <a:pt x="9034" y="6619"/>
                </a:cubicBezTo>
                <a:cubicBezTo>
                  <a:pt x="8999" y="6443"/>
                  <a:pt x="8988" y="6347"/>
                  <a:pt x="8970" y="6315"/>
                </a:cubicBezTo>
                <a:close/>
                <a:moveTo>
                  <a:pt x="11725" y="6186"/>
                </a:moveTo>
                <a:lnTo>
                  <a:pt x="11789" y="6399"/>
                </a:lnTo>
                <a:lnTo>
                  <a:pt x="11749" y="6740"/>
                </a:lnTo>
                <a:close/>
                <a:moveTo>
                  <a:pt x="12212" y="6163"/>
                </a:moveTo>
                <a:lnTo>
                  <a:pt x="12256" y="6547"/>
                </a:lnTo>
                <a:lnTo>
                  <a:pt x="12204" y="6611"/>
                </a:lnTo>
                <a:lnTo>
                  <a:pt x="12228" y="7165"/>
                </a:lnTo>
                <a:lnTo>
                  <a:pt x="12279" y="7101"/>
                </a:lnTo>
                <a:lnTo>
                  <a:pt x="12291" y="7378"/>
                </a:lnTo>
                <a:lnTo>
                  <a:pt x="12228" y="7165"/>
                </a:lnTo>
                <a:lnTo>
                  <a:pt x="12177" y="7229"/>
                </a:lnTo>
                <a:lnTo>
                  <a:pt x="12159" y="6814"/>
                </a:lnTo>
                <a:lnTo>
                  <a:pt x="12204" y="6611"/>
                </a:lnTo>
                <a:lnTo>
                  <a:pt x="12167" y="6366"/>
                </a:lnTo>
                <a:close/>
                <a:moveTo>
                  <a:pt x="11963" y="6036"/>
                </a:moveTo>
                <a:cubicBezTo>
                  <a:pt x="11929" y="6516"/>
                  <a:pt x="11975" y="6313"/>
                  <a:pt x="11892" y="6271"/>
                </a:cubicBezTo>
                <a:lnTo>
                  <a:pt x="11915" y="6825"/>
                </a:lnTo>
                <a:lnTo>
                  <a:pt x="11961" y="6622"/>
                </a:lnTo>
                <a:cubicBezTo>
                  <a:pt x="11971" y="7486"/>
                  <a:pt x="11953" y="7070"/>
                  <a:pt x="11842" y="7646"/>
                </a:cubicBezTo>
                <a:lnTo>
                  <a:pt x="11818" y="7092"/>
                </a:lnTo>
                <a:lnTo>
                  <a:pt x="11771" y="7570"/>
                </a:lnTo>
                <a:cubicBezTo>
                  <a:pt x="11773" y="7622"/>
                  <a:pt x="11775" y="7657"/>
                  <a:pt x="11719" y="7945"/>
                </a:cubicBezTo>
                <a:lnTo>
                  <a:pt x="11749" y="6740"/>
                </a:lnTo>
                <a:lnTo>
                  <a:pt x="11818" y="7092"/>
                </a:lnTo>
                <a:lnTo>
                  <a:pt x="11870" y="7028"/>
                </a:lnTo>
                <a:cubicBezTo>
                  <a:pt x="11826" y="6644"/>
                  <a:pt x="11826" y="6644"/>
                  <a:pt x="11814" y="6367"/>
                </a:cubicBezTo>
                <a:cubicBezTo>
                  <a:pt x="11802" y="6090"/>
                  <a:pt x="11795" y="6537"/>
                  <a:pt x="11828" y="6058"/>
                </a:cubicBezTo>
                <a:close/>
                <a:moveTo>
                  <a:pt x="8492" y="5981"/>
                </a:moveTo>
                <a:lnTo>
                  <a:pt x="8464" y="6599"/>
                </a:lnTo>
                <a:lnTo>
                  <a:pt x="8593" y="6439"/>
                </a:lnTo>
                <a:close/>
                <a:moveTo>
                  <a:pt x="7678" y="5972"/>
                </a:moveTo>
                <a:lnTo>
                  <a:pt x="7746" y="6910"/>
                </a:lnTo>
                <a:lnTo>
                  <a:pt x="7720" y="6942"/>
                </a:lnTo>
                <a:cubicBezTo>
                  <a:pt x="7702" y="6526"/>
                  <a:pt x="7696" y="6388"/>
                  <a:pt x="7633" y="6175"/>
                </a:cubicBezTo>
                <a:close/>
                <a:moveTo>
                  <a:pt x="8889" y="5777"/>
                </a:moveTo>
                <a:lnTo>
                  <a:pt x="8830" y="6289"/>
                </a:lnTo>
                <a:lnTo>
                  <a:pt x="8907" y="6193"/>
                </a:lnTo>
                <a:close/>
                <a:moveTo>
                  <a:pt x="17312" y="5650"/>
                </a:moveTo>
                <a:lnTo>
                  <a:pt x="17330" y="6065"/>
                </a:lnTo>
                <a:cubicBezTo>
                  <a:pt x="17272" y="5991"/>
                  <a:pt x="17304" y="6097"/>
                  <a:pt x="17260" y="5714"/>
                </a:cubicBezTo>
                <a:close/>
                <a:moveTo>
                  <a:pt x="3978" y="5619"/>
                </a:moveTo>
                <a:lnTo>
                  <a:pt x="3996" y="6035"/>
                </a:lnTo>
                <a:lnTo>
                  <a:pt x="3944" y="6099"/>
                </a:lnTo>
                <a:close/>
                <a:moveTo>
                  <a:pt x="10095" y="5444"/>
                </a:moveTo>
                <a:lnTo>
                  <a:pt x="10023" y="5679"/>
                </a:lnTo>
                <a:lnTo>
                  <a:pt x="10150" y="6105"/>
                </a:lnTo>
                <a:close/>
                <a:moveTo>
                  <a:pt x="7219" y="5376"/>
                </a:moveTo>
                <a:lnTo>
                  <a:pt x="7283" y="5589"/>
                </a:lnTo>
                <a:lnTo>
                  <a:pt x="7231" y="5654"/>
                </a:lnTo>
                <a:close/>
                <a:moveTo>
                  <a:pt x="7597" y="5343"/>
                </a:moveTo>
                <a:lnTo>
                  <a:pt x="7641" y="5727"/>
                </a:lnTo>
                <a:lnTo>
                  <a:pt x="7621" y="5898"/>
                </a:lnTo>
                <a:lnTo>
                  <a:pt x="7558" y="5685"/>
                </a:lnTo>
                <a:close/>
                <a:moveTo>
                  <a:pt x="7892" y="5268"/>
                </a:moveTo>
                <a:cubicBezTo>
                  <a:pt x="7863" y="5378"/>
                  <a:pt x="7846" y="5408"/>
                  <a:pt x="7836" y="5405"/>
                </a:cubicBezTo>
                <a:lnTo>
                  <a:pt x="7829" y="5367"/>
                </a:lnTo>
                <a:lnTo>
                  <a:pt x="7830" y="5325"/>
                </a:lnTo>
                <a:cubicBezTo>
                  <a:pt x="7828" y="5289"/>
                  <a:pt x="7824" y="5307"/>
                  <a:pt x="7824" y="5335"/>
                </a:cubicBezTo>
                <a:lnTo>
                  <a:pt x="7829" y="5367"/>
                </a:lnTo>
                <a:lnTo>
                  <a:pt x="7827" y="5641"/>
                </a:lnTo>
                <a:lnTo>
                  <a:pt x="7910" y="5684"/>
                </a:lnTo>
                <a:close/>
                <a:moveTo>
                  <a:pt x="11088" y="5228"/>
                </a:moveTo>
                <a:cubicBezTo>
                  <a:pt x="11054" y="5708"/>
                  <a:pt x="11060" y="5847"/>
                  <a:pt x="10995" y="6220"/>
                </a:cubicBezTo>
                <a:lnTo>
                  <a:pt x="11118" y="5921"/>
                </a:lnTo>
                <a:lnTo>
                  <a:pt x="11130" y="6198"/>
                </a:lnTo>
                <a:lnTo>
                  <a:pt x="11143" y="5889"/>
                </a:lnTo>
                <a:cubicBezTo>
                  <a:pt x="11233" y="6070"/>
                  <a:pt x="11195" y="5825"/>
                  <a:pt x="11187" y="6273"/>
                </a:cubicBezTo>
                <a:lnTo>
                  <a:pt x="11276" y="6454"/>
                </a:lnTo>
                <a:lnTo>
                  <a:pt x="11252" y="5899"/>
                </a:lnTo>
                <a:cubicBezTo>
                  <a:pt x="11393" y="6016"/>
                  <a:pt x="11246" y="5761"/>
                  <a:pt x="11387" y="5878"/>
                </a:cubicBezTo>
                <a:lnTo>
                  <a:pt x="11395" y="5430"/>
                </a:lnTo>
                <a:lnTo>
                  <a:pt x="11343" y="5494"/>
                </a:lnTo>
                <a:lnTo>
                  <a:pt x="11355" y="5771"/>
                </a:lnTo>
                <a:cubicBezTo>
                  <a:pt x="11201" y="5963"/>
                  <a:pt x="11209" y="5516"/>
                  <a:pt x="11088" y="5228"/>
                </a:cubicBezTo>
                <a:close/>
                <a:moveTo>
                  <a:pt x="12400" y="5198"/>
                </a:moveTo>
                <a:lnTo>
                  <a:pt x="12400" y="5209"/>
                </a:lnTo>
                <a:lnTo>
                  <a:pt x="12387" y="5282"/>
                </a:lnTo>
                <a:cubicBezTo>
                  <a:pt x="12374" y="5320"/>
                  <a:pt x="12392" y="5148"/>
                  <a:pt x="12400" y="5198"/>
                </a:cubicBezTo>
                <a:close/>
                <a:moveTo>
                  <a:pt x="16801" y="5118"/>
                </a:moveTo>
                <a:cubicBezTo>
                  <a:pt x="16823" y="5310"/>
                  <a:pt x="16842" y="5432"/>
                  <a:pt x="16840" y="5544"/>
                </a:cubicBezTo>
                <a:cubicBezTo>
                  <a:pt x="16838" y="5656"/>
                  <a:pt x="16815" y="5757"/>
                  <a:pt x="16754" y="5907"/>
                </a:cubicBezTo>
                <a:lnTo>
                  <a:pt x="16698" y="5246"/>
                </a:lnTo>
                <a:cubicBezTo>
                  <a:pt x="16744" y="5044"/>
                  <a:pt x="16744" y="5044"/>
                  <a:pt x="16801" y="5118"/>
                </a:cubicBezTo>
                <a:close/>
                <a:moveTo>
                  <a:pt x="11300" y="5110"/>
                </a:moveTo>
                <a:lnTo>
                  <a:pt x="11223" y="5207"/>
                </a:lnTo>
                <a:lnTo>
                  <a:pt x="11266" y="5590"/>
                </a:lnTo>
                <a:close/>
                <a:moveTo>
                  <a:pt x="7611" y="5034"/>
                </a:moveTo>
                <a:lnTo>
                  <a:pt x="7597" y="5343"/>
                </a:lnTo>
                <a:lnTo>
                  <a:pt x="7534" y="5130"/>
                </a:lnTo>
                <a:close/>
                <a:moveTo>
                  <a:pt x="11672" y="4939"/>
                </a:moveTo>
                <a:lnTo>
                  <a:pt x="11755" y="4981"/>
                </a:lnTo>
                <a:lnTo>
                  <a:pt x="11767" y="5258"/>
                </a:lnTo>
                <a:lnTo>
                  <a:pt x="11709" y="5184"/>
                </a:lnTo>
                <a:lnTo>
                  <a:pt x="11733" y="5738"/>
                </a:lnTo>
                <a:lnTo>
                  <a:pt x="11767" y="5258"/>
                </a:lnTo>
                <a:lnTo>
                  <a:pt x="11907" y="5375"/>
                </a:lnTo>
                <a:lnTo>
                  <a:pt x="11874" y="5855"/>
                </a:lnTo>
                <a:cubicBezTo>
                  <a:pt x="11874" y="5855"/>
                  <a:pt x="11816" y="5781"/>
                  <a:pt x="11816" y="5781"/>
                </a:cubicBezTo>
                <a:cubicBezTo>
                  <a:pt x="11713" y="5909"/>
                  <a:pt x="11816" y="5781"/>
                  <a:pt x="11745" y="6015"/>
                </a:cubicBezTo>
                <a:lnTo>
                  <a:pt x="11656" y="5834"/>
                </a:lnTo>
                <a:cubicBezTo>
                  <a:pt x="11684" y="5216"/>
                  <a:pt x="11701" y="5632"/>
                  <a:pt x="11672" y="4939"/>
                </a:cubicBezTo>
                <a:close/>
                <a:moveTo>
                  <a:pt x="12075" y="4874"/>
                </a:moveTo>
                <a:lnTo>
                  <a:pt x="12202" y="5300"/>
                </a:lnTo>
                <a:lnTo>
                  <a:pt x="12068" y="5322"/>
                </a:lnTo>
                <a:close/>
                <a:moveTo>
                  <a:pt x="5838" y="4762"/>
                </a:moveTo>
                <a:lnTo>
                  <a:pt x="5824" y="5071"/>
                </a:lnTo>
                <a:lnTo>
                  <a:pt x="5735" y="4890"/>
                </a:lnTo>
                <a:close/>
                <a:moveTo>
                  <a:pt x="15695" y="4598"/>
                </a:moveTo>
                <a:cubicBezTo>
                  <a:pt x="15695" y="4598"/>
                  <a:pt x="15758" y="4812"/>
                  <a:pt x="15764" y="4950"/>
                </a:cubicBezTo>
                <a:cubicBezTo>
                  <a:pt x="15776" y="5227"/>
                  <a:pt x="15744" y="5121"/>
                  <a:pt x="15762" y="5536"/>
                </a:cubicBezTo>
                <a:lnTo>
                  <a:pt x="15614" y="5867"/>
                </a:lnTo>
                <a:cubicBezTo>
                  <a:pt x="15614" y="5867"/>
                  <a:pt x="15550" y="5654"/>
                  <a:pt x="15545" y="5516"/>
                </a:cubicBezTo>
                <a:cubicBezTo>
                  <a:pt x="15533" y="5238"/>
                  <a:pt x="15558" y="5206"/>
                  <a:pt x="15572" y="4897"/>
                </a:cubicBezTo>
                <a:close/>
                <a:moveTo>
                  <a:pt x="14145" y="4485"/>
                </a:moveTo>
                <a:cubicBezTo>
                  <a:pt x="14151" y="4624"/>
                  <a:pt x="14189" y="4869"/>
                  <a:pt x="14189" y="4869"/>
                </a:cubicBezTo>
                <a:cubicBezTo>
                  <a:pt x="14195" y="5007"/>
                  <a:pt x="14198" y="5077"/>
                  <a:pt x="14199" y="5109"/>
                </a:cubicBezTo>
                <a:lnTo>
                  <a:pt x="14200" y="5122"/>
                </a:lnTo>
                <a:cubicBezTo>
                  <a:pt x="14199" y="5107"/>
                  <a:pt x="14200" y="5120"/>
                  <a:pt x="14200" y="5128"/>
                </a:cubicBezTo>
                <a:lnTo>
                  <a:pt x="14207" y="5284"/>
                </a:lnTo>
                <a:lnTo>
                  <a:pt x="14086" y="4997"/>
                </a:lnTo>
                <a:close/>
                <a:moveTo>
                  <a:pt x="11814" y="4470"/>
                </a:moveTo>
                <a:lnTo>
                  <a:pt x="11832" y="4885"/>
                </a:lnTo>
                <a:lnTo>
                  <a:pt x="11878" y="4683"/>
                </a:lnTo>
                <a:lnTo>
                  <a:pt x="11901" y="5237"/>
                </a:lnTo>
                <a:lnTo>
                  <a:pt x="11832" y="4885"/>
                </a:lnTo>
                <a:lnTo>
                  <a:pt x="11711" y="4598"/>
                </a:lnTo>
                <a:close/>
                <a:moveTo>
                  <a:pt x="13467" y="4455"/>
                </a:moveTo>
                <a:lnTo>
                  <a:pt x="13510" y="4838"/>
                </a:lnTo>
                <a:lnTo>
                  <a:pt x="13524" y="4529"/>
                </a:lnTo>
                <a:cubicBezTo>
                  <a:pt x="13539" y="4876"/>
                  <a:pt x="13548" y="4937"/>
                  <a:pt x="13547" y="4993"/>
                </a:cubicBezTo>
                <a:cubicBezTo>
                  <a:pt x="13546" y="5049"/>
                  <a:pt x="13535" y="5100"/>
                  <a:pt x="13508" y="5425"/>
                </a:cubicBezTo>
                <a:lnTo>
                  <a:pt x="13419" y="5244"/>
                </a:lnTo>
                <a:cubicBezTo>
                  <a:pt x="13453" y="4764"/>
                  <a:pt x="13465" y="5041"/>
                  <a:pt x="13467" y="4455"/>
                </a:cubicBezTo>
                <a:close/>
                <a:moveTo>
                  <a:pt x="8209" y="4436"/>
                </a:moveTo>
                <a:cubicBezTo>
                  <a:pt x="8080" y="4596"/>
                  <a:pt x="8080" y="4596"/>
                  <a:pt x="8124" y="4980"/>
                </a:cubicBezTo>
                <a:lnTo>
                  <a:pt x="8027" y="5247"/>
                </a:lnTo>
                <a:cubicBezTo>
                  <a:pt x="7944" y="5204"/>
                  <a:pt x="7995" y="5140"/>
                  <a:pt x="7961" y="5620"/>
                </a:cubicBezTo>
                <a:cubicBezTo>
                  <a:pt x="8110" y="5289"/>
                  <a:pt x="8027" y="5247"/>
                  <a:pt x="8096" y="5598"/>
                </a:cubicBezTo>
                <a:lnTo>
                  <a:pt x="8088" y="6046"/>
                </a:lnTo>
                <a:lnTo>
                  <a:pt x="8134" y="5843"/>
                </a:lnTo>
                <a:lnTo>
                  <a:pt x="8096" y="5598"/>
                </a:lnTo>
                <a:lnTo>
                  <a:pt x="8147" y="5534"/>
                </a:lnTo>
                <a:lnTo>
                  <a:pt x="8130" y="5118"/>
                </a:lnTo>
                <a:lnTo>
                  <a:pt x="8181" y="5054"/>
                </a:lnTo>
                <a:lnTo>
                  <a:pt x="8143" y="4809"/>
                </a:lnTo>
                <a:close/>
                <a:moveTo>
                  <a:pt x="7773" y="4394"/>
                </a:moveTo>
                <a:lnTo>
                  <a:pt x="7791" y="4810"/>
                </a:lnTo>
                <a:lnTo>
                  <a:pt x="7734" y="4736"/>
                </a:lnTo>
                <a:close/>
                <a:moveTo>
                  <a:pt x="7581" y="4342"/>
                </a:moveTo>
                <a:lnTo>
                  <a:pt x="7579" y="4928"/>
                </a:lnTo>
                <a:lnTo>
                  <a:pt x="7516" y="4715"/>
                </a:lnTo>
                <a:close/>
                <a:moveTo>
                  <a:pt x="11917" y="4341"/>
                </a:moveTo>
                <a:lnTo>
                  <a:pt x="11878" y="4683"/>
                </a:lnTo>
                <a:lnTo>
                  <a:pt x="11840" y="4438"/>
                </a:lnTo>
                <a:close/>
                <a:moveTo>
                  <a:pt x="8312" y="4308"/>
                </a:moveTo>
                <a:lnTo>
                  <a:pt x="8252" y="4820"/>
                </a:lnTo>
                <a:lnTo>
                  <a:pt x="8335" y="4862"/>
                </a:lnTo>
                <a:lnTo>
                  <a:pt x="8405" y="5214"/>
                </a:lnTo>
                <a:lnTo>
                  <a:pt x="8381" y="4659"/>
                </a:lnTo>
                <a:lnTo>
                  <a:pt x="8335" y="4862"/>
                </a:lnTo>
                <a:close/>
                <a:moveTo>
                  <a:pt x="12673" y="4276"/>
                </a:moveTo>
                <a:lnTo>
                  <a:pt x="12697" y="4830"/>
                </a:lnTo>
                <a:lnTo>
                  <a:pt x="12594" y="4958"/>
                </a:lnTo>
                <a:close/>
                <a:moveTo>
                  <a:pt x="21588" y="4264"/>
                </a:moveTo>
                <a:lnTo>
                  <a:pt x="21523" y="4637"/>
                </a:lnTo>
                <a:lnTo>
                  <a:pt x="21485" y="4392"/>
                </a:lnTo>
                <a:close/>
                <a:moveTo>
                  <a:pt x="8036" y="4213"/>
                </a:moveTo>
                <a:lnTo>
                  <a:pt x="7902" y="4234"/>
                </a:lnTo>
                <a:lnTo>
                  <a:pt x="7997" y="4554"/>
                </a:lnTo>
                <a:lnTo>
                  <a:pt x="7945" y="4618"/>
                </a:lnTo>
                <a:lnTo>
                  <a:pt x="7957" y="4895"/>
                </a:lnTo>
                <a:lnTo>
                  <a:pt x="8029" y="4660"/>
                </a:lnTo>
                <a:close/>
                <a:moveTo>
                  <a:pt x="11450" y="4193"/>
                </a:moveTo>
                <a:lnTo>
                  <a:pt x="11391" y="4705"/>
                </a:lnTo>
                <a:lnTo>
                  <a:pt x="11474" y="4748"/>
                </a:lnTo>
                <a:close/>
                <a:moveTo>
                  <a:pt x="12366" y="4074"/>
                </a:moveTo>
                <a:lnTo>
                  <a:pt x="12447" y="4703"/>
                </a:lnTo>
                <a:lnTo>
                  <a:pt x="12434" y="5012"/>
                </a:lnTo>
                <a:lnTo>
                  <a:pt x="12503" y="5363"/>
                </a:lnTo>
                <a:lnTo>
                  <a:pt x="12446" y="5289"/>
                </a:lnTo>
                <a:lnTo>
                  <a:pt x="12463" y="5704"/>
                </a:lnTo>
                <a:cubicBezTo>
                  <a:pt x="12323" y="5588"/>
                  <a:pt x="12469" y="5843"/>
                  <a:pt x="12329" y="5726"/>
                </a:cubicBezTo>
                <a:cubicBezTo>
                  <a:pt x="12362" y="5246"/>
                  <a:pt x="12317" y="5449"/>
                  <a:pt x="12400" y="5491"/>
                </a:cubicBezTo>
                <a:lnTo>
                  <a:pt x="12400" y="5209"/>
                </a:lnTo>
                <a:lnTo>
                  <a:pt x="12434" y="5012"/>
                </a:lnTo>
                <a:lnTo>
                  <a:pt x="12351" y="4969"/>
                </a:lnTo>
                <a:lnTo>
                  <a:pt x="12362" y="5246"/>
                </a:lnTo>
                <a:cubicBezTo>
                  <a:pt x="12337" y="5278"/>
                  <a:pt x="12311" y="5310"/>
                  <a:pt x="12299" y="5033"/>
                </a:cubicBezTo>
                <a:cubicBezTo>
                  <a:pt x="12275" y="4479"/>
                  <a:pt x="12307" y="4586"/>
                  <a:pt x="12364" y="4660"/>
                </a:cubicBezTo>
                <a:close/>
                <a:moveTo>
                  <a:pt x="7647" y="3968"/>
                </a:moveTo>
                <a:lnTo>
                  <a:pt x="7710" y="4181"/>
                </a:lnTo>
                <a:lnTo>
                  <a:pt x="7607" y="4310"/>
                </a:lnTo>
                <a:close/>
                <a:moveTo>
                  <a:pt x="11952" y="3958"/>
                </a:moveTo>
                <a:lnTo>
                  <a:pt x="11959" y="3969"/>
                </a:lnTo>
                <a:lnTo>
                  <a:pt x="11957" y="4000"/>
                </a:lnTo>
                <a:close/>
                <a:moveTo>
                  <a:pt x="12226" y="3957"/>
                </a:moveTo>
                <a:lnTo>
                  <a:pt x="12295" y="4308"/>
                </a:lnTo>
                <a:lnTo>
                  <a:pt x="12218" y="4405"/>
                </a:lnTo>
                <a:close/>
                <a:moveTo>
                  <a:pt x="7211" y="3927"/>
                </a:moveTo>
                <a:lnTo>
                  <a:pt x="7306" y="4246"/>
                </a:lnTo>
                <a:lnTo>
                  <a:pt x="7229" y="4342"/>
                </a:lnTo>
                <a:close/>
                <a:moveTo>
                  <a:pt x="9133" y="3869"/>
                </a:moveTo>
                <a:lnTo>
                  <a:pt x="9081" y="3933"/>
                </a:lnTo>
                <a:lnTo>
                  <a:pt x="9093" y="4210"/>
                </a:lnTo>
                <a:close/>
                <a:moveTo>
                  <a:pt x="5848" y="3728"/>
                </a:moveTo>
                <a:lnTo>
                  <a:pt x="5866" y="4143"/>
                </a:lnTo>
                <a:lnTo>
                  <a:pt x="5808" y="4069"/>
                </a:lnTo>
                <a:close/>
                <a:moveTo>
                  <a:pt x="12893" y="3710"/>
                </a:moveTo>
                <a:lnTo>
                  <a:pt x="12930" y="3955"/>
                </a:lnTo>
                <a:lnTo>
                  <a:pt x="12833" y="4222"/>
                </a:lnTo>
                <a:close/>
                <a:moveTo>
                  <a:pt x="12701" y="3657"/>
                </a:moveTo>
                <a:cubicBezTo>
                  <a:pt x="12734" y="3652"/>
                  <a:pt x="12771" y="3716"/>
                  <a:pt x="12810" y="3668"/>
                </a:cubicBezTo>
                <a:lnTo>
                  <a:pt x="12814" y="4392"/>
                </a:lnTo>
                <a:cubicBezTo>
                  <a:pt x="12719" y="4073"/>
                  <a:pt x="12730" y="4350"/>
                  <a:pt x="12738" y="3902"/>
                </a:cubicBezTo>
                <a:lnTo>
                  <a:pt x="12641" y="4169"/>
                </a:lnTo>
                <a:lnTo>
                  <a:pt x="12610" y="4063"/>
                </a:lnTo>
                <a:cubicBezTo>
                  <a:pt x="12636" y="3737"/>
                  <a:pt x="12667" y="3663"/>
                  <a:pt x="12701" y="3657"/>
                </a:cubicBezTo>
                <a:close/>
                <a:moveTo>
                  <a:pt x="13098" y="3454"/>
                </a:moveTo>
                <a:lnTo>
                  <a:pt x="13096" y="4040"/>
                </a:lnTo>
                <a:lnTo>
                  <a:pt x="13027" y="3688"/>
                </a:lnTo>
                <a:close/>
                <a:moveTo>
                  <a:pt x="11331" y="3320"/>
                </a:moveTo>
                <a:lnTo>
                  <a:pt x="11323" y="3767"/>
                </a:lnTo>
                <a:lnTo>
                  <a:pt x="11395" y="3533"/>
                </a:lnTo>
                <a:close/>
                <a:moveTo>
                  <a:pt x="7367" y="3148"/>
                </a:moveTo>
                <a:lnTo>
                  <a:pt x="7457" y="3329"/>
                </a:lnTo>
                <a:lnTo>
                  <a:pt x="7379" y="3425"/>
                </a:lnTo>
                <a:close/>
                <a:moveTo>
                  <a:pt x="7931" y="3030"/>
                </a:moveTo>
                <a:cubicBezTo>
                  <a:pt x="8007" y="3520"/>
                  <a:pt x="7918" y="3339"/>
                  <a:pt x="8026" y="3349"/>
                </a:cubicBezTo>
                <a:close/>
                <a:moveTo>
                  <a:pt x="6439" y="2991"/>
                </a:moveTo>
                <a:lnTo>
                  <a:pt x="6503" y="3204"/>
                </a:lnTo>
                <a:lnTo>
                  <a:pt x="6431" y="3438"/>
                </a:lnTo>
                <a:close/>
                <a:moveTo>
                  <a:pt x="7548" y="2924"/>
                </a:moveTo>
                <a:lnTo>
                  <a:pt x="7637" y="3105"/>
                </a:lnTo>
                <a:lnTo>
                  <a:pt x="7534" y="3233"/>
                </a:lnTo>
                <a:close/>
                <a:moveTo>
                  <a:pt x="16540" y="2816"/>
                </a:moveTo>
                <a:cubicBezTo>
                  <a:pt x="16575" y="3648"/>
                  <a:pt x="16526" y="3125"/>
                  <a:pt x="16530" y="3850"/>
                </a:cubicBezTo>
                <a:cubicBezTo>
                  <a:pt x="16401" y="4010"/>
                  <a:pt x="16427" y="3978"/>
                  <a:pt x="16338" y="3797"/>
                </a:cubicBezTo>
                <a:cubicBezTo>
                  <a:pt x="16346" y="3350"/>
                  <a:pt x="16312" y="3829"/>
                  <a:pt x="16346" y="3350"/>
                </a:cubicBezTo>
                <a:cubicBezTo>
                  <a:pt x="16385" y="3009"/>
                  <a:pt x="16282" y="3137"/>
                  <a:pt x="16397" y="3286"/>
                </a:cubicBezTo>
                <a:cubicBezTo>
                  <a:pt x="16391" y="3147"/>
                  <a:pt x="16366" y="3179"/>
                  <a:pt x="16417" y="3115"/>
                </a:cubicBezTo>
                <a:cubicBezTo>
                  <a:pt x="16520" y="2987"/>
                  <a:pt x="16417" y="3115"/>
                  <a:pt x="16474" y="3189"/>
                </a:cubicBezTo>
                <a:close/>
                <a:moveTo>
                  <a:pt x="12986" y="2719"/>
                </a:moveTo>
                <a:lnTo>
                  <a:pt x="13049" y="2932"/>
                </a:lnTo>
                <a:lnTo>
                  <a:pt x="12990" y="3443"/>
                </a:lnTo>
                <a:close/>
                <a:moveTo>
                  <a:pt x="11982" y="2703"/>
                </a:moveTo>
                <a:lnTo>
                  <a:pt x="11992" y="2934"/>
                </a:lnTo>
                <a:lnTo>
                  <a:pt x="12018" y="2902"/>
                </a:lnTo>
                <a:lnTo>
                  <a:pt x="12021" y="2723"/>
                </a:lnTo>
                <a:close/>
                <a:moveTo>
                  <a:pt x="15394" y="2638"/>
                </a:moveTo>
                <a:lnTo>
                  <a:pt x="15406" y="2915"/>
                </a:lnTo>
                <a:lnTo>
                  <a:pt x="15457" y="2851"/>
                </a:lnTo>
                <a:lnTo>
                  <a:pt x="15493" y="3682"/>
                </a:lnTo>
                <a:cubicBezTo>
                  <a:pt x="15511" y="4098"/>
                  <a:pt x="15465" y="4301"/>
                  <a:pt x="15426" y="4642"/>
                </a:cubicBezTo>
                <a:lnTo>
                  <a:pt x="15329" y="4908"/>
                </a:lnTo>
                <a:lnTo>
                  <a:pt x="15246" y="4866"/>
                </a:lnTo>
                <a:lnTo>
                  <a:pt x="15182" y="4653"/>
                </a:lnTo>
                <a:lnTo>
                  <a:pt x="15127" y="3992"/>
                </a:lnTo>
                <a:cubicBezTo>
                  <a:pt x="15226" y="3139"/>
                  <a:pt x="15115" y="3715"/>
                  <a:pt x="15265" y="2798"/>
                </a:cubicBezTo>
                <a:cubicBezTo>
                  <a:pt x="15265" y="2798"/>
                  <a:pt x="15323" y="2873"/>
                  <a:pt x="15323" y="2873"/>
                </a:cubicBezTo>
                <a:cubicBezTo>
                  <a:pt x="15426" y="2744"/>
                  <a:pt x="15329" y="3011"/>
                  <a:pt x="15394" y="2638"/>
                </a:cubicBezTo>
                <a:close/>
                <a:moveTo>
                  <a:pt x="12066" y="2638"/>
                </a:moveTo>
                <a:lnTo>
                  <a:pt x="12038" y="2732"/>
                </a:lnTo>
                <a:lnTo>
                  <a:pt x="12050" y="3009"/>
                </a:lnTo>
                <a:close/>
                <a:moveTo>
                  <a:pt x="3386" y="2561"/>
                </a:moveTo>
                <a:lnTo>
                  <a:pt x="3346" y="2903"/>
                </a:lnTo>
                <a:lnTo>
                  <a:pt x="3334" y="2625"/>
                </a:lnTo>
                <a:close/>
                <a:moveTo>
                  <a:pt x="639" y="2334"/>
                </a:moveTo>
                <a:lnTo>
                  <a:pt x="708" y="2685"/>
                </a:lnTo>
                <a:cubicBezTo>
                  <a:pt x="701" y="3133"/>
                  <a:pt x="683" y="2717"/>
                  <a:pt x="726" y="3101"/>
                </a:cubicBezTo>
                <a:lnTo>
                  <a:pt x="687" y="3442"/>
                </a:lnTo>
                <a:cubicBezTo>
                  <a:pt x="604" y="3400"/>
                  <a:pt x="578" y="3432"/>
                  <a:pt x="532" y="3634"/>
                </a:cubicBezTo>
                <a:cubicBezTo>
                  <a:pt x="501" y="3528"/>
                  <a:pt x="443" y="3453"/>
                  <a:pt x="437" y="3315"/>
                </a:cubicBezTo>
                <a:cubicBezTo>
                  <a:pt x="431" y="3176"/>
                  <a:pt x="465" y="2697"/>
                  <a:pt x="485" y="2526"/>
                </a:cubicBezTo>
                <a:cubicBezTo>
                  <a:pt x="568" y="2568"/>
                  <a:pt x="594" y="2536"/>
                  <a:pt x="639" y="2334"/>
                </a:cubicBezTo>
                <a:close/>
                <a:moveTo>
                  <a:pt x="12424" y="2251"/>
                </a:moveTo>
                <a:lnTo>
                  <a:pt x="12513" y="2432"/>
                </a:lnTo>
                <a:lnTo>
                  <a:pt x="12441" y="2667"/>
                </a:lnTo>
                <a:close/>
                <a:moveTo>
                  <a:pt x="7569" y="2167"/>
                </a:moveTo>
                <a:lnTo>
                  <a:pt x="7684" y="2316"/>
                </a:lnTo>
                <a:lnTo>
                  <a:pt x="7656" y="2934"/>
                </a:lnTo>
                <a:close/>
                <a:moveTo>
                  <a:pt x="16375" y="2145"/>
                </a:moveTo>
                <a:lnTo>
                  <a:pt x="16310" y="2518"/>
                </a:lnTo>
                <a:lnTo>
                  <a:pt x="16272" y="2273"/>
                </a:lnTo>
                <a:close/>
                <a:moveTo>
                  <a:pt x="11931" y="2135"/>
                </a:moveTo>
                <a:lnTo>
                  <a:pt x="11826" y="2849"/>
                </a:lnTo>
                <a:lnTo>
                  <a:pt x="11864" y="3094"/>
                </a:lnTo>
                <a:lnTo>
                  <a:pt x="11840" y="3173"/>
                </a:lnTo>
                <a:lnTo>
                  <a:pt x="11869" y="3233"/>
                </a:lnTo>
                <a:lnTo>
                  <a:pt x="11956" y="2646"/>
                </a:lnTo>
                <a:lnTo>
                  <a:pt x="11962" y="2388"/>
                </a:lnTo>
                <a:cubicBezTo>
                  <a:pt x="11960" y="2353"/>
                  <a:pt x="11953" y="2327"/>
                  <a:pt x="11931" y="2135"/>
                </a:cubicBezTo>
                <a:close/>
                <a:moveTo>
                  <a:pt x="11361" y="2115"/>
                </a:moveTo>
                <a:lnTo>
                  <a:pt x="11347" y="2424"/>
                </a:lnTo>
                <a:lnTo>
                  <a:pt x="11353" y="2563"/>
                </a:lnTo>
                <a:lnTo>
                  <a:pt x="11424" y="2328"/>
                </a:lnTo>
                <a:close/>
                <a:moveTo>
                  <a:pt x="7741" y="2097"/>
                </a:moveTo>
                <a:lnTo>
                  <a:pt x="7745" y="2125"/>
                </a:lnTo>
                <a:lnTo>
                  <a:pt x="7744" y="2180"/>
                </a:lnTo>
                <a:cubicBezTo>
                  <a:pt x="7739" y="2227"/>
                  <a:pt x="7734" y="2101"/>
                  <a:pt x="7741" y="2097"/>
                </a:cubicBezTo>
                <a:close/>
                <a:moveTo>
                  <a:pt x="12796" y="2080"/>
                </a:moveTo>
                <a:lnTo>
                  <a:pt x="12891" y="2399"/>
                </a:lnTo>
                <a:lnTo>
                  <a:pt x="12819" y="2634"/>
                </a:lnTo>
                <a:close/>
                <a:moveTo>
                  <a:pt x="12386" y="2006"/>
                </a:moveTo>
                <a:lnTo>
                  <a:pt x="12384" y="2592"/>
                </a:lnTo>
                <a:lnTo>
                  <a:pt x="12453" y="2944"/>
                </a:lnTo>
                <a:lnTo>
                  <a:pt x="12465" y="3221"/>
                </a:lnTo>
                <a:lnTo>
                  <a:pt x="12554" y="3402"/>
                </a:lnTo>
                <a:lnTo>
                  <a:pt x="12489" y="3775"/>
                </a:lnTo>
                <a:lnTo>
                  <a:pt x="12465" y="3221"/>
                </a:lnTo>
                <a:lnTo>
                  <a:pt x="12366" y="4074"/>
                </a:lnTo>
                <a:lnTo>
                  <a:pt x="12297" y="3722"/>
                </a:lnTo>
                <a:lnTo>
                  <a:pt x="12285" y="3445"/>
                </a:lnTo>
                <a:lnTo>
                  <a:pt x="12408" y="3146"/>
                </a:lnTo>
                <a:lnTo>
                  <a:pt x="12319" y="2965"/>
                </a:lnTo>
                <a:cubicBezTo>
                  <a:pt x="12340" y="2209"/>
                  <a:pt x="12301" y="2550"/>
                  <a:pt x="12386" y="2006"/>
                </a:cubicBezTo>
                <a:close/>
                <a:moveTo>
                  <a:pt x="13168" y="1908"/>
                </a:moveTo>
                <a:lnTo>
                  <a:pt x="13185" y="2324"/>
                </a:lnTo>
                <a:lnTo>
                  <a:pt x="13134" y="2388"/>
                </a:lnTo>
                <a:cubicBezTo>
                  <a:pt x="13116" y="1972"/>
                  <a:pt x="13128" y="2249"/>
                  <a:pt x="13168" y="1908"/>
                </a:cubicBezTo>
                <a:close/>
                <a:moveTo>
                  <a:pt x="16472" y="1878"/>
                </a:moveTo>
                <a:lnTo>
                  <a:pt x="16484" y="2156"/>
                </a:lnTo>
                <a:lnTo>
                  <a:pt x="16395" y="1975"/>
                </a:lnTo>
                <a:close/>
                <a:moveTo>
                  <a:pt x="7474" y="1848"/>
                </a:moveTo>
                <a:cubicBezTo>
                  <a:pt x="7563" y="2029"/>
                  <a:pt x="7532" y="1922"/>
                  <a:pt x="7581" y="2444"/>
                </a:cubicBezTo>
                <a:cubicBezTo>
                  <a:pt x="7421" y="2498"/>
                  <a:pt x="7530" y="2508"/>
                  <a:pt x="7435" y="2189"/>
                </a:cubicBezTo>
                <a:close/>
                <a:moveTo>
                  <a:pt x="12566" y="1782"/>
                </a:moveTo>
                <a:lnTo>
                  <a:pt x="12590" y="2336"/>
                </a:lnTo>
                <a:lnTo>
                  <a:pt x="12489" y="1878"/>
                </a:lnTo>
                <a:close/>
                <a:moveTo>
                  <a:pt x="7946" y="1552"/>
                </a:moveTo>
                <a:cubicBezTo>
                  <a:pt x="7943" y="1556"/>
                  <a:pt x="7939" y="1633"/>
                  <a:pt x="7904" y="1751"/>
                </a:cubicBezTo>
                <a:lnTo>
                  <a:pt x="7872" y="1644"/>
                </a:lnTo>
                <a:lnTo>
                  <a:pt x="7884" y="1921"/>
                </a:lnTo>
                <a:lnTo>
                  <a:pt x="7967" y="1964"/>
                </a:lnTo>
                <a:lnTo>
                  <a:pt x="7987" y="1793"/>
                </a:lnTo>
                <a:cubicBezTo>
                  <a:pt x="7952" y="1617"/>
                  <a:pt x="7949" y="1548"/>
                  <a:pt x="7946" y="1552"/>
                </a:cubicBezTo>
                <a:close/>
                <a:moveTo>
                  <a:pt x="5851" y="1516"/>
                </a:moveTo>
                <a:cubicBezTo>
                  <a:pt x="5855" y="1529"/>
                  <a:pt x="5851" y="1607"/>
                  <a:pt x="5873" y="1798"/>
                </a:cubicBezTo>
                <a:lnTo>
                  <a:pt x="5796" y="1894"/>
                </a:lnTo>
                <a:lnTo>
                  <a:pt x="5784" y="1617"/>
                </a:lnTo>
                <a:cubicBezTo>
                  <a:pt x="5836" y="1553"/>
                  <a:pt x="5847" y="1503"/>
                  <a:pt x="5851" y="1516"/>
                </a:cubicBezTo>
                <a:close/>
                <a:moveTo>
                  <a:pt x="11497" y="1507"/>
                </a:moveTo>
                <a:cubicBezTo>
                  <a:pt x="11420" y="1603"/>
                  <a:pt x="11497" y="1507"/>
                  <a:pt x="11426" y="1742"/>
                </a:cubicBezTo>
                <a:cubicBezTo>
                  <a:pt x="11553" y="2168"/>
                  <a:pt x="11426" y="1742"/>
                  <a:pt x="11567" y="1859"/>
                </a:cubicBezTo>
                <a:cubicBezTo>
                  <a:pt x="11561" y="1720"/>
                  <a:pt x="11549" y="1443"/>
                  <a:pt x="11497" y="1507"/>
                </a:cubicBezTo>
                <a:close/>
                <a:moveTo>
                  <a:pt x="11088" y="1434"/>
                </a:moveTo>
                <a:lnTo>
                  <a:pt x="11036" y="1498"/>
                </a:lnTo>
                <a:lnTo>
                  <a:pt x="11100" y="1711"/>
                </a:lnTo>
                <a:close/>
                <a:moveTo>
                  <a:pt x="16832" y="1430"/>
                </a:moveTo>
                <a:lnTo>
                  <a:pt x="16850" y="1846"/>
                </a:lnTo>
                <a:lnTo>
                  <a:pt x="16773" y="1942"/>
                </a:lnTo>
                <a:close/>
                <a:moveTo>
                  <a:pt x="7239" y="1411"/>
                </a:moveTo>
                <a:lnTo>
                  <a:pt x="7314" y="1901"/>
                </a:lnTo>
                <a:lnTo>
                  <a:pt x="7268" y="2104"/>
                </a:lnTo>
                <a:close/>
                <a:moveTo>
                  <a:pt x="7021" y="1390"/>
                </a:moveTo>
                <a:lnTo>
                  <a:pt x="7078" y="1465"/>
                </a:lnTo>
                <a:lnTo>
                  <a:pt x="7039" y="1806"/>
                </a:lnTo>
                <a:lnTo>
                  <a:pt x="7007" y="1700"/>
                </a:lnTo>
                <a:close/>
                <a:moveTo>
                  <a:pt x="12151" y="1309"/>
                </a:moveTo>
                <a:lnTo>
                  <a:pt x="12150" y="1569"/>
                </a:lnTo>
                <a:lnTo>
                  <a:pt x="12131" y="1740"/>
                </a:lnTo>
                <a:lnTo>
                  <a:pt x="12156" y="1708"/>
                </a:lnTo>
                <a:lnTo>
                  <a:pt x="12208" y="1644"/>
                </a:lnTo>
                <a:lnTo>
                  <a:pt x="12196" y="1367"/>
                </a:lnTo>
                <a:close/>
                <a:moveTo>
                  <a:pt x="12485" y="1153"/>
                </a:moveTo>
                <a:lnTo>
                  <a:pt x="12489" y="1878"/>
                </a:lnTo>
                <a:lnTo>
                  <a:pt x="12400" y="1697"/>
                </a:lnTo>
                <a:close/>
                <a:moveTo>
                  <a:pt x="208" y="1120"/>
                </a:moveTo>
                <a:lnTo>
                  <a:pt x="263" y="1780"/>
                </a:lnTo>
                <a:lnTo>
                  <a:pt x="261" y="2367"/>
                </a:lnTo>
                <a:lnTo>
                  <a:pt x="107" y="2559"/>
                </a:lnTo>
                <a:cubicBezTo>
                  <a:pt x="55" y="2623"/>
                  <a:pt x="-8" y="2410"/>
                  <a:pt x="6" y="2101"/>
                </a:cubicBezTo>
                <a:cubicBezTo>
                  <a:pt x="-12" y="1685"/>
                  <a:pt x="14" y="1653"/>
                  <a:pt x="28" y="1344"/>
                </a:cubicBezTo>
                <a:lnTo>
                  <a:pt x="85" y="1418"/>
                </a:lnTo>
                <a:cubicBezTo>
                  <a:pt x="79" y="1280"/>
                  <a:pt x="53" y="1312"/>
                  <a:pt x="105" y="1248"/>
                </a:cubicBezTo>
                <a:cubicBezTo>
                  <a:pt x="208" y="1120"/>
                  <a:pt x="105" y="1248"/>
                  <a:pt x="162" y="1322"/>
                </a:cubicBezTo>
                <a:close/>
                <a:moveTo>
                  <a:pt x="11749" y="1048"/>
                </a:moveTo>
                <a:lnTo>
                  <a:pt x="11671" y="1144"/>
                </a:lnTo>
                <a:lnTo>
                  <a:pt x="11766" y="1464"/>
                </a:lnTo>
                <a:close/>
                <a:moveTo>
                  <a:pt x="13670" y="990"/>
                </a:moveTo>
                <a:lnTo>
                  <a:pt x="13708" y="1235"/>
                </a:lnTo>
                <a:lnTo>
                  <a:pt x="13712" y="1960"/>
                </a:lnTo>
                <a:lnTo>
                  <a:pt x="13591" y="1673"/>
                </a:lnTo>
                <a:close/>
                <a:moveTo>
                  <a:pt x="6760" y="986"/>
                </a:moveTo>
                <a:lnTo>
                  <a:pt x="6823" y="1199"/>
                </a:lnTo>
                <a:lnTo>
                  <a:pt x="6726" y="1466"/>
                </a:lnTo>
                <a:close/>
                <a:moveTo>
                  <a:pt x="11935" y="963"/>
                </a:moveTo>
                <a:lnTo>
                  <a:pt x="11844" y="1368"/>
                </a:lnTo>
                <a:lnTo>
                  <a:pt x="11976" y="1932"/>
                </a:lnTo>
                <a:cubicBezTo>
                  <a:pt x="11984" y="1485"/>
                  <a:pt x="11984" y="1485"/>
                  <a:pt x="11972" y="1208"/>
                </a:cubicBezTo>
                <a:cubicBezTo>
                  <a:pt x="11972" y="1208"/>
                  <a:pt x="11935" y="963"/>
                  <a:pt x="11935" y="963"/>
                </a:cubicBezTo>
                <a:close/>
                <a:moveTo>
                  <a:pt x="7945" y="823"/>
                </a:moveTo>
                <a:lnTo>
                  <a:pt x="7906" y="1164"/>
                </a:lnTo>
                <a:lnTo>
                  <a:pt x="8008" y="1036"/>
                </a:lnTo>
                <a:close/>
                <a:moveTo>
                  <a:pt x="12633" y="822"/>
                </a:moveTo>
                <a:lnTo>
                  <a:pt x="12568" y="1195"/>
                </a:lnTo>
                <a:lnTo>
                  <a:pt x="12556" y="918"/>
                </a:lnTo>
                <a:close/>
                <a:moveTo>
                  <a:pt x="12902" y="779"/>
                </a:moveTo>
                <a:lnTo>
                  <a:pt x="12997" y="1098"/>
                </a:lnTo>
                <a:lnTo>
                  <a:pt x="12894" y="1227"/>
                </a:lnTo>
                <a:close/>
                <a:moveTo>
                  <a:pt x="3956" y="684"/>
                </a:moveTo>
                <a:cubicBezTo>
                  <a:pt x="4051" y="1003"/>
                  <a:pt x="4013" y="758"/>
                  <a:pt x="4063" y="1281"/>
                </a:cubicBezTo>
                <a:lnTo>
                  <a:pt x="3896" y="1196"/>
                </a:lnTo>
                <a:close/>
                <a:moveTo>
                  <a:pt x="12667" y="342"/>
                </a:moveTo>
                <a:lnTo>
                  <a:pt x="12793" y="768"/>
                </a:lnTo>
                <a:cubicBezTo>
                  <a:pt x="12702" y="1174"/>
                  <a:pt x="12813" y="598"/>
                  <a:pt x="12696" y="1035"/>
                </a:cubicBezTo>
                <a:lnTo>
                  <a:pt x="12647" y="513"/>
                </a:lnTo>
                <a:close/>
                <a:moveTo>
                  <a:pt x="11501" y="335"/>
                </a:moveTo>
                <a:lnTo>
                  <a:pt x="11487" y="644"/>
                </a:lnTo>
                <a:lnTo>
                  <a:pt x="11493" y="782"/>
                </a:lnTo>
                <a:lnTo>
                  <a:pt x="11565" y="548"/>
                </a:lnTo>
                <a:close/>
                <a:moveTo>
                  <a:pt x="14806" y="305"/>
                </a:moveTo>
                <a:lnTo>
                  <a:pt x="14901" y="625"/>
                </a:lnTo>
                <a:lnTo>
                  <a:pt x="14887" y="934"/>
                </a:lnTo>
                <a:lnTo>
                  <a:pt x="14766" y="646"/>
                </a:lnTo>
                <a:close/>
                <a:moveTo>
                  <a:pt x="3099" y="292"/>
                </a:moveTo>
                <a:cubicBezTo>
                  <a:pt x="3176" y="196"/>
                  <a:pt x="3156" y="366"/>
                  <a:pt x="3194" y="611"/>
                </a:cubicBezTo>
                <a:lnTo>
                  <a:pt x="3148" y="814"/>
                </a:lnTo>
                <a:cubicBezTo>
                  <a:pt x="3008" y="697"/>
                  <a:pt x="3180" y="920"/>
                  <a:pt x="3071" y="910"/>
                </a:cubicBezTo>
                <a:cubicBezTo>
                  <a:pt x="3059" y="633"/>
                  <a:pt x="3041" y="217"/>
                  <a:pt x="3099" y="292"/>
                </a:cubicBezTo>
                <a:close/>
                <a:moveTo>
                  <a:pt x="16061" y="278"/>
                </a:moveTo>
                <a:lnTo>
                  <a:pt x="16086" y="462"/>
                </a:lnTo>
                <a:lnTo>
                  <a:pt x="16015" y="696"/>
                </a:lnTo>
                <a:lnTo>
                  <a:pt x="15997" y="281"/>
                </a:lnTo>
                <a:close/>
                <a:moveTo>
                  <a:pt x="11739" y="185"/>
                </a:moveTo>
                <a:cubicBezTo>
                  <a:pt x="11622" y="622"/>
                  <a:pt x="11733" y="46"/>
                  <a:pt x="11616" y="484"/>
                </a:cubicBezTo>
                <a:cubicBezTo>
                  <a:pt x="11685" y="835"/>
                  <a:pt x="11628" y="761"/>
                  <a:pt x="11699" y="526"/>
                </a:cubicBezTo>
                <a:lnTo>
                  <a:pt x="11731" y="633"/>
                </a:lnTo>
                <a:lnTo>
                  <a:pt x="11794" y="846"/>
                </a:lnTo>
                <a:lnTo>
                  <a:pt x="11782" y="568"/>
                </a:lnTo>
                <a:lnTo>
                  <a:pt x="11756" y="601"/>
                </a:lnTo>
                <a:close/>
                <a:moveTo>
                  <a:pt x="16045" y="159"/>
                </a:moveTo>
                <a:cubicBezTo>
                  <a:pt x="16051" y="84"/>
                  <a:pt x="16102" y="216"/>
                  <a:pt x="16086" y="277"/>
                </a:cubicBezTo>
                <a:lnTo>
                  <a:pt x="16061" y="278"/>
                </a:lnTo>
                <a:close/>
                <a:moveTo>
                  <a:pt x="12469" y="151"/>
                </a:moveTo>
                <a:lnTo>
                  <a:pt x="12590" y="439"/>
                </a:lnTo>
                <a:lnTo>
                  <a:pt x="12530" y="950"/>
                </a:lnTo>
                <a:lnTo>
                  <a:pt x="12447" y="908"/>
                </a:lnTo>
                <a:cubicBezTo>
                  <a:pt x="12455" y="460"/>
                  <a:pt x="12410" y="663"/>
                  <a:pt x="12493" y="705"/>
                </a:cubicBezTo>
                <a:close/>
                <a:moveTo>
                  <a:pt x="16346" y="0"/>
                </a:moveTo>
                <a:lnTo>
                  <a:pt x="16407" y="0"/>
                </a:lnTo>
                <a:lnTo>
                  <a:pt x="16452" y="152"/>
                </a:lnTo>
                <a:lnTo>
                  <a:pt x="16496" y="535"/>
                </a:lnTo>
                <a:cubicBezTo>
                  <a:pt x="16488" y="983"/>
                  <a:pt x="16522" y="503"/>
                  <a:pt x="16488" y="983"/>
                </a:cubicBezTo>
                <a:cubicBezTo>
                  <a:pt x="16449" y="1324"/>
                  <a:pt x="16551" y="1196"/>
                  <a:pt x="16437" y="1047"/>
                </a:cubicBezTo>
                <a:lnTo>
                  <a:pt x="16377" y="1559"/>
                </a:lnTo>
                <a:cubicBezTo>
                  <a:pt x="16302" y="1069"/>
                  <a:pt x="16288" y="1378"/>
                  <a:pt x="16258" y="685"/>
                </a:cubicBezTo>
                <a:cubicBezTo>
                  <a:pt x="16294" y="568"/>
                  <a:pt x="16310" y="475"/>
                  <a:pt x="16322" y="351"/>
                </a:cubicBezTo>
                <a:close/>
                <a:moveTo>
                  <a:pt x="14856" y="0"/>
                </a:moveTo>
                <a:lnTo>
                  <a:pt x="14927" y="0"/>
                </a:lnTo>
                <a:lnTo>
                  <a:pt x="14929" y="6"/>
                </a:lnTo>
                <a:lnTo>
                  <a:pt x="14909" y="177"/>
                </a:lnTo>
                <a:close/>
                <a:moveTo>
                  <a:pt x="14081" y="0"/>
                </a:moveTo>
                <a:lnTo>
                  <a:pt x="14094" y="0"/>
                </a:lnTo>
                <a:lnTo>
                  <a:pt x="14090" y="30"/>
                </a:lnTo>
                <a:close/>
                <a:moveTo>
                  <a:pt x="13575" y="0"/>
                </a:moveTo>
                <a:lnTo>
                  <a:pt x="13653" y="0"/>
                </a:lnTo>
                <a:lnTo>
                  <a:pt x="13615" y="329"/>
                </a:lnTo>
                <a:lnTo>
                  <a:pt x="13557" y="255"/>
                </a:lnTo>
                <a:close/>
                <a:moveTo>
                  <a:pt x="13304" y="0"/>
                </a:moveTo>
                <a:lnTo>
                  <a:pt x="13377" y="0"/>
                </a:lnTo>
                <a:lnTo>
                  <a:pt x="13371" y="341"/>
                </a:lnTo>
                <a:close/>
                <a:moveTo>
                  <a:pt x="12620" y="0"/>
                </a:moveTo>
                <a:lnTo>
                  <a:pt x="12699" y="0"/>
                </a:lnTo>
                <a:lnTo>
                  <a:pt x="12667" y="342"/>
                </a:lnTo>
                <a:cubicBezTo>
                  <a:pt x="12628" y="390"/>
                  <a:pt x="12611" y="348"/>
                  <a:pt x="12607" y="257"/>
                </a:cubicBezTo>
                <a:close/>
                <a:moveTo>
                  <a:pt x="7457" y="0"/>
                </a:moveTo>
                <a:lnTo>
                  <a:pt x="7463" y="0"/>
                </a:lnTo>
                <a:lnTo>
                  <a:pt x="7429" y="153"/>
                </a:lnTo>
                <a:lnTo>
                  <a:pt x="7484" y="0"/>
                </a:lnTo>
                <a:lnTo>
                  <a:pt x="7670" y="0"/>
                </a:lnTo>
                <a:lnTo>
                  <a:pt x="7660" y="29"/>
                </a:lnTo>
                <a:cubicBezTo>
                  <a:pt x="7650" y="97"/>
                  <a:pt x="7659" y="158"/>
                  <a:pt x="7678" y="280"/>
                </a:cubicBezTo>
                <a:lnTo>
                  <a:pt x="7670" y="728"/>
                </a:lnTo>
                <a:lnTo>
                  <a:pt x="7761" y="323"/>
                </a:lnTo>
                <a:lnTo>
                  <a:pt x="7799" y="568"/>
                </a:lnTo>
                <a:lnTo>
                  <a:pt x="7759" y="909"/>
                </a:lnTo>
                <a:cubicBezTo>
                  <a:pt x="7834" y="1399"/>
                  <a:pt x="7727" y="802"/>
                  <a:pt x="7809" y="1431"/>
                </a:cubicBezTo>
                <a:lnTo>
                  <a:pt x="7763" y="1634"/>
                </a:lnTo>
                <a:lnTo>
                  <a:pt x="7864" y="2092"/>
                </a:lnTo>
                <a:lnTo>
                  <a:pt x="7866" y="1506"/>
                </a:lnTo>
                <a:lnTo>
                  <a:pt x="7816" y="983"/>
                </a:lnTo>
                <a:lnTo>
                  <a:pt x="7830" y="674"/>
                </a:lnTo>
                <a:lnTo>
                  <a:pt x="7818" y="397"/>
                </a:lnTo>
                <a:cubicBezTo>
                  <a:pt x="7795" y="-157"/>
                  <a:pt x="7812" y="259"/>
                  <a:pt x="7781" y="152"/>
                </a:cubicBezTo>
                <a:lnTo>
                  <a:pt x="7788" y="0"/>
                </a:lnTo>
                <a:lnTo>
                  <a:pt x="7903" y="0"/>
                </a:lnTo>
                <a:lnTo>
                  <a:pt x="7874" y="36"/>
                </a:lnTo>
                <a:cubicBezTo>
                  <a:pt x="7871" y="40"/>
                  <a:pt x="7874" y="109"/>
                  <a:pt x="7850" y="504"/>
                </a:cubicBezTo>
                <a:lnTo>
                  <a:pt x="7985" y="482"/>
                </a:lnTo>
                <a:lnTo>
                  <a:pt x="7939" y="0"/>
                </a:lnTo>
                <a:lnTo>
                  <a:pt x="11957" y="0"/>
                </a:lnTo>
                <a:lnTo>
                  <a:pt x="11956" y="206"/>
                </a:lnTo>
                <a:lnTo>
                  <a:pt x="12014" y="280"/>
                </a:lnTo>
                <a:lnTo>
                  <a:pt x="12012" y="0"/>
                </a:lnTo>
                <a:lnTo>
                  <a:pt x="12336" y="0"/>
                </a:lnTo>
                <a:lnTo>
                  <a:pt x="12336" y="43"/>
                </a:lnTo>
                <a:cubicBezTo>
                  <a:pt x="12339" y="130"/>
                  <a:pt x="12350" y="226"/>
                  <a:pt x="12372" y="418"/>
                </a:cubicBezTo>
                <a:lnTo>
                  <a:pt x="12263" y="407"/>
                </a:lnTo>
                <a:lnTo>
                  <a:pt x="12224" y="749"/>
                </a:lnTo>
                <a:lnTo>
                  <a:pt x="12166" y="674"/>
                </a:lnTo>
                <a:lnTo>
                  <a:pt x="12200" y="194"/>
                </a:lnTo>
                <a:lnTo>
                  <a:pt x="12111" y="13"/>
                </a:lnTo>
                <a:lnTo>
                  <a:pt x="12024" y="1144"/>
                </a:lnTo>
                <a:lnTo>
                  <a:pt x="12152" y="983"/>
                </a:lnTo>
                <a:lnTo>
                  <a:pt x="12151" y="1235"/>
                </a:lnTo>
                <a:lnTo>
                  <a:pt x="12184" y="1090"/>
                </a:lnTo>
                <a:lnTo>
                  <a:pt x="12247" y="1303"/>
                </a:lnTo>
                <a:lnTo>
                  <a:pt x="12293" y="1100"/>
                </a:lnTo>
                <a:lnTo>
                  <a:pt x="12305" y="1377"/>
                </a:lnTo>
                <a:lnTo>
                  <a:pt x="12402" y="1111"/>
                </a:lnTo>
                <a:lnTo>
                  <a:pt x="12303" y="1964"/>
                </a:lnTo>
                <a:lnTo>
                  <a:pt x="12279" y="1409"/>
                </a:lnTo>
                <a:lnTo>
                  <a:pt x="12208" y="1644"/>
                </a:lnTo>
                <a:lnTo>
                  <a:pt x="12200" y="2092"/>
                </a:lnTo>
                <a:lnTo>
                  <a:pt x="12123" y="2188"/>
                </a:lnTo>
                <a:lnTo>
                  <a:pt x="12111" y="1911"/>
                </a:lnTo>
                <a:lnTo>
                  <a:pt x="12051" y="2422"/>
                </a:lnTo>
                <a:lnTo>
                  <a:pt x="12074" y="2452"/>
                </a:lnTo>
                <a:lnTo>
                  <a:pt x="12077" y="2390"/>
                </a:lnTo>
                <a:lnTo>
                  <a:pt x="12135" y="2465"/>
                </a:lnTo>
                <a:lnTo>
                  <a:pt x="12200" y="2092"/>
                </a:lnTo>
                <a:lnTo>
                  <a:pt x="12192" y="2539"/>
                </a:lnTo>
                <a:cubicBezTo>
                  <a:pt x="12236" y="2923"/>
                  <a:pt x="12218" y="2507"/>
                  <a:pt x="12210" y="2955"/>
                </a:cubicBezTo>
                <a:lnTo>
                  <a:pt x="12279" y="3307"/>
                </a:lnTo>
                <a:lnTo>
                  <a:pt x="12202" y="3403"/>
                </a:lnTo>
                <a:cubicBezTo>
                  <a:pt x="12194" y="3850"/>
                  <a:pt x="12174" y="4021"/>
                  <a:pt x="12166" y="4469"/>
                </a:cubicBezTo>
                <a:lnTo>
                  <a:pt x="12032" y="4490"/>
                </a:lnTo>
                <a:cubicBezTo>
                  <a:pt x="12004" y="4160"/>
                  <a:pt x="11985" y="4037"/>
                  <a:pt x="11962" y="3975"/>
                </a:cubicBezTo>
                <a:lnTo>
                  <a:pt x="11959" y="3969"/>
                </a:lnTo>
                <a:lnTo>
                  <a:pt x="11990" y="3521"/>
                </a:lnTo>
                <a:lnTo>
                  <a:pt x="11913" y="3617"/>
                </a:lnTo>
                <a:lnTo>
                  <a:pt x="11952" y="3958"/>
                </a:lnTo>
                <a:lnTo>
                  <a:pt x="11868" y="3819"/>
                </a:lnTo>
                <a:cubicBezTo>
                  <a:pt x="11802" y="4192"/>
                  <a:pt x="11848" y="3990"/>
                  <a:pt x="11765" y="3947"/>
                </a:cubicBezTo>
                <a:lnTo>
                  <a:pt x="11830" y="3574"/>
                </a:lnTo>
                <a:lnTo>
                  <a:pt x="11792" y="3329"/>
                </a:lnTo>
                <a:lnTo>
                  <a:pt x="11767" y="3361"/>
                </a:lnTo>
                <a:lnTo>
                  <a:pt x="11773" y="3500"/>
                </a:lnTo>
                <a:lnTo>
                  <a:pt x="11695" y="3596"/>
                </a:lnTo>
                <a:lnTo>
                  <a:pt x="11678" y="3180"/>
                </a:lnTo>
                <a:lnTo>
                  <a:pt x="11712" y="3137"/>
                </a:lnTo>
                <a:lnTo>
                  <a:pt x="11654" y="2626"/>
                </a:lnTo>
                <a:lnTo>
                  <a:pt x="11583" y="2861"/>
                </a:lnTo>
                <a:lnTo>
                  <a:pt x="11672" y="3042"/>
                </a:lnTo>
                <a:lnTo>
                  <a:pt x="11658" y="3351"/>
                </a:lnTo>
                <a:lnTo>
                  <a:pt x="11624" y="3831"/>
                </a:lnTo>
                <a:lnTo>
                  <a:pt x="11581" y="3447"/>
                </a:lnTo>
                <a:lnTo>
                  <a:pt x="11535" y="3650"/>
                </a:lnTo>
                <a:lnTo>
                  <a:pt x="11591" y="4310"/>
                </a:lnTo>
                <a:lnTo>
                  <a:pt x="11648" y="4385"/>
                </a:lnTo>
                <a:cubicBezTo>
                  <a:pt x="11640" y="4832"/>
                  <a:pt x="11622" y="4417"/>
                  <a:pt x="11666" y="4800"/>
                </a:cubicBezTo>
                <a:lnTo>
                  <a:pt x="11614" y="4865"/>
                </a:lnTo>
                <a:lnTo>
                  <a:pt x="11626" y="5142"/>
                </a:lnTo>
                <a:lnTo>
                  <a:pt x="11569" y="5067"/>
                </a:lnTo>
                <a:lnTo>
                  <a:pt x="11541" y="5685"/>
                </a:lnTo>
                <a:cubicBezTo>
                  <a:pt x="11605" y="5898"/>
                  <a:pt x="11599" y="5760"/>
                  <a:pt x="11622" y="6314"/>
                </a:cubicBezTo>
                <a:lnTo>
                  <a:pt x="11565" y="6240"/>
                </a:lnTo>
                <a:lnTo>
                  <a:pt x="11531" y="6719"/>
                </a:lnTo>
                <a:lnTo>
                  <a:pt x="11450" y="6712"/>
                </a:lnTo>
                <a:lnTo>
                  <a:pt x="11466" y="7093"/>
                </a:lnTo>
                <a:lnTo>
                  <a:pt x="11403" y="6880"/>
                </a:lnTo>
                <a:lnTo>
                  <a:pt x="11423" y="6709"/>
                </a:lnTo>
                <a:lnTo>
                  <a:pt x="11357" y="7082"/>
                </a:lnTo>
                <a:lnTo>
                  <a:pt x="11375" y="7498"/>
                </a:lnTo>
                <a:cubicBezTo>
                  <a:pt x="11316" y="8010"/>
                  <a:pt x="11324" y="7562"/>
                  <a:pt x="11353" y="8255"/>
                </a:cubicBezTo>
                <a:lnTo>
                  <a:pt x="11431" y="8159"/>
                </a:lnTo>
                <a:lnTo>
                  <a:pt x="11423" y="8606"/>
                </a:lnTo>
                <a:lnTo>
                  <a:pt x="11377" y="8809"/>
                </a:lnTo>
                <a:lnTo>
                  <a:pt x="11320" y="8734"/>
                </a:lnTo>
                <a:lnTo>
                  <a:pt x="11223" y="9001"/>
                </a:lnTo>
                <a:lnTo>
                  <a:pt x="11241" y="9417"/>
                </a:lnTo>
                <a:lnTo>
                  <a:pt x="11338" y="9150"/>
                </a:lnTo>
                <a:lnTo>
                  <a:pt x="11375" y="9395"/>
                </a:lnTo>
                <a:cubicBezTo>
                  <a:pt x="11367" y="9843"/>
                  <a:pt x="11350" y="9427"/>
                  <a:pt x="11379" y="10120"/>
                </a:cubicBezTo>
                <a:cubicBezTo>
                  <a:pt x="11213" y="10035"/>
                  <a:pt x="11462" y="10162"/>
                  <a:pt x="11284" y="9800"/>
                </a:cubicBezTo>
                <a:cubicBezTo>
                  <a:pt x="11280" y="10024"/>
                  <a:pt x="11274" y="10032"/>
                  <a:pt x="11274" y="10032"/>
                </a:cubicBezTo>
                <a:lnTo>
                  <a:pt x="11302" y="10216"/>
                </a:lnTo>
                <a:lnTo>
                  <a:pt x="11314" y="10493"/>
                </a:lnTo>
                <a:lnTo>
                  <a:pt x="11237" y="10589"/>
                </a:lnTo>
                <a:cubicBezTo>
                  <a:pt x="11264" y="10264"/>
                  <a:pt x="11264" y="10264"/>
                  <a:pt x="11265" y="10299"/>
                </a:cubicBezTo>
                <a:lnTo>
                  <a:pt x="11302" y="10216"/>
                </a:lnTo>
                <a:lnTo>
                  <a:pt x="11225" y="10312"/>
                </a:lnTo>
                <a:cubicBezTo>
                  <a:pt x="11233" y="9865"/>
                  <a:pt x="11227" y="9726"/>
                  <a:pt x="11164" y="9513"/>
                </a:cubicBezTo>
                <a:lnTo>
                  <a:pt x="11142" y="10270"/>
                </a:lnTo>
                <a:lnTo>
                  <a:pt x="11041" y="9812"/>
                </a:lnTo>
                <a:lnTo>
                  <a:pt x="10976" y="10185"/>
                </a:lnTo>
                <a:cubicBezTo>
                  <a:pt x="11019" y="10569"/>
                  <a:pt x="11001" y="10153"/>
                  <a:pt x="10993" y="10601"/>
                </a:cubicBezTo>
                <a:lnTo>
                  <a:pt x="10859" y="10622"/>
                </a:lnTo>
                <a:lnTo>
                  <a:pt x="10877" y="11038"/>
                </a:lnTo>
                <a:lnTo>
                  <a:pt x="10851" y="11070"/>
                </a:lnTo>
                <a:lnTo>
                  <a:pt x="10833" y="10654"/>
                </a:lnTo>
                <a:cubicBezTo>
                  <a:pt x="10762" y="10889"/>
                  <a:pt x="10839" y="10793"/>
                  <a:pt x="10756" y="10750"/>
                </a:cubicBezTo>
                <a:lnTo>
                  <a:pt x="10768" y="11028"/>
                </a:lnTo>
                <a:lnTo>
                  <a:pt x="10716" y="11092"/>
                </a:lnTo>
                <a:lnTo>
                  <a:pt x="10722" y="11230"/>
                </a:lnTo>
                <a:lnTo>
                  <a:pt x="10688" y="11206"/>
                </a:lnTo>
                <a:lnTo>
                  <a:pt x="10659" y="11017"/>
                </a:lnTo>
                <a:lnTo>
                  <a:pt x="10784" y="10132"/>
                </a:lnTo>
                <a:lnTo>
                  <a:pt x="10893" y="10142"/>
                </a:lnTo>
                <a:cubicBezTo>
                  <a:pt x="10932" y="9801"/>
                  <a:pt x="10952" y="9631"/>
                  <a:pt x="10934" y="9215"/>
                </a:cubicBezTo>
                <a:cubicBezTo>
                  <a:pt x="10922" y="8938"/>
                  <a:pt x="10865" y="8864"/>
                  <a:pt x="10839" y="8896"/>
                </a:cubicBezTo>
                <a:cubicBezTo>
                  <a:pt x="10867" y="8277"/>
                  <a:pt x="10801" y="8650"/>
                  <a:pt x="10924" y="8352"/>
                </a:cubicBezTo>
                <a:lnTo>
                  <a:pt x="10906" y="7936"/>
                </a:lnTo>
                <a:lnTo>
                  <a:pt x="10815" y="8341"/>
                </a:lnTo>
                <a:lnTo>
                  <a:pt x="10756" y="8853"/>
                </a:lnTo>
                <a:lnTo>
                  <a:pt x="10839" y="8896"/>
                </a:lnTo>
                <a:cubicBezTo>
                  <a:pt x="10805" y="9375"/>
                  <a:pt x="10807" y="8789"/>
                  <a:pt x="10831" y="9343"/>
                </a:cubicBezTo>
                <a:lnTo>
                  <a:pt x="10849" y="9759"/>
                </a:lnTo>
                <a:cubicBezTo>
                  <a:pt x="10766" y="9716"/>
                  <a:pt x="10843" y="9620"/>
                  <a:pt x="10772" y="9855"/>
                </a:cubicBezTo>
                <a:lnTo>
                  <a:pt x="10702" y="9503"/>
                </a:lnTo>
                <a:cubicBezTo>
                  <a:pt x="10675" y="10122"/>
                  <a:pt x="10744" y="10473"/>
                  <a:pt x="10604" y="10356"/>
                </a:cubicBezTo>
                <a:lnTo>
                  <a:pt x="10620" y="11358"/>
                </a:lnTo>
                <a:cubicBezTo>
                  <a:pt x="10655" y="11241"/>
                  <a:pt x="10660" y="11198"/>
                  <a:pt x="10667" y="11190"/>
                </a:cubicBezTo>
                <a:lnTo>
                  <a:pt x="10688" y="11206"/>
                </a:lnTo>
                <a:lnTo>
                  <a:pt x="10697" y="11262"/>
                </a:lnTo>
                <a:lnTo>
                  <a:pt x="10722" y="11230"/>
                </a:lnTo>
                <a:lnTo>
                  <a:pt x="10728" y="11369"/>
                </a:lnTo>
                <a:cubicBezTo>
                  <a:pt x="10792" y="11582"/>
                  <a:pt x="10760" y="11475"/>
                  <a:pt x="10804" y="11859"/>
                </a:cubicBezTo>
                <a:lnTo>
                  <a:pt x="10746" y="11784"/>
                </a:lnTo>
                <a:cubicBezTo>
                  <a:pt x="10782" y="12616"/>
                  <a:pt x="10810" y="11997"/>
                  <a:pt x="10725" y="12541"/>
                </a:cubicBezTo>
                <a:lnTo>
                  <a:pt x="10687" y="12296"/>
                </a:lnTo>
                <a:lnTo>
                  <a:pt x="10641" y="12499"/>
                </a:lnTo>
                <a:lnTo>
                  <a:pt x="10515" y="12073"/>
                </a:lnTo>
                <a:cubicBezTo>
                  <a:pt x="10529" y="11764"/>
                  <a:pt x="10580" y="11699"/>
                  <a:pt x="10562" y="11284"/>
                </a:cubicBezTo>
                <a:cubicBezTo>
                  <a:pt x="10553" y="11076"/>
                  <a:pt x="10451" y="10820"/>
                  <a:pt x="10410" y="10939"/>
                </a:cubicBezTo>
                <a:lnTo>
                  <a:pt x="10403" y="11067"/>
                </a:lnTo>
                <a:lnTo>
                  <a:pt x="10473" y="11103"/>
                </a:lnTo>
                <a:lnTo>
                  <a:pt x="10459" y="11412"/>
                </a:lnTo>
                <a:lnTo>
                  <a:pt x="10471" y="11689"/>
                </a:lnTo>
                <a:lnTo>
                  <a:pt x="10414" y="11615"/>
                </a:lnTo>
                <a:lnTo>
                  <a:pt x="10394" y="11785"/>
                </a:lnTo>
                <a:lnTo>
                  <a:pt x="10455" y="12584"/>
                </a:lnTo>
                <a:lnTo>
                  <a:pt x="10404" y="12649"/>
                </a:lnTo>
                <a:lnTo>
                  <a:pt x="10366" y="12404"/>
                </a:lnTo>
                <a:lnTo>
                  <a:pt x="10374" y="11956"/>
                </a:lnTo>
                <a:lnTo>
                  <a:pt x="10334" y="11778"/>
                </a:lnTo>
                <a:lnTo>
                  <a:pt x="10351" y="11779"/>
                </a:lnTo>
                <a:cubicBezTo>
                  <a:pt x="10364" y="11754"/>
                  <a:pt x="10328" y="11699"/>
                  <a:pt x="10330" y="11760"/>
                </a:cubicBezTo>
                <a:lnTo>
                  <a:pt x="10334" y="11778"/>
                </a:lnTo>
                <a:lnTo>
                  <a:pt x="10285" y="11775"/>
                </a:lnTo>
                <a:lnTo>
                  <a:pt x="10273" y="11498"/>
                </a:lnTo>
                <a:lnTo>
                  <a:pt x="10344" y="11263"/>
                </a:lnTo>
                <a:lnTo>
                  <a:pt x="10382" y="11508"/>
                </a:lnTo>
                <a:lnTo>
                  <a:pt x="10388" y="11185"/>
                </a:lnTo>
                <a:lnTo>
                  <a:pt x="10249" y="10944"/>
                </a:lnTo>
                <a:lnTo>
                  <a:pt x="10267" y="11359"/>
                </a:lnTo>
                <a:cubicBezTo>
                  <a:pt x="10242" y="11391"/>
                  <a:pt x="10216" y="11423"/>
                  <a:pt x="10204" y="11146"/>
                </a:cubicBezTo>
                <a:cubicBezTo>
                  <a:pt x="10180" y="10592"/>
                  <a:pt x="10206" y="10560"/>
                  <a:pt x="10263" y="10634"/>
                </a:cubicBezTo>
                <a:lnTo>
                  <a:pt x="10283" y="10464"/>
                </a:lnTo>
                <a:lnTo>
                  <a:pt x="10245" y="10219"/>
                </a:lnTo>
                <a:lnTo>
                  <a:pt x="10200" y="10421"/>
                </a:lnTo>
                <a:lnTo>
                  <a:pt x="10176" y="9867"/>
                </a:lnTo>
                <a:lnTo>
                  <a:pt x="10131" y="10070"/>
                </a:lnTo>
                <a:lnTo>
                  <a:pt x="10081" y="9548"/>
                </a:lnTo>
                <a:lnTo>
                  <a:pt x="10073" y="9995"/>
                </a:lnTo>
                <a:cubicBezTo>
                  <a:pt x="9964" y="9985"/>
                  <a:pt x="10016" y="9921"/>
                  <a:pt x="9945" y="10156"/>
                </a:cubicBezTo>
                <a:lnTo>
                  <a:pt x="9856" y="9975"/>
                </a:lnTo>
                <a:cubicBezTo>
                  <a:pt x="9790" y="10348"/>
                  <a:pt x="9842" y="10284"/>
                  <a:pt x="9798" y="9900"/>
                </a:cubicBezTo>
                <a:cubicBezTo>
                  <a:pt x="9895" y="9633"/>
                  <a:pt x="9889" y="9495"/>
                  <a:pt x="9923" y="9015"/>
                </a:cubicBezTo>
                <a:lnTo>
                  <a:pt x="9962" y="8674"/>
                </a:lnTo>
                <a:lnTo>
                  <a:pt x="9899" y="8461"/>
                </a:lnTo>
                <a:lnTo>
                  <a:pt x="9923" y="9015"/>
                </a:lnTo>
                <a:lnTo>
                  <a:pt x="9865" y="8941"/>
                </a:lnTo>
                <a:lnTo>
                  <a:pt x="9812" y="9591"/>
                </a:lnTo>
                <a:lnTo>
                  <a:pt x="9697" y="9442"/>
                </a:lnTo>
                <a:lnTo>
                  <a:pt x="9753" y="10103"/>
                </a:lnTo>
                <a:cubicBezTo>
                  <a:pt x="9707" y="10305"/>
                  <a:pt x="9681" y="10337"/>
                  <a:pt x="9598" y="10295"/>
                </a:cubicBezTo>
                <a:lnTo>
                  <a:pt x="9632" y="9815"/>
                </a:lnTo>
                <a:cubicBezTo>
                  <a:pt x="9478" y="10007"/>
                  <a:pt x="9612" y="9986"/>
                  <a:pt x="9438" y="10349"/>
                </a:cubicBezTo>
                <a:lnTo>
                  <a:pt x="9476" y="10594"/>
                </a:lnTo>
                <a:lnTo>
                  <a:pt x="9398" y="10690"/>
                </a:lnTo>
                <a:cubicBezTo>
                  <a:pt x="9406" y="10242"/>
                  <a:pt x="9418" y="10519"/>
                  <a:pt x="9369" y="9997"/>
                </a:cubicBezTo>
                <a:lnTo>
                  <a:pt x="9472" y="9869"/>
                </a:lnTo>
                <a:cubicBezTo>
                  <a:pt x="9371" y="9411"/>
                  <a:pt x="9460" y="9592"/>
                  <a:pt x="9311" y="9923"/>
                </a:cubicBezTo>
                <a:lnTo>
                  <a:pt x="9246" y="10296"/>
                </a:lnTo>
                <a:lnTo>
                  <a:pt x="9264" y="10711"/>
                </a:lnTo>
                <a:lnTo>
                  <a:pt x="9187" y="10808"/>
                </a:lnTo>
                <a:lnTo>
                  <a:pt x="9205" y="11223"/>
                </a:lnTo>
                <a:lnTo>
                  <a:pt x="9165" y="11565"/>
                </a:lnTo>
                <a:lnTo>
                  <a:pt x="9132" y="11432"/>
                </a:lnTo>
                <a:cubicBezTo>
                  <a:pt x="9116" y="11398"/>
                  <a:pt x="9138" y="11562"/>
                  <a:pt x="9116" y="11042"/>
                </a:cubicBezTo>
                <a:lnTo>
                  <a:pt x="9098" y="10627"/>
                </a:lnTo>
                <a:lnTo>
                  <a:pt x="9175" y="10531"/>
                </a:lnTo>
                <a:lnTo>
                  <a:pt x="9169" y="10392"/>
                </a:lnTo>
                <a:lnTo>
                  <a:pt x="9092" y="10488"/>
                </a:lnTo>
                <a:cubicBezTo>
                  <a:pt x="9040" y="10552"/>
                  <a:pt x="9040" y="10552"/>
                  <a:pt x="9009" y="10446"/>
                </a:cubicBezTo>
                <a:lnTo>
                  <a:pt x="8975" y="10925"/>
                </a:lnTo>
                <a:lnTo>
                  <a:pt x="9007" y="11135"/>
                </a:lnTo>
                <a:lnTo>
                  <a:pt x="8987" y="11202"/>
                </a:lnTo>
                <a:lnTo>
                  <a:pt x="8961" y="11235"/>
                </a:lnTo>
                <a:lnTo>
                  <a:pt x="8949" y="10957"/>
                </a:lnTo>
                <a:lnTo>
                  <a:pt x="8904" y="11160"/>
                </a:lnTo>
                <a:lnTo>
                  <a:pt x="8916" y="11437"/>
                </a:lnTo>
                <a:lnTo>
                  <a:pt x="8987" y="11202"/>
                </a:lnTo>
                <a:lnTo>
                  <a:pt x="9013" y="11170"/>
                </a:lnTo>
                <a:lnTo>
                  <a:pt x="9007" y="11135"/>
                </a:lnTo>
                <a:lnTo>
                  <a:pt x="9058" y="10968"/>
                </a:lnTo>
                <a:cubicBezTo>
                  <a:pt x="9088" y="11661"/>
                  <a:pt x="9070" y="11245"/>
                  <a:pt x="9042" y="11863"/>
                </a:cubicBezTo>
                <a:lnTo>
                  <a:pt x="9165" y="11565"/>
                </a:lnTo>
                <a:lnTo>
                  <a:pt x="9086" y="12247"/>
                </a:lnTo>
                <a:lnTo>
                  <a:pt x="8985" y="11789"/>
                </a:lnTo>
                <a:lnTo>
                  <a:pt x="8920" y="12162"/>
                </a:lnTo>
                <a:lnTo>
                  <a:pt x="8767" y="11768"/>
                </a:lnTo>
                <a:cubicBezTo>
                  <a:pt x="8791" y="12322"/>
                  <a:pt x="8817" y="12290"/>
                  <a:pt x="8777" y="12631"/>
                </a:cubicBezTo>
                <a:lnTo>
                  <a:pt x="8714" y="12418"/>
                </a:lnTo>
                <a:cubicBezTo>
                  <a:pt x="8742" y="11800"/>
                  <a:pt x="8759" y="12216"/>
                  <a:pt x="8730" y="11523"/>
                </a:cubicBezTo>
                <a:lnTo>
                  <a:pt x="8807" y="11427"/>
                </a:lnTo>
                <a:lnTo>
                  <a:pt x="8732" y="10937"/>
                </a:lnTo>
                <a:lnTo>
                  <a:pt x="8698" y="11416"/>
                </a:lnTo>
                <a:cubicBezTo>
                  <a:pt x="8557" y="11300"/>
                  <a:pt x="8704" y="11555"/>
                  <a:pt x="8563" y="11438"/>
                </a:cubicBezTo>
                <a:lnTo>
                  <a:pt x="8599" y="12269"/>
                </a:lnTo>
                <a:lnTo>
                  <a:pt x="8542" y="12195"/>
                </a:lnTo>
                <a:lnTo>
                  <a:pt x="8524" y="11779"/>
                </a:lnTo>
                <a:cubicBezTo>
                  <a:pt x="8478" y="11982"/>
                  <a:pt x="8498" y="11811"/>
                  <a:pt x="8490" y="12259"/>
                </a:cubicBezTo>
                <a:lnTo>
                  <a:pt x="8542" y="12195"/>
                </a:lnTo>
                <a:lnTo>
                  <a:pt x="8554" y="12472"/>
                </a:lnTo>
                <a:cubicBezTo>
                  <a:pt x="8445" y="12462"/>
                  <a:pt x="8502" y="12536"/>
                  <a:pt x="8413" y="12355"/>
                </a:cubicBezTo>
                <a:lnTo>
                  <a:pt x="8427" y="12046"/>
                </a:lnTo>
                <a:lnTo>
                  <a:pt x="8370" y="11972"/>
                </a:lnTo>
                <a:lnTo>
                  <a:pt x="8391" y="11215"/>
                </a:lnTo>
                <a:lnTo>
                  <a:pt x="8322" y="10863"/>
                </a:lnTo>
                <a:lnTo>
                  <a:pt x="8451" y="10703"/>
                </a:lnTo>
                <a:cubicBezTo>
                  <a:pt x="8451" y="10703"/>
                  <a:pt x="8387" y="10490"/>
                  <a:pt x="8381" y="10351"/>
                </a:cubicBezTo>
                <a:cubicBezTo>
                  <a:pt x="8357" y="9797"/>
                  <a:pt x="8356" y="10383"/>
                  <a:pt x="8389" y="9904"/>
                </a:cubicBezTo>
                <a:lnTo>
                  <a:pt x="8397" y="9919"/>
                </a:lnTo>
                <a:lnTo>
                  <a:pt x="8403" y="9594"/>
                </a:lnTo>
                <a:lnTo>
                  <a:pt x="8524" y="9882"/>
                </a:lnTo>
                <a:lnTo>
                  <a:pt x="8488" y="10087"/>
                </a:lnTo>
                <a:lnTo>
                  <a:pt x="8625" y="10340"/>
                </a:lnTo>
                <a:lnTo>
                  <a:pt x="8658" y="9860"/>
                </a:lnTo>
                <a:lnTo>
                  <a:pt x="8761" y="9732"/>
                </a:lnTo>
                <a:lnTo>
                  <a:pt x="8692" y="9381"/>
                </a:lnTo>
                <a:lnTo>
                  <a:pt x="8725" y="8901"/>
                </a:lnTo>
                <a:cubicBezTo>
                  <a:pt x="8642" y="8858"/>
                  <a:pt x="8720" y="8762"/>
                  <a:pt x="8648" y="8997"/>
                </a:cubicBezTo>
                <a:lnTo>
                  <a:pt x="8630" y="8581"/>
                </a:lnTo>
                <a:cubicBezTo>
                  <a:pt x="8607" y="8027"/>
                  <a:pt x="8630" y="8581"/>
                  <a:pt x="8587" y="8198"/>
                </a:cubicBezTo>
                <a:lnTo>
                  <a:pt x="8640" y="7547"/>
                </a:lnTo>
                <a:cubicBezTo>
                  <a:pt x="8500" y="7430"/>
                  <a:pt x="8646" y="7686"/>
                  <a:pt x="8506" y="7569"/>
                </a:cubicBezTo>
                <a:lnTo>
                  <a:pt x="8524" y="7985"/>
                </a:lnTo>
                <a:cubicBezTo>
                  <a:pt x="8383" y="7868"/>
                  <a:pt x="8490" y="8464"/>
                  <a:pt x="8383" y="7868"/>
                </a:cubicBezTo>
                <a:cubicBezTo>
                  <a:pt x="8454" y="7633"/>
                  <a:pt x="8377" y="7729"/>
                  <a:pt x="8460" y="7772"/>
                </a:cubicBezTo>
                <a:lnTo>
                  <a:pt x="8442" y="7356"/>
                </a:lnTo>
                <a:cubicBezTo>
                  <a:pt x="8531" y="7537"/>
                  <a:pt x="8480" y="7601"/>
                  <a:pt x="8514" y="7121"/>
                </a:cubicBezTo>
                <a:lnTo>
                  <a:pt x="8411" y="7249"/>
                </a:lnTo>
                <a:lnTo>
                  <a:pt x="8470" y="6738"/>
                </a:lnTo>
                <a:cubicBezTo>
                  <a:pt x="8381" y="6557"/>
                  <a:pt x="8355" y="6589"/>
                  <a:pt x="8306" y="6067"/>
                </a:cubicBezTo>
                <a:lnTo>
                  <a:pt x="8357" y="6002"/>
                </a:lnTo>
                <a:cubicBezTo>
                  <a:pt x="8282" y="5512"/>
                  <a:pt x="8300" y="5928"/>
                  <a:pt x="8270" y="5235"/>
                </a:cubicBezTo>
                <a:lnTo>
                  <a:pt x="8199" y="5470"/>
                </a:lnTo>
                <a:cubicBezTo>
                  <a:pt x="8240" y="6440"/>
                  <a:pt x="8300" y="5928"/>
                  <a:pt x="8215" y="6472"/>
                </a:cubicBezTo>
                <a:lnTo>
                  <a:pt x="8197" y="6056"/>
                </a:lnTo>
                <a:cubicBezTo>
                  <a:pt x="8106" y="6461"/>
                  <a:pt x="8223" y="6024"/>
                  <a:pt x="8100" y="6323"/>
                </a:cubicBezTo>
                <a:lnTo>
                  <a:pt x="8017" y="6280"/>
                </a:lnTo>
                <a:lnTo>
                  <a:pt x="8025" y="5833"/>
                </a:lnTo>
                <a:cubicBezTo>
                  <a:pt x="7910" y="5684"/>
                  <a:pt x="8056" y="5939"/>
                  <a:pt x="7916" y="5822"/>
                </a:cubicBezTo>
                <a:lnTo>
                  <a:pt x="7876" y="6164"/>
                </a:lnTo>
                <a:lnTo>
                  <a:pt x="7787" y="5983"/>
                </a:lnTo>
                <a:lnTo>
                  <a:pt x="7801" y="5673"/>
                </a:lnTo>
                <a:lnTo>
                  <a:pt x="7769" y="5567"/>
                </a:lnTo>
                <a:lnTo>
                  <a:pt x="7662" y="4970"/>
                </a:lnTo>
                <a:lnTo>
                  <a:pt x="7734" y="4736"/>
                </a:lnTo>
                <a:lnTo>
                  <a:pt x="7769" y="5567"/>
                </a:lnTo>
                <a:lnTo>
                  <a:pt x="7791" y="4810"/>
                </a:lnTo>
                <a:lnTo>
                  <a:pt x="7837" y="4607"/>
                </a:lnTo>
                <a:lnTo>
                  <a:pt x="7858" y="3851"/>
                </a:lnTo>
                <a:lnTo>
                  <a:pt x="7840" y="3435"/>
                </a:lnTo>
                <a:lnTo>
                  <a:pt x="7777" y="3222"/>
                </a:lnTo>
                <a:lnTo>
                  <a:pt x="7773" y="2497"/>
                </a:lnTo>
                <a:cubicBezTo>
                  <a:pt x="7856" y="2540"/>
                  <a:pt x="7779" y="2636"/>
                  <a:pt x="7850" y="2401"/>
                </a:cubicBezTo>
                <a:cubicBezTo>
                  <a:pt x="7749" y="1943"/>
                  <a:pt x="7876" y="2369"/>
                  <a:pt x="7761" y="2220"/>
                </a:cubicBezTo>
                <a:lnTo>
                  <a:pt x="7745" y="2125"/>
                </a:lnTo>
                <a:lnTo>
                  <a:pt x="7749" y="1943"/>
                </a:lnTo>
                <a:lnTo>
                  <a:pt x="7686" y="1730"/>
                </a:lnTo>
                <a:lnTo>
                  <a:pt x="7731" y="1527"/>
                </a:lnTo>
                <a:lnTo>
                  <a:pt x="7720" y="1250"/>
                </a:lnTo>
                <a:cubicBezTo>
                  <a:pt x="7662" y="1176"/>
                  <a:pt x="7694" y="1282"/>
                  <a:pt x="7650" y="899"/>
                </a:cubicBezTo>
                <a:lnTo>
                  <a:pt x="7547" y="1027"/>
                </a:lnTo>
                <a:lnTo>
                  <a:pt x="7581" y="547"/>
                </a:lnTo>
                <a:lnTo>
                  <a:pt x="7543" y="302"/>
                </a:lnTo>
                <a:lnTo>
                  <a:pt x="7510" y="782"/>
                </a:lnTo>
                <a:lnTo>
                  <a:pt x="7452" y="707"/>
                </a:lnTo>
                <a:lnTo>
                  <a:pt x="7413" y="1048"/>
                </a:lnTo>
                <a:lnTo>
                  <a:pt x="7355" y="974"/>
                </a:lnTo>
                <a:lnTo>
                  <a:pt x="7421" y="601"/>
                </a:lnTo>
                <a:lnTo>
                  <a:pt x="7383" y="356"/>
                </a:lnTo>
                <a:cubicBezTo>
                  <a:pt x="7429" y="153"/>
                  <a:pt x="7432" y="76"/>
                  <a:pt x="7440" y="29"/>
                </a:cubicBezTo>
                <a:close/>
                <a:moveTo>
                  <a:pt x="4634" y="0"/>
                </a:moveTo>
                <a:lnTo>
                  <a:pt x="4927" y="0"/>
                </a:lnTo>
                <a:lnTo>
                  <a:pt x="4880" y="117"/>
                </a:lnTo>
                <a:lnTo>
                  <a:pt x="4828" y="181"/>
                </a:lnTo>
                <a:lnTo>
                  <a:pt x="4777" y="245"/>
                </a:lnTo>
                <a:lnTo>
                  <a:pt x="4636" y="128"/>
                </a:lnTo>
                <a:close/>
                <a:moveTo>
                  <a:pt x="4034" y="0"/>
                </a:moveTo>
                <a:lnTo>
                  <a:pt x="4035" y="0"/>
                </a:lnTo>
                <a:lnTo>
                  <a:pt x="4035" y="2"/>
                </a:lnTo>
                <a:close/>
                <a:moveTo>
                  <a:pt x="1012" y="0"/>
                </a:moveTo>
                <a:lnTo>
                  <a:pt x="1027" y="0"/>
                </a:lnTo>
                <a:lnTo>
                  <a:pt x="1031" y="94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293" name="High School Sticker LaunchGroup 173"/>
          <p:cNvGrpSpPr/>
          <p:nvPr/>
        </p:nvGrpSpPr>
        <p:grpSpPr>
          <a:xfrm>
            <a:off x="2931444" y="969189"/>
            <a:ext cx="2521592" cy="2248341"/>
            <a:chOff x="0" y="-1"/>
            <a:chExt cx="2521591" cy="2248339"/>
          </a:xfrm>
        </p:grpSpPr>
        <p:sp>
          <p:nvSpPr>
            <p:cNvPr id="274" name="Freeform: Shape 174"/>
            <p:cNvSpPr/>
            <p:nvPr/>
          </p:nvSpPr>
          <p:spPr>
            <a:xfrm rot="20739651">
              <a:off x="267794" y="322845"/>
              <a:ext cx="1987565" cy="1600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00" y="10785"/>
                  </a:moveTo>
                  <a:lnTo>
                    <a:pt x="21529" y="8126"/>
                  </a:lnTo>
                  <a:cubicBezTo>
                    <a:pt x="21576" y="8038"/>
                    <a:pt x="21576" y="7950"/>
                    <a:pt x="21576" y="7863"/>
                  </a:cubicBezTo>
                  <a:cubicBezTo>
                    <a:pt x="21576" y="7775"/>
                    <a:pt x="21553" y="7687"/>
                    <a:pt x="21529" y="7629"/>
                  </a:cubicBezTo>
                  <a:cubicBezTo>
                    <a:pt x="21506" y="7570"/>
                    <a:pt x="21459" y="7483"/>
                    <a:pt x="21435" y="7453"/>
                  </a:cubicBezTo>
                  <a:cubicBezTo>
                    <a:pt x="21388" y="7395"/>
                    <a:pt x="21341" y="7366"/>
                    <a:pt x="21294" y="7336"/>
                  </a:cubicBezTo>
                  <a:cubicBezTo>
                    <a:pt x="21247" y="7307"/>
                    <a:pt x="21176" y="7278"/>
                    <a:pt x="21106" y="7278"/>
                  </a:cubicBezTo>
                  <a:lnTo>
                    <a:pt x="18094" y="7278"/>
                  </a:lnTo>
                  <a:lnTo>
                    <a:pt x="13247" y="1257"/>
                  </a:lnTo>
                  <a:cubicBezTo>
                    <a:pt x="13082" y="1052"/>
                    <a:pt x="12894" y="848"/>
                    <a:pt x="12706" y="701"/>
                  </a:cubicBezTo>
                  <a:cubicBezTo>
                    <a:pt x="12518" y="555"/>
                    <a:pt x="12306" y="409"/>
                    <a:pt x="12094" y="322"/>
                  </a:cubicBezTo>
                  <a:cubicBezTo>
                    <a:pt x="11882" y="205"/>
                    <a:pt x="11671" y="146"/>
                    <a:pt x="11435" y="88"/>
                  </a:cubicBezTo>
                  <a:cubicBezTo>
                    <a:pt x="11224" y="29"/>
                    <a:pt x="10988" y="0"/>
                    <a:pt x="10776" y="0"/>
                  </a:cubicBezTo>
                  <a:cubicBezTo>
                    <a:pt x="10329" y="0"/>
                    <a:pt x="9882" y="117"/>
                    <a:pt x="9459" y="322"/>
                  </a:cubicBezTo>
                  <a:cubicBezTo>
                    <a:pt x="9035" y="526"/>
                    <a:pt x="8659" y="848"/>
                    <a:pt x="8306" y="1286"/>
                  </a:cubicBezTo>
                  <a:lnTo>
                    <a:pt x="3482" y="7278"/>
                  </a:lnTo>
                  <a:lnTo>
                    <a:pt x="471" y="7278"/>
                  </a:lnTo>
                  <a:cubicBezTo>
                    <a:pt x="400" y="7278"/>
                    <a:pt x="353" y="7307"/>
                    <a:pt x="282" y="7336"/>
                  </a:cubicBezTo>
                  <a:cubicBezTo>
                    <a:pt x="235" y="7366"/>
                    <a:pt x="165" y="7395"/>
                    <a:pt x="118" y="7453"/>
                  </a:cubicBezTo>
                  <a:cubicBezTo>
                    <a:pt x="71" y="7512"/>
                    <a:pt x="47" y="7570"/>
                    <a:pt x="0" y="7658"/>
                  </a:cubicBezTo>
                  <a:cubicBezTo>
                    <a:pt x="24" y="7716"/>
                    <a:pt x="0" y="7775"/>
                    <a:pt x="0" y="7863"/>
                  </a:cubicBezTo>
                  <a:cubicBezTo>
                    <a:pt x="0" y="7950"/>
                    <a:pt x="24" y="8067"/>
                    <a:pt x="47" y="8126"/>
                  </a:cubicBezTo>
                  <a:lnTo>
                    <a:pt x="1176" y="10785"/>
                  </a:lnTo>
                  <a:lnTo>
                    <a:pt x="47" y="13445"/>
                  </a:lnTo>
                  <a:cubicBezTo>
                    <a:pt x="0" y="13533"/>
                    <a:pt x="0" y="13621"/>
                    <a:pt x="0" y="13737"/>
                  </a:cubicBezTo>
                  <a:cubicBezTo>
                    <a:pt x="0" y="13825"/>
                    <a:pt x="24" y="13913"/>
                    <a:pt x="47" y="13971"/>
                  </a:cubicBezTo>
                  <a:cubicBezTo>
                    <a:pt x="71" y="14030"/>
                    <a:pt x="118" y="14117"/>
                    <a:pt x="165" y="14147"/>
                  </a:cubicBezTo>
                  <a:cubicBezTo>
                    <a:pt x="188" y="14205"/>
                    <a:pt x="235" y="14234"/>
                    <a:pt x="306" y="14264"/>
                  </a:cubicBezTo>
                  <a:cubicBezTo>
                    <a:pt x="353" y="14293"/>
                    <a:pt x="424" y="14293"/>
                    <a:pt x="494" y="14293"/>
                  </a:cubicBezTo>
                  <a:lnTo>
                    <a:pt x="3506" y="14293"/>
                  </a:lnTo>
                  <a:lnTo>
                    <a:pt x="8353" y="20314"/>
                  </a:lnTo>
                  <a:cubicBezTo>
                    <a:pt x="8706" y="20752"/>
                    <a:pt x="9082" y="21045"/>
                    <a:pt x="9506" y="21278"/>
                  </a:cubicBezTo>
                  <a:cubicBezTo>
                    <a:pt x="9929" y="21483"/>
                    <a:pt x="10376" y="21600"/>
                    <a:pt x="10824" y="21600"/>
                  </a:cubicBezTo>
                  <a:cubicBezTo>
                    <a:pt x="11035" y="21600"/>
                    <a:pt x="11271" y="21571"/>
                    <a:pt x="11482" y="21512"/>
                  </a:cubicBezTo>
                  <a:cubicBezTo>
                    <a:pt x="11694" y="21454"/>
                    <a:pt x="11929" y="21395"/>
                    <a:pt x="12118" y="21278"/>
                  </a:cubicBezTo>
                  <a:cubicBezTo>
                    <a:pt x="12329" y="21162"/>
                    <a:pt x="12541" y="21045"/>
                    <a:pt x="12729" y="20869"/>
                  </a:cubicBezTo>
                  <a:cubicBezTo>
                    <a:pt x="12918" y="20723"/>
                    <a:pt x="13106" y="20519"/>
                    <a:pt x="13271" y="20314"/>
                  </a:cubicBezTo>
                  <a:lnTo>
                    <a:pt x="18118" y="14293"/>
                  </a:lnTo>
                  <a:lnTo>
                    <a:pt x="21129" y="14293"/>
                  </a:lnTo>
                  <a:cubicBezTo>
                    <a:pt x="21200" y="14293"/>
                    <a:pt x="21247" y="14264"/>
                    <a:pt x="21318" y="14234"/>
                  </a:cubicBezTo>
                  <a:cubicBezTo>
                    <a:pt x="21365" y="14205"/>
                    <a:pt x="21435" y="14176"/>
                    <a:pt x="21459" y="14117"/>
                  </a:cubicBezTo>
                  <a:cubicBezTo>
                    <a:pt x="21506" y="14059"/>
                    <a:pt x="21529" y="14001"/>
                    <a:pt x="21553" y="13942"/>
                  </a:cubicBezTo>
                  <a:cubicBezTo>
                    <a:pt x="21576" y="13884"/>
                    <a:pt x="21600" y="13796"/>
                    <a:pt x="21600" y="13708"/>
                  </a:cubicBezTo>
                  <a:cubicBezTo>
                    <a:pt x="21600" y="13621"/>
                    <a:pt x="21576" y="13533"/>
                    <a:pt x="21553" y="13445"/>
                  </a:cubicBezTo>
                  <a:lnTo>
                    <a:pt x="20400" y="10785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5" name="Freeform: Shape 175"/>
            <p:cNvSpPr/>
            <p:nvPr/>
          </p:nvSpPr>
          <p:spPr>
            <a:xfrm rot="20739651">
              <a:off x="1923432" y="724439"/>
              <a:ext cx="149395" cy="151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026" y="0"/>
                  </a:moveTo>
                  <a:cubicBezTo>
                    <a:pt x="14713" y="0"/>
                    <a:pt x="14713" y="308"/>
                    <a:pt x="15026" y="0"/>
                  </a:cubicBezTo>
                  <a:lnTo>
                    <a:pt x="14713" y="3394"/>
                  </a:lnTo>
                  <a:lnTo>
                    <a:pt x="12209" y="5246"/>
                  </a:lnTo>
                  <a:cubicBezTo>
                    <a:pt x="12209" y="5246"/>
                    <a:pt x="12209" y="5554"/>
                    <a:pt x="12209" y="5554"/>
                  </a:cubicBezTo>
                  <a:cubicBezTo>
                    <a:pt x="12209" y="5554"/>
                    <a:pt x="12209" y="5554"/>
                    <a:pt x="12209" y="5554"/>
                  </a:cubicBezTo>
                  <a:lnTo>
                    <a:pt x="15026" y="6480"/>
                  </a:lnTo>
                  <a:lnTo>
                    <a:pt x="15965" y="9257"/>
                  </a:lnTo>
                  <a:cubicBezTo>
                    <a:pt x="15965" y="9257"/>
                    <a:pt x="16278" y="9566"/>
                    <a:pt x="16278" y="9566"/>
                  </a:cubicBezTo>
                  <a:cubicBezTo>
                    <a:pt x="16278" y="9566"/>
                    <a:pt x="16278" y="9566"/>
                    <a:pt x="16278" y="9566"/>
                  </a:cubicBezTo>
                  <a:lnTo>
                    <a:pt x="18156" y="7097"/>
                  </a:lnTo>
                  <a:lnTo>
                    <a:pt x="21287" y="7097"/>
                  </a:lnTo>
                  <a:cubicBezTo>
                    <a:pt x="21600" y="7097"/>
                    <a:pt x="21600" y="7097"/>
                    <a:pt x="21600" y="6789"/>
                  </a:cubicBezTo>
                  <a:cubicBezTo>
                    <a:pt x="21600" y="6789"/>
                    <a:pt x="21600" y="6789"/>
                    <a:pt x="21600" y="6480"/>
                  </a:cubicBezTo>
                  <a:lnTo>
                    <a:pt x="20035" y="4011"/>
                  </a:lnTo>
                  <a:lnTo>
                    <a:pt x="20974" y="926"/>
                  </a:lnTo>
                  <a:cubicBezTo>
                    <a:pt x="20974" y="926"/>
                    <a:pt x="20974" y="617"/>
                    <a:pt x="20661" y="617"/>
                  </a:cubicBezTo>
                  <a:cubicBezTo>
                    <a:pt x="20661" y="617"/>
                    <a:pt x="20661" y="617"/>
                    <a:pt x="20661" y="617"/>
                  </a:cubicBezTo>
                  <a:lnTo>
                    <a:pt x="17530" y="1543"/>
                  </a:lnTo>
                  <a:lnTo>
                    <a:pt x="15026" y="0"/>
                  </a:lnTo>
                  <a:cubicBezTo>
                    <a:pt x="15026" y="0"/>
                    <a:pt x="15026" y="0"/>
                    <a:pt x="15026" y="0"/>
                  </a:cubicBezTo>
                  <a:close/>
                  <a:moveTo>
                    <a:pt x="9391" y="8023"/>
                  </a:moveTo>
                  <a:cubicBezTo>
                    <a:pt x="9391" y="8023"/>
                    <a:pt x="9391" y="8332"/>
                    <a:pt x="9391" y="8023"/>
                  </a:cubicBezTo>
                  <a:lnTo>
                    <a:pt x="0" y="17280"/>
                  </a:lnTo>
                  <a:cubicBezTo>
                    <a:pt x="0" y="17280"/>
                    <a:pt x="0" y="17589"/>
                    <a:pt x="0" y="17589"/>
                  </a:cubicBezTo>
                  <a:cubicBezTo>
                    <a:pt x="0" y="17589"/>
                    <a:pt x="313" y="17589"/>
                    <a:pt x="313" y="17589"/>
                  </a:cubicBezTo>
                  <a:cubicBezTo>
                    <a:pt x="313" y="17589"/>
                    <a:pt x="313" y="17589"/>
                    <a:pt x="313" y="17589"/>
                  </a:cubicBezTo>
                  <a:lnTo>
                    <a:pt x="9704" y="8332"/>
                  </a:lnTo>
                  <a:cubicBezTo>
                    <a:pt x="9704" y="8640"/>
                    <a:pt x="9704" y="8332"/>
                    <a:pt x="9391" y="8023"/>
                  </a:cubicBezTo>
                  <a:cubicBezTo>
                    <a:pt x="9704" y="8023"/>
                    <a:pt x="9391" y="8023"/>
                    <a:pt x="9391" y="8023"/>
                  </a:cubicBezTo>
                  <a:close/>
                  <a:moveTo>
                    <a:pt x="13148" y="8332"/>
                  </a:moveTo>
                  <a:cubicBezTo>
                    <a:pt x="13148" y="8332"/>
                    <a:pt x="13148" y="8332"/>
                    <a:pt x="13148" y="8332"/>
                  </a:cubicBezTo>
                  <a:lnTo>
                    <a:pt x="4696" y="16354"/>
                  </a:lnTo>
                  <a:cubicBezTo>
                    <a:pt x="4696" y="16354"/>
                    <a:pt x="4696" y="16663"/>
                    <a:pt x="4696" y="16663"/>
                  </a:cubicBezTo>
                  <a:cubicBezTo>
                    <a:pt x="4696" y="16663"/>
                    <a:pt x="5009" y="16663"/>
                    <a:pt x="5009" y="16663"/>
                  </a:cubicBezTo>
                  <a:lnTo>
                    <a:pt x="13148" y="8640"/>
                  </a:lnTo>
                  <a:cubicBezTo>
                    <a:pt x="13461" y="8949"/>
                    <a:pt x="13461" y="8640"/>
                    <a:pt x="13148" y="8332"/>
                  </a:cubicBezTo>
                  <a:cubicBezTo>
                    <a:pt x="13461" y="8332"/>
                    <a:pt x="13461" y="8332"/>
                    <a:pt x="13148" y="8332"/>
                  </a:cubicBezTo>
                  <a:close/>
                  <a:moveTo>
                    <a:pt x="13461" y="12034"/>
                  </a:moveTo>
                  <a:cubicBezTo>
                    <a:pt x="13461" y="12034"/>
                    <a:pt x="13461" y="12343"/>
                    <a:pt x="13461" y="12034"/>
                  </a:cubicBezTo>
                  <a:lnTo>
                    <a:pt x="4069" y="21292"/>
                  </a:lnTo>
                  <a:cubicBezTo>
                    <a:pt x="4069" y="21292"/>
                    <a:pt x="4069" y="21600"/>
                    <a:pt x="4069" y="21600"/>
                  </a:cubicBezTo>
                  <a:cubicBezTo>
                    <a:pt x="4069" y="21600"/>
                    <a:pt x="4383" y="21600"/>
                    <a:pt x="4383" y="21600"/>
                  </a:cubicBezTo>
                  <a:cubicBezTo>
                    <a:pt x="4383" y="21600"/>
                    <a:pt x="4383" y="21600"/>
                    <a:pt x="4383" y="21600"/>
                  </a:cubicBezTo>
                  <a:lnTo>
                    <a:pt x="13774" y="12343"/>
                  </a:lnTo>
                  <a:cubicBezTo>
                    <a:pt x="13774" y="12651"/>
                    <a:pt x="13774" y="12343"/>
                    <a:pt x="13461" y="12034"/>
                  </a:cubicBezTo>
                  <a:cubicBezTo>
                    <a:pt x="13774" y="12343"/>
                    <a:pt x="13461" y="12034"/>
                    <a:pt x="13461" y="12034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6" name="Freeform: Shape 176"/>
            <p:cNvSpPr/>
            <p:nvPr/>
          </p:nvSpPr>
          <p:spPr>
            <a:xfrm rot="20739651">
              <a:off x="732352" y="885797"/>
              <a:ext cx="82277" cy="82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8189"/>
                  </a:moveTo>
                  <a:cubicBezTo>
                    <a:pt x="6821" y="18189"/>
                    <a:pt x="3979" y="15347"/>
                    <a:pt x="3979" y="11369"/>
                  </a:cubicBezTo>
                  <a:cubicBezTo>
                    <a:pt x="3979" y="7389"/>
                    <a:pt x="6821" y="4547"/>
                    <a:pt x="10800" y="4547"/>
                  </a:cubicBezTo>
                  <a:cubicBezTo>
                    <a:pt x="14779" y="4547"/>
                    <a:pt x="17621" y="7389"/>
                    <a:pt x="17621" y="11369"/>
                  </a:cubicBezTo>
                  <a:cubicBezTo>
                    <a:pt x="17621" y="14779"/>
                    <a:pt x="14779" y="18189"/>
                    <a:pt x="10800" y="18189"/>
                  </a:cubicBezTo>
                  <a:moveTo>
                    <a:pt x="10800" y="0"/>
                  </a:moveTo>
                  <a:cubicBezTo>
                    <a:pt x="4547" y="0"/>
                    <a:pt x="0" y="5116"/>
                    <a:pt x="0" y="10800"/>
                  </a:cubicBezTo>
                  <a:cubicBezTo>
                    <a:pt x="0" y="17053"/>
                    <a:pt x="5116" y="21600"/>
                    <a:pt x="10800" y="21600"/>
                  </a:cubicBezTo>
                  <a:cubicBezTo>
                    <a:pt x="16484" y="21600"/>
                    <a:pt x="21600" y="16484"/>
                    <a:pt x="21600" y="10800"/>
                  </a:cubicBezTo>
                  <a:cubicBezTo>
                    <a:pt x="21600" y="5116"/>
                    <a:pt x="16484" y="0"/>
                    <a:pt x="10800" y="0"/>
                  </a:cubicBezTo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7" name="Freeform: Shape 177"/>
            <p:cNvSpPr/>
            <p:nvPr/>
          </p:nvSpPr>
          <p:spPr>
            <a:xfrm rot="20739651">
              <a:off x="887552" y="467336"/>
              <a:ext cx="669020" cy="1063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540" y="20368"/>
                  </a:moveTo>
                  <a:cubicBezTo>
                    <a:pt x="14889" y="19884"/>
                    <a:pt x="15309" y="19268"/>
                    <a:pt x="15588" y="18829"/>
                  </a:cubicBezTo>
                  <a:cubicBezTo>
                    <a:pt x="15728" y="18609"/>
                    <a:pt x="15868" y="18257"/>
                    <a:pt x="16008" y="17905"/>
                  </a:cubicBezTo>
                  <a:cubicBezTo>
                    <a:pt x="16148" y="17509"/>
                    <a:pt x="16357" y="17069"/>
                    <a:pt x="16497" y="16629"/>
                  </a:cubicBezTo>
                  <a:cubicBezTo>
                    <a:pt x="17895" y="17509"/>
                    <a:pt x="20062" y="19092"/>
                    <a:pt x="20621" y="20808"/>
                  </a:cubicBezTo>
                  <a:cubicBezTo>
                    <a:pt x="18175" y="20500"/>
                    <a:pt x="15938" y="20412"/>
                    <a:pt x="14540" y="20368"/>
                  </a:cubicBezTo>
                  <a:moveTo>
                    <a:pt x="1188" y="20808"/>
                  </a:moveTo>
                  <a:cubicBezTo>
                    <a:pt x="1748" y="19092"/>
                    <a:pt x="3915" y="17509"/>
                    <a:pt x="5313" y="16629"/>
                  </a:cubicBezTo>
                  <a:cubicBezTo>
                    <a:pt x="5452" y="17069"/>
                    <a:pt x="5592" y="17509"/>
                    <a:pt x="5802" y="17905"/>
                  </a:cubicBezTo>
                  <a:cubicBezTo>
                    <a:pt x="5942" y="18257"/>
                    <a:pt x="6082" y="18609"/>
                    <a:pt x="6221" y="18829"/>
                  </a:cubicBezTo>
                  <a:cubicBezTo>
                    <a:pt x="6501" y="19268"/>
                    <a:pt x="6920" y="19884"/>
                    <a:pt x="7270" y="20368"/>
                  </a:cubicBezTo>
                  <a:cubicBezTo>
                    <a:pt x="5732" y="20412"/>
                    <a:pt x="3495" y="20500"/>
                    <a:pt x="1188" y="20808"/>
                  </a:cubicBezTo>
                  <a:moveTo>
                    <a:pt x="16637" y="15881"/>
                  </a:moveTo>
                  <a:cubicBezTo>
                    <a:pt x="16986" y="14429"/>
                    <a:pt x="17196" y="12846"/>
                    <a:pt x="17196" y="11174"/>
                  </a:cubicBezTo>
                  <a:cubicBezTo>
                    <a:pt x="17196" y="5015"/>
                    <a:pt x="10835" y="0"/>
                    <a:pt x="10835" y="0"/>
                  </a:cubicBezTo>
                  <a:cubicBezTo>
                    <a:pt x="10835" y="0"/>
                    <a:pt x="9716" y="880"/>
                    <a:pt x="8458" y="2332"/>
                  </a:cubicBezTo>
                  <a:cubicBezTo>
                    <a:pt x="8458" y="2332"/>
                    <a:pt x="8458" y="2332"/>
                    <a:pt x="8458" y="2376"/>
                  </a:cubicBezTo>
                  <a:cubicBezTo>
                    <a:pt x="6641" y="4443"/>
                    <a:pt x="4474" y="7611"/>
                    <a:pt x="4474" y="11218"/>
                  </a:cubicBezTo>
                  <a:cubicBezTo>
                    <a:pt x="4474" y="12890"/>
                    <a:pt x="4683" y="14473"/>
                    <a:pt x="5033" y="15925"/>
                  </a:cubicBezTo>
                  <a:cubicBezTo>
                    <a:pt x="3425" y="16893"/>
                    <a:pt x="0" y="19136"/>
                    <a:pt x="0" y="21600"/>
                  </a:cubicBezTo>
                  <a:cubicBezTo>
                    <a:pt x="3565" y="21028"/>
                    <a:pt x="7270" y="20984"/>
                    <a:pt x="8388" y="20984"/>
                  </a:cubicBezTo>
                  <a:cubicBezTo>
                    <a:pt x="8598" y="20984"/>
                    <a:pt x="8668" y="20984"/>
                    <a:pt x="8668" y="20984"/>
                  </a:cubicBezTo>
                  <a:lnTo>
                    <a:pt x="12932" y="20984"/>
                  </a:lnTo>
                  <a:cubicBezTo>
                    <a:pt x="12932" y="20984"/>
                    <a:pt x="13072" y="20984"/>
                    <a:pt x="13212" y="20984"/>
                  </a:cubicBezTo>
                  <a:cubicBezTo>
                    <a:pt x="14260" y="20984"/>
                    <a:pt x="18035" y="21028"/>
                    <a:pt x="21600" y="21600"/>
                  </a:cubicBezTo>
                  <a:cubicBezTo>
                    <a:pt x="21600" y="19136"/>
                    <a:pt x="18245" y="16849"/>
                    <a:pt x="16637" y="15881"/>
                  </a:cubicBezTo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8" name="Freeform: Shape 178"/>
            <p:cNvSpPr/>
            <p:nvPr/>
          </p:nvSpPr>
          <p:spPr>
            <a:xfrm rot="20739651">
              <a:off x="1312048" y="1507505"/>
              <a:ext cx="177541" cy="355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22" y="0"/>
                  </a:moveTo>
                  <a:cubicBezTo>
                    <a:pt x="6322" y="0"/>
                    <a:pt x="0" y="4873"/>
                    <a:pt x="0" y="10273"/>
                  </a:cubicBezTo>
                  <a:cubicBezTo>
                    <a:pt x="0" y="16727"/>
                    <a:pt x="10800" y="21600"/>
                    <a:pt x="10800" y="21600"/>
                  </a:cubicBezTo>
                  <a:cubicBezTo>
                    <a:pt x="10800" y="21600"/>
                    <a:pt x="21600" y="16727"/>
                    <a:pt x="21600" y="10273"/>
                  </a:cubicBezTo>
                  <a:cubicBezTo>
                    <a:pt x="21600" y="6454"/>
                    <a:pt x="17385" y="0"/>
                    <a:pt x="17385" y="0"/>
                  </a:cubicBezTo>
                  <a:lnTo>
                    <a:pt x="632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9" name="Freeform: Shape 179"/>
            <p:cNvSpPr/>
            <p:nvPr/>
          </p:nvSpPr>
          <p:spPr>
            <a:xfrm rot="20739651">
              <a:off x="1489068" y="714621"/>
              <a:ext cx="93102" cy="93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9" h="21109" extrusionOk="0">
                  <a:moveTo>
                    <a:pt x="14482" y="10554"/>
                  </a:moveTo>
                  <a:lnTo>
                    <a:pt x="20373" y="4663"/>
                  </a:lnTo>
                  <a:cubicBezTo>
                    <a:pt x="21355" y="3681"/>
                    <a:pt x="21355" y="1718"/>
                    <a:pt x="20373" y="736"/>
                  </a:cubicBezTo>
                  <a:cubicBezTo>
                    <a:pt x="19391" y="-246"/>
                    <a:pt x="17428" y="-246"/>
                    <a:pt x="16446" y="736"/>
                  </a:cubicBezTo>
                  <a:lnTo>
                    <a:pt x="10555" y="6627"/>
                  </a:lnTo>
                  <a:lnTo>
                    <a:pt x="4664" y="736"/>
                  </a:lnTo>
                  <a:cubicBezTo>
                    <a:pt x="3682" y="-246"/>
                    <a:pt x="1719" y="-246"/>
                    <a:pt x="737" y="736"/>
                  </a:cubicBezTo>
                  <a:cubicBezTo>
                    <a:pt x="-245" y="1718"/>
                    <a:pt x="-245" y="3681"/>
                    <a:pt x="737" y="4663"/>
                  </a:cubicBezTo>
                  <a:lnTo>
                    <a:pt x="6628" y="10554"/>
                  </a:lnTo>
                  <a:lnTo>
                    <a:pt x="737" y="16445"/>
                  </a:lnTo>
                  <a:cubicBezTo>
                    <a:pt x="-245" y="17427"/>
                    <a:pt x="-245" y="19390"/>
                    <a:pt x="737" y="20372"/>
                  </a:cubicBezTo>
                  <a:cubicBezTo>
                    <a:pt x="1719" y="21354"/>
                    <a:pt x="3682" y="21354"/>
                    <a:pt x="4664" y="20372"/>
                  </a:cubicBezTo>
                  <a:lnTo>
                    <a:pt x="10555" y="14481"/>
                  </a:lnTo>
                  <a:lnTo>
                    <a:pt x="16446" y="20372"/>
                  </a:lnTo>
                  <a:cubicBezTo>
                    <a:pt x="17428" y="21354"/>
                    <a:pt x="19391" y="21354"/>
                    <a:pt x="20373" y="20372"/>
                  </a:cubicBezTo>
                  <a:cubicBezTo>
                    <a:pt x="21355" y="19390"/>
                    <a:pt x="21355" y="17427"/>
                    <a:pt x="20373" y="16445"/>
                  </a:cubicBezTo>
                  <a:lnTo>
                    <a:pt x="14482" y="10554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0" name="Freeform: Shape 180"/>
            <p:cNvSpPr/>
            <p:nvPr/>
          </p:nvSpPr>
          <p:spPr>
            <a:xfrm rot="20739651">
              <a:off x="1048676" y="761417"/>
              <a:ext cx="311778" cy="311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200" y="10800"/>
                  </a:moveTo>
                  <a:cubicBezTo>
                    <a:pt x="4200" y="7200"/>
                    <a:pt x="7050" y="4350"/>
                    <a:pt x="10650" y="4350"/>
                  </a:cubicBezTo>
                  <a:cubicBezTo>
                    <a:pt x="14250" y="4350"/>
                    <a:pt x="17100" y="7200"/>
                    <a:pt x="17100" y="10800"/>
                  </a:cubicBezTo>
                  <a:cubicBezTo>
                    <a:pt x="17100" y="14400"/>
                    <a:pt x="14250" y="17250"/>
                    <a:pt x="10650" y="17250"/>
                  </a:cubicBezTo>
                  <a:cubicBezTo>
                    <a:pt x="7050" y="17250"/>
                    <a:pt x="4200" y="14400"/>
                    <a:pt x="4200" y="10800"/>
                  </a:cubicBezTo>
                  <a:moveTo>
                    <a:pt x="21600" y="10800"/>
                  </a:moveTo>
                  <a:cubicBezTo>
                    <a:pt x="21600" y="4800"/>
                    <a:pt x="16800" y="0"/>
                    <a:pt x="10800" y="0"/>
                  </a:cubicBezTo>
                  <a:cubicBezTo>
                    <a:pt x="4800" y="0"/>
                    <a:pt x="0" y="4800"/>
                    <a:pt x="0" y="10800"/>
                  </a:cubicBezTo>
                  <a:cubicBezTo>
                    <a:pt x="0" y="16800"/>
                    <a:pt x="4800" y="21600"/>
                    <a:pt x="10800" y="21600"/>
                  </a:cubicBezTo>
                  <a:cubicBezTo>
                    <a:pt x="16650" y="21600"/>
                    <a:pt x="21600" y="16800"/>
                    <a:pt x="21600" y="10800"/>
                  </a:cubicBezTo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1" name="Freeform: Shape 181"/>
            <p:cNvSpPr/>
            <p:nvPr/>
          </p:nvSpPr>
          <p:spPr>
            <a:xfrm rot="20739651">
              <a:off x="1109365" y="824742"/>
              <a:ext cx="186202" cy="18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772"/>
                    <a:pt x="4772" y="0"/>
                    <a:pt x="10800" y="0"/>
                  </a:cubicBezTo>
                  <a:cubicBezTo>
                    <a:pt x="16828" y="0"/>
                    <a:pt x="21600" y="4772"/>
                    <a:pt x="21600" y="10800"/>
                  </a:cubicBezTo>
                  <a:cubicBezTo>
                    <a:pt x="21600" y="16828"/>
                    <a:pt x="16828" y="21600"/>
                    <a:pt x="10800" y="21600"/>
                  </a:cubicBezTo>
                  <a:cubicBezTo>
                    <a:pt x="4772" y="21600"/>
                    <a:pt x="0" y="16828"/>
                    <a:pt x="0" y="10800"/>
                  </a:cubicBezTo>
                </a:path>
              </a:pathLst>
            </a:custGeom>
            <a:solidFill>
              <a:srgbClr val="EAE4D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2" name="Freeform: Shape 182"/>
            <p:cNvSpPr/>
            <p:nvPr/>
          </p:nvSpPr>
          <p:spPr>
            <a:xfrm rot="20739651">
              <a:off x="1556716" y="1019403"/>
              <a:ext cx="60625" cy="60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7743"/>
                  </a:moveTo>
                  <a:cubicBezTo>
                    <a:pt x="6943" y="17743"/>
                    <a:pt x="3857" y="14657"/>
                    <a:pt x="3857" y="10800"/>
                  </a:cubicBezTo>
                  <a:cubicBezTo>
                    <a:pt x="3857" y="6943"/>
                    <a:pt x="6943" y="3857"/>
                    <a:pt x="10800" y="3857"/>
                  </a:cubicBezTo>
                  <a:cubicBezTo>
                    <a:pt x="14657" y="3857"/>
                    <a:pt x="17743" y="6943"/>
                    <a:pt x="17743" y="10800"/>
                  </a:cubicBezTo>
                  <a:cubicBezTo>
                    <a:pt x="17743" y="14657"/>
                    <a:pt x="14657" y="17743"/>
                    <a:pt x="10800" y="17743"/>
                  </a:cubicBezTo>
                  <a:moveTo>
                    <a:pt x="10800" y="0"/>
                  </a:moveTo>
                  <a:cubicBezTo>
                    <a:pt x="4629" y="0"/>
                    <a:pt x="0" y="4629"/>
                    <a:pt x="0" y="10800"/>
                  </a:cubicBezTo>
                  <a:cubicBezTo>
                    <a:pt x="0" y="16971"/>
                    <a:pt x="4629" y="21600"/>
                    <a:pt x="10800" y="21600"/>
                  </a:cubicBezTo>
                  <a:cubicBezTo>
                    <a:pt x="16971" y="21600"/>
                    <a:pt x="21600" y="16971"/>
                    <a:pt x="21600" y="10800"/>
                  </a:cubicBezTo>
                  <a:cubicBezTo>
                    <a:pt x="21600" y="4629"/>
                    <a:pt x="16971" y="0"/>
                    <a:pt x="10800" y="0"/>
                  </a:cubicBezTo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3" name="Freeform: Shape 183"/>
            <p:cNvSpPr/>
            <p:nvPr/>
          </p:nvSpPr>
          <p:spPr>
            <a:xfrm rot="20739651">
              <a:off x="1264426" y="461693"/>
              <a:ext cx="60625" cy="60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8514"/>
                  </a:moveTo>
                  <a:cubicBezTo>
                    <a:pt x="6943" y="18514"/>
                    <a:pt x="3857" y="15429"/>
                    <a:pt x="3857" y="11572"/>
                  </a:cubicBezTo>
                  <a:cubicBezTo>
                    <a:pt x="3857" y="7714"/>
                    <a:pt x="6943" y="4629"/>
                    <a:pt x="10800" y="4629"/>
                  </a:cubicBezTo>
                  <a:cubicBezTo>
                    <a:pt x="14657" y="4629"/>
                    <a:pt x="17743" y="7714"/>
                    <a:pt x="17743" y="11572"/>
                  </a:cubicBezTo>
                  <a:cubicBezTo>
                    <a:pt x="17743" y="15429"/>
                    <a:pt x="14657" y="18514"/>
                    <a:pt x="10800" y="18514"/>
                  </a:cubicBezTo>
                  <a:moveTo>
                    <a:pt x="10800" y="0"/>
                  </a:moveTo>
                  <a:cubicBezTo>
                    <a:pt x="4629" y="0"/>
                    <a:pt x="0" y="4629"/>
                    <a:pt x="0" y="10800"/>
                  </a:cubicBezTo>
                  <a:cubicBezTo>
                    <a:pt x="0" y="16971"/>
                    <a:pt x="4629" y="21600"/>
                    <a:pt x="10800" y="21600"/>
                  </a:cubicBezTo>
                  <a:cubicBezTo>
                    <a:pt x="16971" y="21600"/>
                    <a:pt x="21600" y="16971"/>
                    <a:pt x="21600" y="10800"/>
                  </a:cubicBezTo>
                  <a:cubicBezTo>
                    <a:pt x="21600" y="4629"/>
                    <a:pt x="16971" y="0"/>
                    <a:pt x="10800" y="0"/>
                  </a:cubicBezTo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4" name="Freeform: Shape 184"/>
            <p:cNvSpPr/>
            <p:nvPr/>
          </p:nvSpPr>
          <p:spPr>
            <a:xfrm rot="20739651">
              <a:off x="856967" y="1034357"/>
              <a:ext cx="47635" cy="47635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5" name="Freeform: Shape 185"/>
            <p:cNvSpPr/>
            <p:nvPr/>
          </p:nvSpPr>
          <p:spPr>
            <a:xfrm rot="20739651">
              <a:off x="1629904" y="1522834"/>
              <a:ext cx="47635" cy="47635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6" name="Freeform: Shape 186"/>
            <p:cNvSpPr/>
            <p:nvPr/>
          </p:nvSpPr>
          <p:spPr>
            <a:xfrm rot="20739651">
              <a:off x="1330484" y="1544228"/>
              <a:ext cx="71673" cy="283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9" h="21600" extrusionOk="0">
                  <a:moveTo>
                    <a:pt x="9320" y="0"/>
                  </a:moveTo>
                  <a:cubicBezTo>
                    <a:pt x="9320" y="0"/>
                    <a:pt x="1298" y="5276"/>
                    <a:pt x="63" y="9234"/>
                  </a:cubicBezTo>
                  <a:cubicBezTo>
                    <a:pt x="-1171" y="15334"/>
                    <a:pt x="16109" y="21600"/>
                    <a:pt x="16109" y="21600"/>
                  </a:cubicBezTo>
                  <a:cubicBezTo>
                    <a:pt x="16109" y="21600"/>
                    <a:pt x="9320" y="15334"/>
                    <a:pt x="10555" y="9069"/>
                  </a:cubicBezTo>
                  <a:cubicBezTo>
                    <a:pt x="11172" y="4947"/>
                    <a:pt x="20429" y="0"/>
                    <a:pt x="20429" y="0"/>
                  </a:cubicBezTo>
                  <a:lnTo>
                    <a:pt x="932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7" name="Freeform: Shape 187"/>
            <p:cNvSpPr/>
            <p:nvPr/>
          </p:nvSpPr>
          <p:spPr>
            <a:xfrm rot="20739651">
              <a:off x="1128888" y="858915"/>
              <a:ext cx="49175" cy="142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9" h="21600" extrusionOk="0">
                  <a:moveTo>
                    <a:pt x="14969" y="0"/>
                  </a:moveTo>
                  <a:cubicBezTo>
                    <a:pt x="14969" y="0"/>
                    <a:pt x="4569" y="1636"/>
                    <a:pt x="569" y="9164"/>
                  </a:cubicBezTo>
                  <a:cubicBezTo>
                    <a:pt x="-3431" y="16691"/>
                    <a:pt x="14969" y="21600"/>
                    <a:pt x="14969" y="21600"/>
                  </a:cubicBezTo>
                  <a:cubicBezTo>
                    <a:pt x="14969" y="21600"/>
                    <a:pt x="5369" y="16364"/>
                    <a:pt x="7769" y="9818"/>
                  </a:cubicBezTo>
                  <a:cubicBezTo>
                    <a:pt x="10169" y="3273"/>
                    <a:pt x="18169" y="1636"/>
                    <a:pt x="18169" y="1636"/>
                  </a:cubicBezTo>
                  <a:lnTo>
                    <a:pt x="14969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8" name="Freeform: Shape 188"/>
            <p:cNvSpPr/>
            <p:nvPr/>
          </p:nvSpPr>
          <p:spPr>
            <a:xfrm rot="20739651">
              <a:off x="375207" y="1137267"/>
              <a:ext cx="88772" cy="88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644" y="13171"/>
                  </a:moveTo>
                  <a:lnTo>
                    <a:pt x="18966" y="14224"/>
                  </a:lnTo>
                  <a:cubicBezTo>
                    <a:pt x="20020" y="14224"/>
                    <a:pt x="21073" y="13698"/>
                    <a:pt x="21600" y="12644"/>
                  </a:cubicBezTo>
                  <a:cubicBezTo>
                    <a:pt x="21600" y="11590"/>
                    <a:pt x="21073" y="10537"/>
                    <a:pt x="20020" y="10010"/>
                  </a:cubicBezTo>
                  <a:lnTo>
                    <a:pt x="13171" y="8956"/>
                  </a:lnTo>
                  <a:lnTo>
                    <a:pt x="14224" y="2634"/>
                  </a:lnTo>
                  <a:cubicBezTo>
                    <a:pt x="14224" y="1580"/>
                    <a:pt x="13698" y="527"/>
                    <a:pt x="12644" y="0"/>
                  </a:cubicBezTo>
                  <a:cubicBezTo>
                    <a:pt x="11590" y="0"/>
                    <a:pt x="10537" y="527"/>
                    <a:pt x="10010" y="1580"/>
                  </a:cubicBezTo>
                  <a:lnTo>
                    <a:pt x="8956" y="7902"/>
                  </a:lnTo>
                  <a:lnTo>
                    <a:pt x="2634" y="7376"/>
                  </a:lnTo>
                  <a:cubicBezTo>
                    <a:pt x="1580" y="7376"/>
                    <a:pt x="527" y="7902"/>
                    <a:pt x="0" y="8956"/>
                  </a:cubicBezTo>
                  <a:cubicBezTo>
                    <a:pt x="0" y="10010"/>
                    <a:pt x="527" y="11063"/>
                    <a:pt x="1580" y="11590"/>
                  </a:cubicBezTo>
                  <a:lnTo>
                    <a:pt x="7903" y="12644"/>
                  </a:lnTo>
                  <a:lnTo>
                    <a:pt x="6849" y="18966"/>
                  </a:lnTo>
                  <a:cubicBezTo>
                    <a:pt x="6849" y="20019"/>
                    <a:pt x="7376" y="21073"/>
                    <a:pt x="8429" y="21600"/>
                  </a:cubicBezTo>
                  <a:cubicBezTo>
                    <a:pt x="9483" y="21600"/>
                    <a:pt x="10537" y="21073"/>
                    <a:pt x="11064" y="20019"/>
                  </a:cubicBezTo>
                  <a:lnTo>
                    <a:pt x="12644" y="13171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9" name="Freeform: Shape 189"/>
            <p:cNvSpPr/>
            <p:nvPr/>
          </p:nvSpPr>
          <p:spPr>
            <a:xfrm rot="20739651">
              <a:off x="185821" y="238641"/>
              <a:ext cx="2149948" cy="1771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25" y="10774"/>
                  </a:moveTo>
                  <a:lnTo>
                    <a:pt x="21535" y="8001"/>
                  </a:lnTo>
                  <a:cubicBezTo>
                    <a:pt x="21578" y="7922"/>
                    <a:pt x="21600" y="7816"/>
                    <a:pt x="21600" y="7711"/>
                  </a:cubicBezTo>
                  <a:cubicBezTo>
                    <a:pt x="21600" y="7631"/>
                    <a:pt x="21578" y="7552"/>
                    <a:pt x="21556" y="7473"/>
                  </a:cubicBezTo>
                  <a:cubicBezTo>
                    <a:pt x="21535" y="7394"/>
                    <a:pt x="21491" y="7341"/>
                    <a:pt x="21448" y="7262"/>
                  </a:cubicBezTo>
                  <a:cubicBezTo>
                    <a:pt x="21404" y="7209"/>
                    <a:pt x="21361" y="7156"/>
                    <a:pt x="21295" y="7130"/>
                  </a:cubicBezTo>
                  <a:cubicBezTo>
                    <a:pt x="21230" y="7103"/>
                    <a:pt x="21187" y="7077"/>
                    <a:pt x="21121" y="7077"/>
                  </a:cubicBezTo>
                  <a:lnTo>
                    <a:pt x="18120" y="7077"/>
                  </a:lnTo>
                  <a:lnTo>
                    <a:pt x="13269" y="1320"/>
                  </a:lnTo>
                  <a:cubicBezTo>
                    <a:pt x="13095" y="1109"/>
                    <a:pt x="12921" y="898"/>
                    <a:pt x="12725" y="739"/>
                  </a:cubicBezTo>
                  <a:cubicBezTo>
                    <a:pt x="12529" y="581"/>
                    <a:pt x="12334" y="449"/>
                    <a:pt x="12116" y="317"/>
                  </a:cubicBezTo>
                  <a:cubicBezTo>
                    <a:pt x="11898" y="211"/>
                    <a:pt x="11681" y="132"/>
                    <a:pt x="11463" y="79"/>
                  </a:cubicBezTo>
                  <a:cubicBezTo>
                    <a:pt x="11246" y="26"/>
                    <a:pt x="11028" y="0"/>
                    <a:pt x="10811" y="0"/>
                  </a:cubicBezTo>
                  <a:cubicBezTo>
                    <a:pt x="10354" y="0"/>
                    <a:pt x="9919" y="106"/>
                    <a:pt x="9506" y="317"/>
                  </a:cubicBezTo>
                  <a:cubicBezTo>
                    <a:pt x="9071" y="528"/>
                    <a:pt x="8701" y="871"/>
                    <a:pt x="8353" y="1320"/>
                  </a:cubicBezTo>
                  <a:lnTo>
                    <a:pt x="3502" y="7077"/>
                  </a:lnTo>
                  <a:lnTo>
                    <a:pt x="500" y="7077"/>
                  </a:lnTo>
                  <a:cubicBezTo>
                    <a:pt x="435" y="7077"/>
                    <a:pt x="370" y="7103"/>
                    <a:pt x="326" y="7130"/>
                  </a:cubicBezTo>
                  <a:cubicBezTo>
                    <a:pt x="261" y="7156"/>
                    <a:pt x="218" y="7209"/>
                    <a:pt x="174" y="7262"/>
                  </a:cubicBezTo>
                  <a:cubicBezTo>
                    <a:pt x="131" y="7314"/>
                    <a:pt x="87" y="7394"/>
                    <a:pt x="65" y="7473"/>
                  </a:cubicBezTo>
                  <a:cubicBezTo>
                    <a:pt x="44" y="7552"/>
                    <a:pt x="22" y="7631"/>
                    <a:pt x="22" y="7711"/>
                  </a:cubicBezTo>
                  <a:cubicBezTo>
                    <a:pt x="22" y="7816"/>
                    <a:pt x="44" y="7922"/>
                    <a:pt x="87" y="8001"/>
                  </a:cubicBezTo>
                  <a:lnTo>
                    <a:pt x="1218" y="10774"/>
                  </a:lnTo>
                  <a:lnTo>
                    <a:pt x="65" y="13546"/>
                  </a:lnTo>
                  <a:cubicBezTo>
                    <a:pt x="22" y="13625"/>
                    <a:pt x="0" y="13731"/>
                    <a:pt x="0" y="13837"/>
                  </a:cubicBezTo>
                  <a:cubicBezTo>
                    <a:pt x="0" y="13916"/>
                    <a:pt x="22" y="14022"/>
                    <a:pt x="44" y="14101"/>
                  </a:cubicBezTo>
                  <a:cubicBezTo>
                    <a:pt x="65" y="14180"/>
                    <a:pt x="109" y="14233"/>
                    <a:pt x="152" y="14286"/>
                  </a:cubicBezTo>
                  <a:cubicBezTo>
                    <a:pt x="196" y="14338"/>
                    <a:pt x="239" y="14391"/>
                    <a:pt x="305" y="14418"/>
                  </a:cubicBezTo>
                  <a:cubicBezTo>
                    <a:pt x="370" y="14444"/>
                    <a:pt x="413" y="14470"/>
                    <a:pt x="479" y="14470"/>
                  </a:cubicBezTo>
                  <a:lnTo>
                    <a:pt x="3480" y="14470"/>
                  </a:lnTo>
                  <a:lnTo>
                    <a:pt x="8331" y="20253"/>
                  </a:lnTo>
                  <a:cubicBezTo>
                    <a:pt x="8679" y="20702"/>
                    <a:pt x="9049" y="21045"/>
                    <a:pt x="9484" y="21257"/>
                  </a:cubicBezTo>
                  <a:cubicBezTo>
                    <a:pt x="9919" y="21468"/>
                    <a:pt x="10354" y="21600"/>
                    <a:pt x="10789" y="21600"/>
                  </a:cubicBezTo>
                  <a:cubicBezTo>
                    <a:pt x="11007" y="21600"/>
                    <a:pt x="11224" y="21574"/>
                    <a:pt x="11442" y="21521"/>
                  </a:cubicBezTo>
                  <a:cubicBezTo>
                    <a:pt x="11659" y="21468"/>
                    <a:pt x="11877" y="21389"/>
                    <a:pt x="12094" y="21283"/>
                  </a:cubicBezTo>
                  <a:cubicBezTo>
                    <a:pt x="12312" y="21178"/>
                    <a:pt x="12508" y="21045"/>
                    <a:pt x="12703" y="20861"/>
                  </a:cubicBezTo>
                  <a:cubicBezTo>
                    <a:pt x="12899" y="20702"/>
                    <a:pt x="13073" y="20491"/>
                    <a:pt x="13247" y="20280"/>
                  </a:cubicBezTo>
                  <a:lnTo>
                    <a:pt x="18098" y="14497"/>
                  </a:lnTo>
                  <a:lnTo>
                    <a:pt x="21100" y="14497"/>
                  </a:lnTo>
                  <a:cubicBezTo>
                    <a:pt x="21165" y="14497"/>
                    <a:pt x="21230" y="14470"/>
                    <a:pt x="21274" y="14444"/>
                  </a:cubicBezTo>
                  <a:cubicBezTo>
                    <a:pt x="21339" y="14418"/>
                    <a:pt x="21382" y="14365"/>
                    <a:pt x="21426" y="14312"/>
                  </a:cubicBezTo>
                  <a:cubicBezTo>
                    <a:pt x="21469" y="14259"/>
                    <a:pt x="21513" y="14180"/>
                    <a:pt x="21535" y="14127"/>
                  </a:cubicBezTo>
                  <a:cubicBezTo>
                    <a:pt x="21556" y="14074"/>
                    <a:pt x="21578" y="13969"/>
                    <a:pt x="21578" y="13863"/>
                  </a:cubicBezTo>
                  <a:cubicBezTo>
                    <a:pt x="21578" y="13757"/>
                    <a:pt x="21556" y="13678"/>
                    <a:pt x="21513" y="13573"/>
                  </a:cubicBezTo>
                  <a:lnTo>
                    <a:pt x="20425" y="10774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292" name="Group 190"/>
            <p:cNvGrpSpPr/>
            <p:nvPr/>
          </p:nvGrpSpPr>
          <p:grpSpPr>
            <a:xfrm>
              <a:off x="405894" y="771852"/>
              <a:ext cx="1781152" cy="998184"/>
              <a:chOff x="0" y="0"/>
              <a:chExt cx="1781150" cy="998182"/>
            </a:xfrm>
          </p:grpSpPr>
          <p:sp>
            <p:nvSpPr>
              <p:cNvPr id="290" name="TextBox 191"/>
              <p:cNvSpPr txBox="1"/>
              <p:nvPr/>
            </p:nvSpPr>
            <p:spPr>
              <a:xfrm rot="20739651">
                <a:off x="48509" y="199469"/>
                <a:ext cx="1684654" cy="5994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 algn="ctr">
                  <a:defRPr sz="2800">
                    <a:ln w="28575">
                      <a:solidFill>
                        <a:srgbClr val="FFFFFF"/>
                      </a:solidFill>
                    </a:ln>
                    <a:solidFill>
                      <a:srgbClr val="FFFFFF"/>
                    </a:solidFill>
                    <a:latin typeface="Arial Black"/>
                    <a:ea typeface="Arial Black"/>
                    <a:cs typeface="Arial Black"/>
                    <a:sym typeface="Arial Black"/>
                  </a:defRPr>
                </a:lvl1pPr>
              </a:lstStyle>
              <a:p>
                <a:r>
                  <a:t>Launch</a:t>
                </a:r>
              </a:p>
            </p:txBody>
          </p:sp>
          <p:sp>
            <p:nvSpPr>
              <p:cNvPr id="291" name="TextBox 192"/>
              <p:cNvSpPr txBox="1"/>
              <p:nvPr/>
            </p:nvSpPr>
            <p:spPr>
              <a:xfrm rot="20739651">
                <a:off x="47986" y="199273"/>
                <a:ext cx="1684654" cy="5994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 algn="ctr">
                  <a:defRPr sz="2800">
                    <a:solidFill>
                      <a:schemeClr val="accent5"/>
                    </a:solidFill>
                    <a:latin typeface="Arial Black"/>
                    <a:ea typeface="Arial Black"/>
                    <a:cs typeface="Arial Black"/>
                    <a:sym typeface="Arial Black"/>
                  </a:defRPr>
                </a:lvl1pPr>
              </a:lstStyle>
              <a:p>
                <a:r>
                  <a:t>Launch</a:t>
                </a:r>
              </a:p>
            </p:txBody>
          </p:sp>
        </p:grp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little girl with blue backpack looking at bulletin boardPicture Placeholder 11"/>
          <p:cNvGrpSpPr/>
          <p:nvPr/>
        </p:nvGrpSpPr>
        <p:grpSpPr>
          <a:xfrm>
            <a:off x="6503860" y="1301350"/>
            <a:ext cx="4884402" cy="4674652"/>
            <a:chOff x="0" y="-1"/>
            <a:chExt cx="4884400" cy="4674650"/>
          </a:xfrm>
        </p:grpSpPr>
        <p:sp>
          <p:nvSpPr>
            <p:cNvPr id="295" name="Rectangle"/>
            <p:cNvSpPr/>
            <p:nvPr/>
          </p:nvSpPr>
          <p:spPr>
            <a:xfrm rot="225447">
              <a:off x="138635" y="146248"/>
              <a:ext cx="4607130" cy="4382153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296" name="image3.jpeg" descr="image3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rot="225447">
              <a:off x="138950" y="146258"/>
              <a:ext cx="4607130" cy="437253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298" name="Title 1"/>
          <p:cNvSpPr txBox="1">
            <a:spLocks noGrp="1"/>
          </p:cNvSpPr>
          <p:nvPr>
            <p:ph type="title"/>
          </p:nvPr>
        </p:nvSpPr>
        <p:spPr>
          <a:xfrm>
            <a:off x="659174" y="559676"/>
            <a:ext cx="10862679" cy="446283"/>
          </a:xfrm>
          <a:prstGeom prst="rect">
            <a:avLst/>
          </a:prstGeom>
        </p:spPr>
        <p:txBody>
          <a:bodyPr>
            <a:normAutofit/>
          </a:bodyPr>
          <a:lstStyle>
            <a:lvl1pPr defTabSz="713230">
              <a:defRPr sz="2400"/>
            </a:lvl1pPr>
          </a:lstStyle>
          <a:p>
            <a:r>
              <a:rPr sz="3200" dirty="0"/>
              <a:t>What are College in the Schools?</a:t>
            </a:r>
          </a:p>
        </p:txBody>
      </p:sp>
      <p:sp>
        <p:nvSpPr>
          <p:cNvPr id="299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659174" y="1079999"/>
            <a:ext cx="10862679" cy="3603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SzTx/>
              <a:buNone/>
              <a:defRPr sz="2100" b="1"/>
            </a:lvl1pPr>
          </a:lstStyle>
          <a:p>
            <a:r>
              <a:rPr sz="2800" dirty="0"/>
              <a:t>Como Park Senior High School </a:t>
            </a:r>
          </a:p>
        </p:txBody>
      </p:sp>
      <p:sp>
        <p:nvSpPr>
          <p:cNvPr id="300" name="Content Placeholder 3"/>
          <p:cNvSpPr txBox="1"/>
          <p:nvPr/>
        </p:nvSpPr>
        <p:spPr>
          <a:xfrm>
            <a:off x="659173" y="1619998"/>
            <a:ext cx="5148004" cy="4356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263525" indent="-263525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800" dirty="0"/>
              <a:t>The University of MN Dep</a:t>
            </a:r>
            <a:r>
              <a:rPr lang="en-US" sz="2800" dirty="0"/>
              <a:t>artment </a:t>
            </a:r>
            <a:r>
              <a:rPr sz="2800" dirty="0"/>
              <a:t>of Extension Classes offers high school students opportunity to</a:t>
            </a:r>
            <a:r>
              <a:rPr lang="en-US" sz="2800" dirty="0"/>
              <a:t> take U of M courses</a:t>
            </a:r>
            <a:r>
              <a:rPr sz="2800" dirty="0"/>
              <a:t> at Como Park Senior High School AND receive </a:t>
            </a:r>
            <a:r>
              <a:rPr lang="en-US" sz="2800" dirty="0"/>
              <a:t>college and high school </a:t>
            </a:r>
            <a:r>
              <a:rPr sz="2800" dirty="0"/>
              <a:t>credit.</a:t>
            </a:r>
          </a:p>
        </p:txBody>
      </p:sp>
      <p:sp>
        <p:nvSpPr>
          <p:cNvPr id="301" name="Slide Number Placeholder 4"/>
          <p:cNvSpPr txBox="1">
            <a:spLocks noGrp="1"/>
          </p:cNvSpPr>
          <p:nvPr>
            <p:ph type="sldNum" sz="quarter" idx="4294967295"/>
          </p:nvPr>
        </p:nvSpPr>
        <p:spPr>
          <a:xfrm>
            <a:off x="11610281" y="6433970"/>
            <a:ext cx="423982" cy="27827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grpSp>
        <p:nvGrpSpPr>
          <p:cNvPr id="306" name="High School Sticker HeartGroup 37"/>
          <p:cNvGrpSpPr/>
          <p:nvPr/>
        </p:nvGrpSpPr>
        <p:grpSpPr>
          <a:xfrm>
            <a:off x="5990532" y="1945779"/>
            <a:ext cx="1202248" cy="1202249"/>
            <a:chOff x="-1" y="0"/>
            <a:chExt cx="1202246" cy="1202247"/>
          </a:xfrm>
        </p:grpSpPr>
        <p:sp>
          <p:nvSpPr>
            <p:cNvPr id="302" name="Freeform: Shape 38"/>
            <p:cNvSpPr/>
            <p:nvPr/>
          </p:nvSpPr>
          <p:spPr>
            <a:xfrm rot="760212">
              <a:off x="98085" y="98085"/>
              <a:ext cx="1006075" cy="1006077"/>
            </a:xfrm>
            <a:prstGeom prst="ellipse">
              <a:avLst/>
            </a:prstGeom>
            <a:noFill/>
            <a:ln w="952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3" name="Freeform: Shape 39"/>
            <p:cNvSpPr/>
            <p:nvPr/>
          </p:nvSpPr>
          <p:spPr>
            <a:xfrm rot="760212">
              <a:off x="154353" y="154353"/>
              <a:ext cx="893541" cy="893541"/>
            </a:xfrm>
            <a:prstGeom prst="ellipse">
              <a:avLst/>
            </a:pr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4" name="Freeform: Shape 40"/>
            <p:cNvSpPr/>
            <p:nvPr/>
          </p:nvSpPr>
          <p:spPr>
            <a:xfrm rot="760212">
              <a:off x="154353" y="154353"/>
              <a:ext cx="893541" cy="893541"/>
            </a:xfrm>
            <a:prstGeom prst="ellipse">
              <a:avLst/>
            </a:pr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5" name="Freeform: Shape 41"/>
            <p:cNvSpPr/>
            <p:nvPr/>
          </p:nvSpPr>
          <p:spPr>
            <a:xfrm rot="760212">
              <a:off x="245668" y="349935"/>
              <a:ext cx="686473" cy="611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40" y="2705"/>
                  </a:moveTo>
                  <a:lnTo>
                    <a:pt x="19440" y="0"/>
                  </a:lnTo>
                  <a:lnTo>
                    <a:pt x="12004" y="0"/>
                  </a:lnTo>
                  <a:lnTo>
                    <a:pt x="12004" y="2705"/>
                  </a:lnTo>
                  <a:lnTo>
                    <a:pt x="9596" y="2705"/>
                  </a:lnTo>
                  <a:lnTo>
                    <a:pt x="9596" y="0"/>
                  </a:lnTo>
                  <a:lnTo>
                    <a:pt x="2160" y="0"/>
                  </a:lnTo>
                  <a:lnTo>
                    <a:pt x="2160" y="2705"/>
                  </a:lnTo>
                  <a:lnTo>
                    <a:pt x="0" y="2705"/>
                  </a:lnTo>
                  <a:lnTo>
                    <a:pt x="0" y="10780"/>
                  </a:lnTo>
                  <a:lnTo>
                    <a:pt x="2160" y="10780"/>
                  </a:lnTo>
                  <a:lnTo>
                    <a:pt x="2160" y="13764"/>
                  </a:lnTo>
                  <a:lnTo>
                    <a:pt x="4568" y="13764"/>
                  </a:lnTo>
                  <a:lnTo>
                    <a:pt x="4568" y="16190"/>
                  </a:lnTo>
                  <a:lnTo>
                    <a:pt x="6976" y="16190"/>
                  </a:lnTo>
                  <a:lnTo>
                    <a:pt x="6976" y="19173"/>
                  </a:lnTo>
                  <a:lnTo>
                    <a:pt x="9384" y="19173"/>
                  </a:lnTo>
                  <a:lnTo>
                    <a:pt x="9384" y="21600"/>
                  </a:lnTo>
                  <a:lnTo>
                    <a:pt x="12252" y="21600"/>
                  </a:lnTo>
                  <a:lnTo>
                    <a:pt x="12252" y="19173"/>
                  </a:lnTo>
                  <a:lnTo>
                    <a:pt x="14624" y="19173"/>
                  </a:lnTo>
                  <a:lnTo>
                    <a:pt x="14624" y="16190"/>
                  </a:lnTo>
                  <a:lnTo>
                    <a:pt x="17032" y="16190"/>
                  </a:lnTo>
                  <a:lnTo>
                    <a:pt x="17032" y="13764"/>
                  </a:lnTo>
                  <a:lnTo>
                    <a:pt x="19440" y="13764"/>
                  </a:lnTo>
                  <a:lnTo>
                    <a:pt x="19440" y="10780"/>
                  </a:lnTo>
                  <a:lnTo>
                    <a:pt x="21600" y="10780"/>
                  </a:lnTo>
                  <a:lnTo>
                    <a:pt x="21600" y="2705"/>
                  </a:lnTo>
                  <a:moveTo>
                    <a:pt x="5276" y="5728"/>
                  </a:moveTo>
                  <a:lnTo>
                    <a:pt x="5276" y="8672"/>
                  </a:lnTo>
                  <a:lnTo>
                    <a:pt x="2408" y="8672"/>
                  </a:lnTo>
                  <a:lnTo>
                    <a:pt x="2408" y="2983"/>
                  </a:lnTo>
                  <a:lnTo>
                    <a:pt x="5276" y="2983"/>
                  </a:lnTo>
                  <a:lnTo>
                    <a:pt x="5276" y="5728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334" name="High School Sticker Smart FoodGroup 63"/>
          <p:cNvGrpSpPr/>
          <p:nvPr/>
        </p:nvGrpSpPr>
        <p:grpSpPr>
          <a:xfrm>
            <a:off x="5813501" y="4449211"/>
            <a:ext cx="1612948" cy="1270934"/>
            <a:chOff x="0" y="-5"/>
            <a:chExt cx="1612947" cy="1270932"/>
          </a:xfrm>
        </p:grpSpPr>
        <p:sp>
          <p:nvSpPr>
            <p:cNvPr id="307" name="Freeform: Shape 64"/>
            <p:cNvSpPr/>
            <p:nvPr/>
          </p:nvSpPr>
          <p:spPr>
            <a:xfrm rot="20770367">
              <a:off x="93833" y="156429"/>
              <a:ext cx="1425280" cy="958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600" extrusionOk="0">
                  <a:moveTo>
                    <a:pt x="19214" y="21600"/>
                  </a:moveTo>
                  <a:lnTo>
                    <a:pt x="2365" y="21600"/>
                  </a:lnTo>
                  <a:cubicBezTo>
                    <a:pt x="1056" y="21600"/>
                    <a:pt x="0" y="20028"/>
                    <a:pt x="0" y="18079"/>
                  </a:cubicBezTo>
                  <a:lnTo>
                    <a:pt x="0" y="3521"/>
                  </a:lnTo>
                  <a:cubicBezTo>
                    <a:pt x="0" y="1572"/>
                    <a:pt x="1077" y="0"/>
                    <a:pt x="2365" y="0"/>
                  </a:cubicBezTo>
                  <a:lnTo>
                    <a:pt x="19214" y="0"/>
                  </a:lnTo>
                  <a:cubicBezTo>
                    <a:pt x="20523" y="0"/>
                    <a:pt x="21579" y="1603"/>
                    <a:pt x="21579" y="3521"/>
                  </a:cubicBezTo>
                  <a:lnTo>
                    <a:pt x="21579" y="18079"/>
                  </a:lnTo>
                  <a:cubicBezTo>
                    <a:pt x="21600" y="20028"/>
                    <a:pt x="20523" y="21600"/>
                    <a:pt x="19214" y="21600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8" name="Freeform: Shape 65"/>
            <p:cNvSpPr/>
            <p:nvPr/>
          </p:nvSpPr>
          <p:spPr>
            <a:xfrm rot="20770367">
              <a:off x="138440" y="199500"/>
              <a:ext cx="1337381" cy="87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63" y="21600"/>
                  </a:moveTo>
                  <a:lnTo>
                    <a:pt x="1914" y="21600"/>
                  </a:lnTo>
                  <a:cubicBezTo>
                    <a:pt x="856" y="21600"/>
                    <a:pt x="0" y="20287"/>
                    <a:pt x="0" y="18662"/>
                  </a:cubicBezTo>
                  <a:lnTo>
                    <a:pt x="0" y="2938"/>
                  </a:lnTo>
                  <a:cubicBezTo>
                    <a:pt x="0" y="1313"/>
                    <a:pt x="856" y="0"/>
                    <a:pt x="1914" y="0"/>
                  </a:cubicBezTo>
                  <a:lnTo>
                    <a:pt x="19686" y="0"/>
                  </a:lnTo>
                  <a:cubicBezTo>
                    <a:pt x="20744" y="0"/>
                    <a:pt x="21600" y="1313"/>
                    <a:pt x="21600" y="2938"/>
                  </a:cubicBezTo>
                  <a:lnTo>
                    <a:pt x="21600" y="18662"/>
                  </a:lnTo>
                  <a:cubicBezTo>
                    <a:pt x="21600" y="20287"/>
                    <a:pt x="20722" y="21600"/>
                    <a:pt x="19663" y="21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9" name="Freeform: Shape 66"/>
            <p:cNvSpPr/>
            <p:nvPr/>
          </p:nvSpPr>
          <p:spPr>
            <a:xfrm rot="20770367">
              <a:off x="308727" y="286873"/>
              <a:ext cx="965036" cy="690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70" y="21600"/>
                  </a:moveTo>
                  <a:lnTo>
                    <a:pt x="4370" y="15927"/>
                  </a:lnTo>
                  <a:lnTo>
                    <a:pt x="3434" y="15927"/>
                  </a:lnTo>
                  <a:cubicBezTo>
                    <a:pt x="2435" y="15927"/>
                    <a:pt x="1592" y="14793"/>
                    <a:pt x="1592" y="13353"/>
                  </a:cubicBezTo>
                  <a:lnTo>
                    <a:pt x="1592" y="10560"/>
                  </a:lnTo>
                  <a:cubicBezTo>
                    <a:pt x="655" y="10211"/>
                    <a:pt x="0" y="9033"/>
                    <a:pt x="0" y="7636"/>
                  </a:cubicBezTo>
                  <a:cubicBezTo>
                    <a:pt x="0" y="6633"/>
                    <a:pt x="375" y="5673"/>
                    <a:pt x="968" y="5105"/>
                  </a:cubicBezTo>
                  <a:lnTo>
                    <a:pt x="1092" y="4975"/>
                  </a:lnTo>
                  <a:lnTo>
                    <a:pt x="1686" y="6240"/>
                  </a:lnTo>
                  <a:lnTo>
                    <a:pt x="1561" y="6371"/>
                  </a:lnTo>
                  <a:cubicBezTo>
                    <a:pt x="1249" y="6633"/>
                    <a:pt x="1092" y="7113"/>
                    <a:pt x="1092" y="7593"/>
                  </a:cubicBezTo>
                  <a:cubicBezTo>
                    <a:pt x="1092" y="8422"/>
                    <a:pt x="1561" y="9076"/>
                    <a:pt x="2154" y="9076"/>
                  </a:cubicBezTo>
                  <a:cubicBezTo>
                    <a:pt x="2747" y="9076"/>
                    <a:pt x="3215" y="8422"/>
                    <a:pt x="3215" y="7593"/>
                  </a:cubicBezTo>
                  <a:cubicBezTo>
                    <a:pt x="3215" y="7113"/>
                    <a:pt x="3028" y="6633"/>
                    <a:pt x="2747" y="6371"/>
                  </a:cubicBezTo>
                  <a:lnTo>
                    <a:pt x="2622" y="6240"/>
                  </a:lnTo>
                  <a:lnTo>
                    <a:pt x="3184" y="5062"/>
                  </a:lnTo>
                  <a:lnTo>
                    <a:pt x="3309" y="5193"/>
                  </a:lnTo>
                  <a:cubicBezTo>
                    <a:pt x="3933" y="5760"/>
                    <a:pt x="4276" y="6676"/>
                    <a:pt x="4276" y="7724"/>
                  </a:cubicBezTo>
                  <a:cubicBezTo>
                    <a:pt x="4276" y="9076"/>
                    <a:pt x="3621" y="10298"/>
                    <a:pt x="2684" y="10647"/>
                  </a:cubicBezTo>
                  <a:lnTo>
                    <a:pt x="2684" y="13440"/>
                  </a:lnTo>
                  <a:cubicBezTo>
                    <a:pt x="2684" y="14007"/>
                    <a:pt x="3028" y="14487"/>
                    <a:pt x="3434" y="14487"/>
                  </a:cubicBezTo>
                  <a:lnTo>
                    <a:pt x="4370" y="14487"/>
                  </a:lnTo>
                  <a:lnTo>
                    <a:pt x="4370" y="7505"/>
                  </a:lnTo>
                  <a:lnTo>
                    <a:pt x="7335" y="2749"/>
                  </a:lnTo>
                  <a:lnTo>
                    <a:pt x="7335" y="0"/>
                  </a:lnTo>
                  <a:lnTo>
                    <a:pt x="14733" y="0"/>
                  </a:lnTo>
                  <a:lnTo>
                    <a:pt x="14733" y="2531"/>
                  </a:lnTo>
                  <a:lnTo>
                    <a:pt x="17292" y="7331"/>
                  </a:lnTo>
                  <a:cubicBezTo>
                    <a:pt x="17355" y="6415"/>
                    <a:pt x="17698" y="5629"/>
                    <a:pt x="18260" y="5105"/>
                  </a:cubicBezTo>
                  <a:lnTo>
                    <a:pt x="18385" y="4975"/>
                  </a:lnTo>
                  <a:lnTo>
                    <a:pt x="18978" y="6240"/>
                  </a:lnTo>
                  <a:lnTo>
                    <a:pt x="18853" y="6371"/>
                  </a:lnTo>
                  <a:cubicBezTo>
                    <a:pt x="18541" y="6633"/>
                    <a:pt x="18385" y="7113"/>
                    <a:pt x="18385" y="7593"/>
                  </a:cubicBezTo>
                  <a:cubicBezTo>
                    <a:pt x="18385" y="8422"/>
                    <a:pt x="18853" y="9076"/>
                    <a:pt x="19446" y="9076"/>
                  </a:cubicBezTo>
                  <a:cubicBezTo>
                    <a:pt x="20039" y="9076"/>
                    <a:pt x="20507" y="8422"/>
                    <a:pt x="20507" y="7593"/>
                  </a:cubicBezTo>
                  <a:cubicBezTo>
                    <a:pt x="20507" y="7113"/>
                    <a:pt x="20320" y="6633"/>
                    <a:pt x="20039" y="6371"/>
                  </a:cubicBezTo>
                  <a:lnTo>
                    <a:pt x="19914" y="6240"/>
                  </a:lnTo>
                  <a:lnTo>
                    <a:pt x="20507" y="4975"/>
                  </a:lnTo>
                  <a:lnTo>
                    <a:pt x="20632" y="5105"/>
                  </a:lnTo>
                  <a:cubicBezTo>
                    <a:pt x="21257" y="5673"/>
                    <a:pt x="21600" y="6589"/>
                    <a:pt x="21600" y="7636"/>
                  </a:cubicBezTo>
                  <a:cubicBezTo>
                    <a:pt x="21600" y="8989"/>
                    <a:pt x="20944" y="10211"/>
                    <a:pt x="20008" y="10560"/>
                  </a:cubicBezTo>
                  <a:lnTo>
                    <a:pt x="20008" y="13353"/>
                  </a:lnTo>
                  <a:cubicBezTo>
                    <a:pt x="20008" y="14749"/>
                    <a:pt x="19197" y="15927"/>
                    <a:pt x="18166" y="15927"/>
                  </a:cubicBezTo>
                  <a:lnTo>
                    <a:pt x="17355" y="15927"/>
                  </a:lnTo>
                  <a:lnTo>
                    <a:pt x="17355" y="21600"/>
                  </a:lnTo>
                  <a:lnTo>
                    <a:pt x="4370" y="21600"/>
                  </a:lnTo>
                  <a:close/>
                  <a:moveTo>
                    <a:pt x="18166" y="14400"/>
                  </a:moveTo>
                  <a:cubicBezTo>
                    <a:pt x="18572" y="14400"/>
                    <a:pt x="18916" y="13920"/>
                    <a:pt x="18916" y="13353"/>
                  </a:cubicBezTo>
                  <a:lnTo>
                    <a:pt x="18916" y="10560"/>
                  </a:lnTo>
                  <a:cubicBezTo>
                    <a:pt x="18135" y="10255"/>
                    <a:pt x="17511" y="9382"/>
                    <a:pt x="17355" y="8291"/>
                  </a:cubicBezTo>
                  <a:lnTo>
                    <a:pt x="17355" y="14400"/>
                  </a:lnTo>
                  <a:lnTo>
                    <a:pt x="18166" y="1440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0" name="Freeform: Shape 67"/>
            <p:cNvSpPr/>
            <p:nvPr/>
          </p:nvSpPr>
          <p:spPr>
            <a:xfrm rot="20770367">
              <a:off x="303129" y="279735"/>
              <a:ext cx="977586" cy="704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513" y="428"/>
                  </a:moveTo>
                  <a:lnTo>
                    <a:pt x="14513" y="2780"/>
                  </a:lnTo>
                  <a:lnTo>
                    <a:pt x="17070" y="7571"/>
                  </a:lnTo>
                  <a:lnTo>
                    <a:pt x="17070" y="14543"/>
                  </a:lnTo>
                  <a:lnTo>
                    <a:pt x="18057" y="14543"/>
                  </a:lnTo>
                  <a:cubicBezTo>
                    <a:pt x="18550" y="14543"/>
                    <a:pt x="18950" y="13987"/>
                    <a:pt x="18950" y="13302"/>
                  </a:cubicBezTo>
                  <a:lnTo>
                    <a:pt x="18950" y="10394"/>
                  </a:lnTo>
                  <a:cubicBezTo>
                    <a:pt x="18057" y="10137"/>
                    <a:pt x="17379" y="9025"/>
                    <a:pt x="17379" y="7699"/>
                  </a:cubicBezTo>
                  <a:cubicBezTo>
                    <a:pt x="17379" y="6758"/>
                    <a:pt x="17718" y="5903"/>
                    <a:pt x="18272" y="5432"/>
                  </a:cubicBezTo>
                  <a:lnTo>
                    <a:pt x="18704" y="6330"/>
                  </a:lnTo>
                  <a:cubicBezTo>
                    <a:pt x="18365" y="6630"/>
                    <a:pt x="18149" y="7143"/>
                    <a:pt x="18149" y="7699"/>
                  </a:cubicBezTo>
                  <a:cubicBezTo>
                    <a:pt x="18149" y="8597"/>
                    <a:pt x="18673" y="9367"/>
                    <a:pt x="19351" y="9367"/>
                  </a:cubicBezTo>
                  <a:cubicBezTo>
                    <a:pt x="19998" y="9367"/>
                    <a:pt x="20552" y="8640"/>
                    <a:pt x="20552" y="7699"/>
                  </a:cubicBezTo>
                  <a:cubicBezTo>
                    <a:pt x="20552" y="7143"/>
                    <a:pt x="20337" y="6630"/>
                    <a:pt x="19998" y="6330"/>
                  </a:cubicBezTo>
                  <a:lnTo>
                    <a:pt x="20429" y="5432"/>
                  </a:lnTo>
                  <a:cubicBezTo>
                    <a:pt x="20984" y="5945"/>
                    <a:pt x="21323" y="6801"/>
                    <a:pt x="21323" y="7699"/>
                  </a:cubicBezTo>
                  <a:cubicBezTo>
                    <a:pt x="21323" y="9025"/>
                    <a:pt x="20645" y="10137"/>
                    <a:pt x="19751" y="10394"/>
                  </a:cubicBezTo>
                  <a:lnTo>
                    <a:pt x="19751" y="13302"/>
                  </a:lnTo>
                  <a:cubicBezTo>
                    <a:pt x="19751" y="14585"/>
                    <a:pt x="19012" y="15612"/>
                    <a:pt x="18087" y="15612"/>
                  </a:cubicBezTo>
                  <a:lnTo>
                    <a:pt x="17132" y="15612"/>
                  </a:lnTo>
                  <a:lnTo>
                    <a:pt x="17132" y="21172"/>
                  </a:lnTo>
                  <a:lnTo>
                    <a:pt x="4591" y="21172"/>
                  </a:lnTo>
                  <a:lnTo>
                    <a:pt x="4591" y="15612"/>
                  </a:lnTo>
                  <a:lnTo>
                    <a:pt x="3513" y="15612"/>
                  </a:lnTo>
                  <a:cubicBezTo>
                    <a:pt x="2588" y="15612"/>
                    <a:pt x="1849" y="14585"/>
                    <a:pt x="1849" y="13302"/>
                  </a:cubicBezTo>
                  <a:lnTo>
                    <a:pt x="1849" y="10394"/>
                  </a:lnTo>
                  <a:cubicBezTo>
                    <a:pt x="955" y="10137"/>
                    <a:pt x="277" y="9025"/>
                    <a:pt x="277" y="7699"/>
                  </a:cubicBezTo>
                  <a:cubicBezTo>
                    <a:pt x="277" y="6758"/>
                    <a:pt x="616" y="5903"/>
                    <a:pt x="1171" y="5432"/>
                  </a:cubicBezTo>
                  <a:lnTo>
                    <a:pt x="1602" y="6330"/>
                  </a:lnTo>
                  <a:cubicBezTo>
                    <a:pt x="1263" y="6630"/>
                    <a:pt x="1048" y="7143"/>
                    <a:pt x="1048" y="7699"/>
                  </a:cubicBezTo>
                  <a:cubicBezTo>
                    <a:pt x="1048" y="8597"/>
                    <a:pt x="1571" y="9367"/>
                    <a:pt x="2249" y="9367"/>
                  </a:cubicBezTo>
                  <a:cubicBezTo>
                    <a:pt x="2896" y="9367"/>
                    <a:pt x="3451" y="8640"/>
                    <a:pt x="3451" y="7699"/>
                  </a:cubicBezTo>
                  <a:cubicBezTo>
                    <a:pt x="3451" y="7143"/>
                    <a:pt x="3235" y="6630"/>
                    <a:pt x="2896" y="6330"/>
                  </a:cubicBezTo>
                  <a:lnTo>
                    <a:pt x="3328" y="5432"/>
                  </a:lnTo>
                  <a:cubicBezTo>
                    <a:pt x="3882" y="5945"/>
                    <a:pt x="4221" y="6801"/>
                    <a:pt x="4221" y="7699"/>
                  </a:cubicBezTo>
                  <a:cubicBezTo>
                    <a:pt x="4221" y="9025"/>
                    <a:pt x="3543" y="10137"/>
                    <a:pt x="2650" y="10394"/>
                  </a:cubicBezTo>
                  <a:lnTo>
                    <a:pt x="2650" y="13302"/>
                  </a:lnTo>
                  <a:cubicBezTo>
                    <a:pt x="2650" y="13987"/>
                    <a:pt x="3050" y="14543"/>
                    <a:pt x="3543" y="14543"/>
                  </a:cubicBezTo>
                  <a:lnTo>
                    <a:pt x="4622" y="14543"/>
                  </a:lnTo>
                  <a:lnTo>
                    <a:pt x="4622" y="7571"/>
                  </a:lnTo>
                  <a:lnTo>
                    <a:pt x="7549" y="2909"/>
                  </a:lnTo>
                  <a:lnTo>
                    <a:pt x="7549" y="428"/>
                  </a:lnTo>
                  <a:lnTo>
                    <a:pt x="14513" y="428"/>
                  </a:lnTo>
                  <a:moveTo>
                    <a:pt x="14821" y="0"/>
                  </a:moveTo>
                  <a:lnTo>
                    <a:pt x="7210" y="0"/>
                  </a:lnTo>
                  <a:lnTo>
                    <a:pt x="7210" y="2737"/>
                  </a:lnTo>
                  <a:lnTo>
                    <a:pt x="4468" y="7100"/>
                  </a:lnTo>
                  <a:cubicBezTo>
                    <a:pt x="4345" y="6288"/>
                    <a:pt x="4006" y="5560"/>
                    <a:pt x="3482" y="5090"/>
                  </a:cubicBezTo>
                  <a:lnTo>
                    <a:pt x="3235" y="4876"/>
                  </a:lnTo>
                  <a:lnTo>
                    <a:pt x="3081" y="5218"/>
                  </a:lnTo>
                  <a:lnTo>
                    <a:pt x="2650" y="6116"/>
                  </a:lnTo>
                  <a:lnTo>
                    <a:pt x="2465" y="6459"/>
                  </a:lnTo>
                  <a:lnTo>
                    <a:pt x="2712" y="6672"/>
                  </a:lnTo>
                  <a:cubicBezTo>
                    <a:pt x="2958" y="6886"/>
                    <a:pt x="3112" y="7271"/>
                    <a:pt x="3112" y="7699"/>
                  </a:cubicBezTo>
                  <a:cubicBezTo>
                    <a:pt x="3112" y="8383"/>
                    <a:pt x="2712" y="8939"/>
                    <a:pt x="2219" y="8939"/>
                  </a:cubicBezTo>
                  <a:cubicBezTo>
                    <a:pt x="1726" y="8939"/>
                    <a:pt x="1325" y="8383"/>
                    <a:pt x="1325" y="7699"/>
                  </a:cubicBezTo>
                  <a:cubicBezTo>
                    <a:pt x="1325" y="7271"/>
                    <a:pt x="1479" y="6886"/>
                    <a:pt x="1726" y="6672"/>
                  </a:cubicBezTo>
                  <a:lnTo>
                    <a:pt x="1972" y="6459"/>
                  </a:lnTo>
                  <a:lnTo>
                    <a:pt x="1818" y="6116"/>
                  </a:lnTo>
                  <a:lnTo>
                    <a:pt x="1417" y="5218"/>
                  </a:lnTo>
                  <a:lnTo>
                    <a:pt x="1263" y="4876"/>
                  </a:lnTo>
                  <a:lnTo>
                    <a:pt x="1017" y="5090"/>
                  </a:lnTo>
                  <a:cubicBezTo>
                    <a:pt x="370" y="5689"/>
                    <a:pt x="0" y="6672"/>
                    <a:pt x="0" y="7742"/>
                  </a:cubicBezTo>
                  <a:cubicBezTo>
                    <a:pt x="0" y="9110"/>
                    <a:pt x="647" y="10351"/>
                    <a:pt x="1571" y="10736"/>
                  </a:cubicBezTo>
                  <a:lnTo>
                    <a:pt x="1571" y="13302"/>
                  </a:lnTo>
                  <a:cubicBezTo>
                    <a:pt x="1571" y="14799"/>
                    <a:pt x="2465" y="16040"/>
                    <a:pt x="3543" y="16040"/>
                  </a:cubicBezTo>
                  <a:lnTo>
                    <a:pt x="4314" y="16040"/>
                  </a:lnTo>
                  <a:lnTo>
                    <a:pt x="4314" y="21600"/>
                  </a:lnTo>
                  <a:lnTo>
                    <a:pt x="17440" y="21600"/>
                  </a:lnTo>
                  <a:lnTo>
                    <a:pt x="17440" y="16040"/>
                  </a:lnTo>
                  <a:lnTo>
                    <a:pt x="18057" y="16040"/>
                  </a:lnTo>
                  <a:cubicBezTo>
                    <a:pt x="19135" y="16040"/>
                    <a:pt x="20029" y="14799"/>
                    <a:pt x="20029" y="13302"/>
                  </a:cubicBezTo>
                  <a:lnTo>
                    <a:pt x="20029" y="10736"/>
                  </a:lnTo>
                  <a:cubicBezTo>
                    <a:pt x="20953" y="10308"/>
                    <a:pt x="21600" y="9110"/>
                    <a:pt x="21600" y="7742"/>
                  </a:cubicBezTo>
                  <a:cubicBezTo>
                    <a:pt x="21600" y="6672"/>
                    <a:pt x="21199" y="5689"/>
                    <a:pt x="20583" y="5090"/>
                  </a:cubicBezTo>
                  <a:lnTo>
                    <a:pt x="20337" y="4876"/>
                  </a:lnTo>
                  <a:lnTo>
                    <a:pt x="20183" y="5218"/>
                  </a:lnTo>
                  <a:lnTo>
                    <a:pt x="19751" y="6116"/>
                  </a:lnTo>
                  <a:lnTo>
                    <a:pt x="19566" y="6459"/>
                  </a:lnTo>
                  <a:lnTo>
                    <a:pt x="19813" y="6672"/>
                  </a:lnTo>
                  <a:cubicBezTo>
                    <a:pt x="20059" y="6929"/>
                    <a:pt x="20213" y="7314"/>
                    <a:pt x="20213" y="7742"/>
                  </a:cubicBezTo>
                  <a:cubicBezTo>
                    <a:pt x="20213" y="8426"/>
                    <a:pt x="19813" y="8982"/>
                    <a:pt x="19320" y="8982"/>
                  </a:cubicBezTo>
                  <a:cubicBezTo>
                    <a:pt x="18827" y="8982"/>
                    <a:pt x="18426" y="8426"/>
                    <a:pt x="18426" y="7742"/>
                  </a:cubicBezTo>
                  <a:cubicBezTo>
                    <a:pt x="18426" y="7314"/>
                    <a:pt x="18580" y="6929"/>
                    <a:pt x="18827" y="6715"/>
                  </a:cubicBezTo>
                  <a:lnTo>
                    <a:pt x="19073" y="6501"/>
                  </a:lnTo>
                  <a:lnTo>
                    <a:pt x="18919" y="6159"/>
                  </a:lnTo>
                  <a:lnTo>
                    <a:pt x="18488" y="5261"/>
                  </a:lnTo>
                  <a:lnTo>
                    <a:pt x="18334" y="4919"/>
                  </a:lnTo>
                  <a:lnTo>
                    <a:pt x="18087" y="5133"/>
                  </a:lnTo>
                  <a:cubicBezTo>
                    <a:pt x="17594" y="5560"/>
                    <a:pt x="17286" y="6245"/>
                    <a:pt x="17132" y="6972"/>
                  </a:cubicBezTo>
                  <a:lnTo>
                    <a:pt x="14852" y="2695"/>
                  </a:lnTo>
                  <a:lnTo>
                    <a:pt x="14852" y="0"/>
                  </a:lnTo>
                  <a:lnTo>
                    <a:pt x="14821" y="0"/>
                  </a:lnTo>
                  <a:close/>
                  <a:moveTo>
                    <a:pt x="2927" y="10736"/>
                  </a:moveTo>
                  <a:cubicBezTo>
                    <a:pt x="3513" y="10479"/>
                    <a:pt x="4006" y="9880"/>
                    <a:pt x="4283" y="9110"/>
                  </a:cubicBezTo>
                  <a:lnTo>
                    <a:pt x="4283" y="14115"/>
                  </a:lnTo>
                  <a:lnTo>
                    <a:pt x="3513" y="14115"/>
                  </a:lnTo>
                  <a:cubicBezTo>
                    <a:pt x="3205" y="14115"/>
                    <a:pt x="2927" y="13773"/>
                    <a:pt x="2927" y="13302"/>
                  </a:cubicBezTo>
                  <a:lnTo>
                    <a:pt x="2927" y="10736"/>
                  </a:lnTo>
                  <a:close/>
                  <a:moveTo>
                    <a:pt x="17409" y="14115"/>
                  </a:moveTo>
                  <a:lnTo>
                    <a:pt x="17409" y="9410"/>
                  </a:lnTo>
                  <a:cubicBezTo>
                    <a:pt x="17687" y="10009"/>
                    <a:pt x="18118" y="10522"/>
                    <a:pt x="18642" y="10736"/>
                  </a:cubicBezTo>
                  <a:lnTo>
                    <a:pt x="18642" y="13302"/>
                  </a:lnTo>
                  <a:cubicBezTo>
                    <a:pt x="18642" y="13730"/>
                    <a:pt x="18395" y="14115"/>
                    <a:pt x="18057" y="14115"/>
                  </a:cubicBezTo>
                  <a:lnTo>
                    <a:pt x="17409" y="14115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1" name="Freeform: Shape 68"/>
            <p:cNvSpPr/>
            <p:nvPr/>
          </p:nvSpPr>
          <p:spPr>
            <a:xfrm rot="20770367">
              <a:off x="794428" y="786120"/>
              <a:ext cx="48811" cy="50206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2" name="Freeform: Shape 69"/>
            <p:cNvSpPr/>
            <p:nvPr/>
          </p:nvSpPr>
          <p:spPr>
            <a:xfrm rot="20770367">
              <a:off x="787455" y="779147"/>
              <a:ext cx="62757" cy="6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20" y="4696"/>
                  </a:moveTo>
                  <a:lnTo>
                    <a:pt x="16320" y="16904"/>
                  </a:lnTo>
                  <a:lnTo>
                    <a:pt x="4800" y="16904"/>
                  </a:lnTo>
                  <a:lnTo>
                    <a:pt x="4800" y="4696"/>
                  </a:lnTo>
                  <a:lnTo>
                    <a:pt x="16320" y="4696"/>
                  </a:lnTo>
                  <a:moveTo>
                    <a:pt x="2112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21120" y="0"/>
                  </a:lnTo>
                  <a:close/>
                </a:path>
              </a:pathLst>
            </a:custGeom>
            <a:solidFill>
              <a:srgbClr val="1E3F7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3" name="Freeform: Shape 70"/>
            <p:cNvSpPr/>
            <p:nvPr/>
          </p:nvSpPr>
          <p:spPr>
            <a:xfrm rot="20770367">
              <a:off x="737554" y="800118"/>
              <a:ext cx="48811" cy="50206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4" name="Freeform: Shape 71"/>
            <p:cNvSpPr/>
            <p:nvPr/>
          </p:nvSpPr>
          <p:spPr>
            <a:xfrm rot="20770367">
              <a:off x="730581" y="793145"/>
              <a:ext cx="62756" cy="64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00" y="4696"/>
                  </a:moveTo>
                  <a:lnTo>
                    <a:pt x="16800" y="16904"/>
                  </a:lnTo>
                  <a:lnTo>
                    <a:pt x="4800" y="16904"/>
                  </a:lnTo>
                  <a:lnTo>
                    <a:pt x="4800" y="4696"/>
                  </a:lnTo>
                  <a:lnTo>
                    <a:pt x="16800" y="4696"/>
                  </a:lnTo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E3F7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5" name="Freeform: Shape 72"/>
            <p:cNvSpPr/>
            <p:nvPr/>
          </p:nvSpPr>
          <p:spPr>
            <a:xfrm rot="20770367">
              <a:off x="682034" y="813783"/>
              <a:ext cx="48810" cy="50207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6" name="Freeform: Shape 73"/>
            <p:cNvSpPr/>
            <p:nvPr/>
          </p:nvSpPr>
          <p:spPr>
            <a:xfrm rot="20770367">
              <a:off x="673707" y="807143"/>
              <a:ext cx="62756" cy="64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00" y="4696"/>
                  </a:moveTo>
                  <a:lnTo>
                    <a:pt x="16800" y="16904"/>
                  </a:lnTo>
                  <a:lnTo>
                    <a:pt x="4800" y="16904"/>
                  </a:lnTo>
                  <a:lnTo>
                    <a:pt x="4800" y="4696"/>
                  </a:lnTo>
                  <a:lnTo>
                    <a:pt x="16800" y="4696"/>
                  </a:lnTo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E3F7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7" name="Freeform: Shape 74"/>
            <p:cNvSpPr/>
            <p:nvPr/>
          </p:nvSpPr>
          <p:spPr>
            <a:xfrm rot="20770367">
              <a:off x="625160" y="827782"/>
              <a:ext cx="48810" cy="50206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8" name="Freeform: Shape 75"/>
            <p:cNvSpPr/>
            <p:nvPr/>
          </p:nvSpPr>
          <p:spPr>
            <a:xfrm rot="20770367">
              <a:off x="618187" y="820808"/>
              <a:ext cx="62757" cy="64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00" y="4696"/>
                  </a:moveTo>
                  <a:lnTo>
                    <a:pt x="16800" y="16904"/>
                  </a:lnTo>
                  <a:lnTo>
                    <a:pt x="4800" y="16904"/>
                  </a:lnTo>
                  <a:lnTo>
                    <a:pt x="4800" y="4696"/>
                  </a:lnTo>
                  <a:lnTo>
                    <a:pt x="16800" y="4696"/>
                  </a:lnTo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E3F7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9" name="Freeform: Shape 76"/>
            <p:cNvSpPr/>
            <p:nvPr/>
          </p:nvSpPr>
          <p:spPr>
            <a:xfrm rot="20770367">
              <a:off x="801400" y="793092"/>
              <a:ext cx="34865" cy="3626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0" name="Freeform: Shape 77"/>
            <p:cNvSpPr/>
            <p:nvPr/>
          </p:nvSpPr>
          <p:spPr>
            <a:xfrm rot="20770367">
              <a:off x="745881" y="806757"/>
              <a:ext cx="34865" cy="3626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1" name="Freeform: Shape 78"/>
            <p:cNvSpPr/>
            <p:nvPr/>
          </p:nvSpPr>
          <p:spPr>
            <a:xfrm rot="20770367">
              <a:off x="689007" y="820755"/>
              <a:ext cx="34865" cy="3626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2" name="Freeform: Shape 79"/>
            <p:cNvSpPr/>
            <p:nvPr/>
          </p:nvSpPr>
          <p:spPr>
            <a:xfrm rot="20770367">
              <a:off x="633486" y="834420"/>
              <a:ext cx="34866" cy="3626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3" name="Freeform: Shape 80"/>
            <p:cNvSpPr/>
            <p:nvPr/>
          </p:nvSpPr>
          <p:spPr>
            <a:xfrm rot="20770367">
              <a:off x="580468" y="563025"/>
              <a:ext cx="312382" cy="394661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4" name="Freeform: Shape 81"/>
            <p:cNvSpPr/>
            <p:nvPr/>
          </p:nvSpPr>
          <p:spPr>
            <a:xfrm rot="20770367">
              <a:off x="603164" y="612592"/>
              <a:ext cx="234288" cy="174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214" y="21600"/>
                  </a:moveTo>
                  <a:lnTo>
                    <a:pt x="18386" y="21600"/>
                  </a:lnTo>
                  <a:cubicBezTo>
                    <a:pt x="20186" y="21600"/>
                    <a:pt x="21600" y="19699"/>
                    <a:pt x="21600" y="17280"/>
                  </a:cubicBezTo>
                  <a:lnTo>
                    <a:pt x="21600" y="4320"/>
                  </a:lnTo>
                  <a:cubicBezTo>
                    <a:pt x="21600" y="1901"/>
                    <a:pt x="20186" y="0"/>
                    <a:pt x="18386" y="0"/>
                  </a:cubicBezTo>
                  <a:lnTo>
                    <a:pt x="3214" y="0"/>
                  </a:lnTo>
                  <a:cubicBezTo>
                    <a:pt x="1414" y="0"/>
                    <a:pt x="0" y="1901"/>
                    <a:pt x="0" y="4320"/>
                  </a:cubicBezTo>
                  <a:lnTo>
                    <a:pt x="0" y="17280"/>
                  </a:lnTo>
                  <a:cubicBezTo>
                    <a:pt x="0" y="19699"/>
                    <a:pt x="1414" y="21600"/>
                    <a:pt x="3214" y="21600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5" name="Freeform: Shape 82"/>
            <p:cNvSpPr/>
            <p:nvPr/>
          </p:nvSpPr>
          <p:spPr>
            <a:xfrm rot="20770367">
              <a:off x="737303" y="642309"/>
              <a:ext cx="41839" cy="96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757"/>
                  </a:moveTo>
                  <a:cubicBezTo>
                    <a:pt x="0" y="1565"/>
                    <a:pt x="3600" y="0"/>
                    <a:pt x="8640" y="0"/>
                  </a:cubicBezTo>
                  <a:lnTo>
                    <a:pt x="12960" y="0"/>
                  </a:lnTo>
                  <a:cubicBezTo>
                    <a:pt x="18000" y="0"/>
                    <a:pt x="21600" y="1565"/>
                    <a:pt x="21600" y="3757"/>
                  </a:cubicBezTo>
                  <a:lnTo>
                    <a:pt x="21600" y="17843"/>
                  </a:lnTo>
                  <a:cubicBezTo>
                    <a:pt x="21600" y="20035"/>
                    <a:pt x="18000" y="21600"/>
                    <a:pt x="12960" y="21600"/>
                  </a:cubicBezTo>
                  <a:lnTo>
                    <a:pt x="8640" y="21600"/>
                  </a:lnTo>
                  <a:cubicBezTo>
                    <a:pt x="3600" y="21600"/>
                    <a:pt x="0" y="20035"/>
                    <a:pt x="0" y="17843"/>
                  </a:cubicBezTo>
                  <a:lnTo>
                    <a:pt x="0" y="3757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6" name="Freeform: Shape 83"/>
            <p:cNvSpPr/>
            <p:nvPr/>
          </p:nvSpPr>
          <p:spPr>
            <a:xfrm rot="20770367">
              <a:off x="660118" y="661306"/>
              <a:ext cx="41839" cy="96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757"/>
                  </a:moveTo>
                  <a:cubicBezTo>
                    <a:pt x="0" y="1565"/>
                    <a:pt x="3600" y="0"/>
                    <a:pt x="8640" y="0"/>
                  </a:cubicBezTo>
                  <a:lnTo>
                    <a:pt x="12960" y="0"/>
                  </a:lnTo>
                  <a:cubicBezTo>
                    <a:pt x="18000" y="0"/>
                    <a:pt x="21600" y="1565"/>
                    <a:pt x="21600" y="3757"/>
                  </a:cubicBezTo>
                  <a:lnTo>
                    <a:pt x="21600" y="17843"/>
                  </a:lnTo>
                  <a:cubicBezTo>
                    <a:pt x="21600" y="20035"/>
                    <a:pt x="18000" y="21600"/>
                    <a:pt x="12960" y="21600"/>
                  </a:cubicBezTo>
                  <a:lnTo>
                    <a:pt x="8640" y="21600"/>
                  </a:lnTo>
                  <a:cubicBezTo>
                    <a:pt x="3600" y="21600"/>
                    <a:pt x="0" y="20035"/>
                    <a:pt x="0" y="17843"/>
                  </a:cubicBezTo>
                  <a:lnTo>
                    <a:pt x="0" y="3757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7" name="Freeform: Shape 84"/>
            <p:cNvSpPr/>
            <p:nvPr/>
          </p:nvSpPr>
          <p:spPr>
            <a:xfrm rot="20770367">
              <a:off x="611389" y="327523"/>
              <a:ext cx="255205" cy="5020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8" name="Freeform: Shape 85"/>
            <p:cNvSpPr/>
            <p:nvPr/>
          </p:nvSpPr>
          <p:spPr>
            <a:xfrm rot="20770367">
              <a:off x="520734" y="412428"/>
              <a:ext cx="373744" cy="12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6125" y="0"/>
                  </a:lnTo>
                  <a:lnTo>
                    <a:pt x="21600" y="0"/>
                  </a:lnTo>
                  <a:lnTo>
                    <a:pt x="17328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9" name="Freeform: Shape 86"/>
            <p:cNvSpPr/>
            <p:nvPr/>
          </p:nvSpPr>
          <p:spPr>
            <a:xfrm rot="20770367">
              <a:off x="864203" y="419968"/>
              <a:ext cx="85069" cy="61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0977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0" name="Freeform: Shape 87"/>
            <p:cNvSpPr/>
            <p:nvPr/>
          </p:nvSpPr>
          <p:spPr>
            <a:xfrm rot="20770367">
              <a:off x="828151" y="817824"/>
              <a:ext cx="37654" cy="40443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1" name="Freeform: Shape 88"/>
            <p:cNvSpPr/>
            <p:nvPr/>
          </p:nvSpPr>
          <p:spPr>
            <a:xfrm rot="20770367">
              <a:off x="765859" y="833155"/>
              <a:ext cx="37655" cy="40443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2" name="Freeform: Shape 89"/>
            <p:cNvSpPr/>
            <p:nvPr/>
          </p:nvSpPr>
          <p:spPr>
            <a:xfrm rot="20770367">
              <a:off x="703569" y="848486"/>
              <a:ext cx="37654" cy="4044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3" name="Freeform: Shape 90"/>
            <p:cNvSpPr/>
            <p:nvPr/>
          </p:nvSpPr>
          <p:spPr>
            <a:xfrm rot="20770367">
              <a:off x="642633" y="863484"/>
              <a:ext cx="37654" cy="4044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358" name="High School Sticker Always be AwesomeGroup 91"/>
          <p:cNvGrpSpPr/>
          <p:nvPr/>
        </p:nvGrpSpPr>
        <p:grpSpPr>
          <a:xfrm>
            <a:off x="10375098" y="1011326"/>
            <a:ext cx="1515543" cy="1515543"/>
            <a:chOff x="0" y="0"/>
            <a:chExt cx="1515541" cy="1515541"/>
          </a:xfrm>
        </p:grpSpPr>
        <p:grpSp>
          <p:nvGrpSpPr>
            <p:cNvPr id="354" name="High School Sticker Be AwesomeGroup 92"/>
            <p:cNvGrpSpPr/>
            <p:nvPr/>
          </p:nvGrpSpPr>
          <p:grpSpPr>
            <a:xfrm>
              <a:off x="-1" y="-1"/>
              <a:ext cx="1515543" cy="1515543"/>
              <a:chOff x="0" y="0"/>
              <a:chExt cx="1515541" cy="1515541"/>
            </a:xfrm>
          </p:grpSpPr>
          <p:sp>
            <p:nvSpPr>
              <p:cNvPr id="335" name="Freeform: Shape 96"/>
              <p:cNvSpPr/>
              <p:nvPr/>
            </p:nvSpPr>
            <p:spPr>
              <a:xfrm rot="385757">
                <a:off x="72431" y="72431"/>
                <a:ext cx="1370679" cy="1370679"/>
              </a:xfrm>
              <a:prstGeom prst="ellipse">
                <a:avLst/>
              </a:prstGeom>
              <a:noFill/>
              <a:ln w="9525" cap="flat">
                <a:solidFill>
                  <a:schemeClr val="accent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6" name="Freeform: Shape 97"/>
              <p:cNvSpPr/>
              <p:nvPr/>
            </p:nvSpPr>
            <p:spPr>
              <a:xfrm rot="385757">
                <a:off x="100152" y="100151"/>
                <a:ext cx="1315237" cy="1315237"/>
              </a:xfrm>
              <a:prstGeom prst="ellipse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grpSp>
            <p:nvGrpSpPr>
              <p:cNvPr id="343" name="Group 98"/>
              <p:cNvGrpSpPr/>
              <p:nvPr/>
            </p:nvGrpSpPr>
            <p:grpSpPr>
              <a:xfrm>
                <a:off x="498058" y="157484"/>
                <a:ext cx="635044" cy="228054"/>
                <a:chOff x="0" y="0"/>
                <a:chExt cx="635042" cy="228053"/>
              </a:xfrm>
            </p:grpSpPr>
            <p:sp>
              <p:nvSpPr>
                <p:cNvPr id="337" name="Freeform: Shape 109"/>
                <p:cNvSpPr/>
                <p:nvPr/>
              </p:nvSpPr>
              <p:spPr>
                <a:xfrm rot="385757">
                  <a:off x="6554" y="51365"/>
                  <a:ext cx="109349" cy="1232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3690" y="12960"/>
                      </a:moveTo>
                      <a:lnTo>
                        <a:pt x="7606" y="15930"/>
                      </a:lnTo>
                      <a:lnTo>
                        <a:pt x="8214" y="18900"/>
                      </a:lnTo>
                      <a:lnTo>
                        <a:pt x="2738" y="21600"/>
                      </a:lnTo>
                      <a:lnTo>
                        <a:pt x="0" y="2700"/>
                      </a:lnTo>
                      <a:lnTo>
                        <a:pt x="5780" y="0"/>
                      </a:lnTo>
                      <a:lnTo>
                        <a:pt x="21600" y="12420"/>
                      </a:lnTo>
                      <a:lnTo>
                        <a:pt x="15820" y="15120"/>
                      </a:lnTo>
                      <a:lnTo>
                        <a:pt x="13690" y="12960"/>
                      </a:lnTo>
                      <a:close/>
                      <a:moveTo>
                        <a:pt x="10648" y="10260"/>
                      </a:moveTo>
                      <a:lnTo>
                        <a:pt x="5476" y="5400"/>
                      </a:lnTo>
                      <a:lnTo>
                        <a:pt x="6997" y="11880"/>
                      </a:lnTo>
                      <a:lnTo>
                        <a:pt x="10648" y="1026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38" name="Freeform: Shape 110"/>
                <p:cNvSpPr/>
                <p:nvPr/>
              </p:nvSpPr>
              <p:spPr>
                <a:xfrm rot="385757">
                  <a:off x="98629" y="27325"/>
                  <a:ext cx="104728" cy="1047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906"/>
                      </a:moveTo>
                      <a:lnTo>
                        <a:pt x="6035" y="0"/>
                      </a:lnTo>
                      <a:lnTo>
                        <a:pt x="10482" y="14930"/>
                      </a:lnTo>
                      <a:lnTo>
                        <a:pt x="20012" y="12071"/>
                      </a:lnTo>
                      <a:lnTo>
                        <a:pt x="21600" y="16835"/>
                      </a:lnTo>
                      <a:lnTo>
                        <a:pt x="6035" y="21600"/>
                      </a:lnTo>
                      <a:lnTo>
                        <a:pt x="0" y="1906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39" name="Freeform: Shape 111"/>
                <p:cNvSpPr/>
                <p:nvPr/>
              </p:nvSpPr>
              <p:spPr>
                <a:xfrm rot="385757">
                  <a:off x="193618" y="7497"/>
                  <a:ext cx="140150" cy="1108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400"/>
                      </a:moveTo>
                      <a:lnTo>
                        <a:pt x="4510" y="1800"/>
                      </a:lnTo>
                      <a:lnTo>
                        <a:pt x="6883" y="12600"/>
                      </a:lnTo>
                      <a:lnTo>
                        <a:pt x="8545" y="1500"/>
                      </a:lnTo>
                      <a:lnTo>
                        <a:pt x="13055" y="900"/>
                      </a:lnTo>
                      <a:lnTo>
                        <a:pt x="16141" y="11400"/>
                      </a:lnTo>
                      <a:lnTo>
                        <a:pt x="17090" y="600"/>
                      </a:lnTo>
                      <a:lnTo>
                        <a:pt x="21600" y="0"/>
                      </a:lnTo>
                      <a:lnTo>
                        <a:pt x="19464" y="19800"/>
                      </a:lnTo>
                      <a:lnTo>
                        <a:pt x="14717" y="20400"/>
                      </a:lnTo>
                      <a:lnTo>
                        <a:pt x="11156" y="8400"/>
                      </a:lnTo>
                      <a:lnTo>
                        <a:pt x="9257" y="21000"/>
                      </a:lnTo>
                      <a:lnTo>
                        <a:pt x="4510" y="21600"/>
                      </a:lnTo>
                      <a:lnTo>
                        <a:pt x="0" y="240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40" name="Freeform: Shape 112"/>
                <p:cNvSpPr/>
                <p:nvPr/>
              </p:nvSpPr>
              <p:spPr>
                <a:xfrm rot="385757">
                  <a:off x="333564" y="30827"/>
                  <a:ext cx="109349" cy="1093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4603" y="17341"/>
                      </a:moveTo>
                      <a:lnTo>
                        <a:pt x="7606" y="16428"/>
                      </a:lnTo>
                      <a:lnTo>
                        <a:pt x="6084" y="19470"/>
                      </a:lnTo>
                      <a:lnTo>
                        <a:pt x="0" y="18558"/>
                      </a:lnTo>
                      <a:lnTo>
                        <a:pt x="10344" y="0"/>
                      </a:lnTo>
                      <a:lnTo>
                        <a:pt x="17036" y="913"/>
                      </a:lnTo>
                      <a:lnTo>
                        <a:pt x="21600" y="21600"/>
                      </a:lnTo>
                      <a:lnTo>
                        <a:pt x="15211" y="20687"/>
                      </a:lnTo>
                      <a:lnTo>
                        <a:pt x="14603" y="17341"/>
                      </a:lnTo>
                      <a:close/>
                      <a:moveTo>
                        <a:pt x="13994" y="12777"/>
                      </a:moveTo>
                      <a:lnTo>
                        <a:pt x="12777" y="5476"/>
                      </a:lnTo>
                      <a:lnTo>
                        <a:pt x="9431" y="12169"/>
                      </a:lnTo>
                      <a:lnTo>
                        <a:pt x="13994" y="12777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41" name="Freeform: Shape 113"/>
                <p:cNvSpPr/>
                <p:nvPr/>
              </p:nvSpPr>
              <p:spPr>
                <a:xfrm rot="385757">
                  <a:off x="457439" y="55311"/>
                  <a:ext cx="103188" cy="1170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6770" y="1989"/>
                      </a:lnTo>
                      <a:lnTo>
                        <a:pt x="8382" y="9095"/>
                      </a:lnTo>
                      <a:lnTo>
                        <a:pt x="14830" y="4263"/>
                      </a:lnTo>
                      <a:lnTo>
                        <a:pt x="21600" y="6252"/>
                      </a:lnTo>
                      <a:lnTo>
                        <a:pt x="9672" y="14211"/>
                      </a:lnTo>
                      <a:lnTo>
                        <a:pt x="6770" y="21600"/>
                      </a:lnTo>
                      <a:lnTo>
                        <a:pt x="967" y="19895"/>
                      </a:lnTo>
                      <a:lnTo>
                        <a:pt x="3869" y="125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42" name="Freeform: Shape 114"/>
                <p:cNvSpPr/>
                <p:nvPr/>
              </p:nvSpPr>
              <p:spPr>
                <a:xfrm rot="385757">
                  <a:off x="529142" y="117436"/>
                  <a:ext cx="100319" cy="1053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99" h="21410" extrusionOk="0">
                      <a:moveTo>
                        <a:pt x="851" y="9391"/>
                      </a:moveTo>
                      <a:lnTo>
                        <a:pt x="6331" y="11896"/>
                      </a:lnTo>
                      <a:cubicBezTo>
                        <a:pt x="6009" y="12835"/>
                        <a:pt x="5686" y="13461"/>
                        <a:pt x="6009" y="14087"/>
                      </a:cubicBezTo>
                      <a:cubicBezTo>
                        <a:pt x="6331" y="15026"/>
                        <a:pt x="6654" y="15965"/>
                        <a:pt x="7943" y="16591"/>
                      </a:cubicBezTo>
                      <a:cubicBezTo>
                        <a:pt x="8910" y="16904"/>
                        <a:pt x="9555" y="17217"/>
                        <a:pt x="10200" y="17217"/>
                      </a:cubicBezTo>
                      <a:cubicBezTo>
                        <a:pt x="10845" y="17217"/>
                        <a:pt x="11167" y="16904"/>
                        <a:pt x="11490" y="16278"/>
                      </a:cubicBezTo>
                      <a:cubicBezTo>
                        <a:pt x="11812" y="15965"/>
                        <a:pt x="11812" y="15339"/>
                        <a:pt x="11490" y="14713"/>
                      </a:cubicBezTo>
                      <a:cubicBezTo>
                        <a:pt x="11167" y="14087"/>
                        <a:pt x="10522" y="13148"/>
                        <a:pt x="9233" y="12209"/>
                      </a:cubicBezTo>
                      <a:cubicBezTo>
                        <a:pt x="6976" y="10330"/>
                        <a:pt x="5686" y="8765"/>
                        <a:pt x="5042" y="7200"/>
                      </a:cubicBezTo>
                      <a:cubicBezTo>
                        <a:pt x="4397" y="5635"/>
                        <a:pt x="4719" y="4383"/>
                        <a:pt x="5364" y="2817"/>
                      </a:cubicBezTo>
                      <a:cubicBezTo>
                        <a:pt x="6009" y="1878"/>
                        <a:pt x="6654" y="1252"/>
                        <a:pt x="7621" y="626"/>
                      </a:cubicBezTo>
                      <a:cubicBezTo>
                        <a:pt x="8588" y="0"/>
                        <a:pt x="9877" y="0"/>
                        <a:pt x="11167" y="0"/>
                      </a:cubicBezTo>
                      <a:cubicBezTo>
                        <a:pt x="12457" y="0"/>
                        <a:pt x="14068" y="626"/>
                        <a:pt x="16003" y="1878"/>
                      </a:cubicBezTo>
                      <a:cubicBezTo>
                        <a:pt x="18259" y="3130"/>
                        <a:pt x="19872" y="4696"/>
                        <a:pt x="20516" y="5948"/>
                      </a:cubicBezTo>
                      <a:cubicBezTo>
                        <a:pt x="21161" y="7513"/>
                        <a:pt x="21161" y="9078"/>
                        <a:pt x="20516" y="11270"/>
                      </a:cubicBezTo>
                      <a:lnTo>
                        <a:pt x="15358" y="8452"/>
                      </a:lnTo>
                      <a:cubicBezTo>
                        <a:pt x="15681" y="7513"/>
                        <a:pt x="15681" y="6887"/>
                        <a:pt x="15358" y="6261"/>
                      </a:cubicBezTo>
                      <a:cubicBezTo>
                        <a:pt x="15036" y="5635"/>
                        <a:pt x="14713" y="5009"/>
                        <a:pt x="13746" y="4696"/>
                      </a:cubicBezTo>
                      <a:cubicBezTo>
                        <a:pt x="13101" y="4383"/>
                        <a:pt x="12457" y="4070"/>
                        <a:pt x="12134" y="4383"/>
                      </a:cubicBezTo>
                      <a:cubicBezTo>
                        <a:pt x="11490" y="4383"/>
                        <a:pt x="11167" y="4696"/>
                        <a:pt x="11167" y="5009"/>
                      </a:cubicBezTo>
                      <a:cubicBezTo>
                        <a:pt x="10845" y="5322"/>
                        <a:pt x="10845" y="5635"/>
                        <a:pt x="11167" y="5948"/>
                      </a:cubicBezTo>
                      <a:cubicBezTo>
                        <a:pt x="11167" y="6261"/>
                        <a:pt x="11812" y="6887"/>
                        <a:pt x="12779" y="7513"/>
                      </a:cubicBezTo>
                      <a:cubicBezTo>
                        <a:pt x="15036" y="9391"/>
                        <a:pt x="16325" y="10957"/>
                        <a:pt x="17292" y="11896"/>
                      </a:cubicBezTo>
                      <a:cubicBezTo>
                        <a:pt x="17937" y="13148"/>
                        <a:pt x="18582" y="14087"/>
                        <a:pt x="18582" y="15026"/>
                      </a:cubicBezTo>
                      <a:cubicBezTo>
                        <a:pt x="18582" y="15965"/>
                        <a:pt x="18259" y="17217"/>
                        <a:pt x="17937" y="18157"/>
                      </a:cubicBezTo>
                      <a:cubicBezTo>
                        <a:pt x="17292" y="19409"/>
                        <a:pt x="16325" y="20035"/>
                        <a:pt x="15036" y="20661"/>
                      </a:cubicBezTo>
                      <a:cubicBezTo>
                        <a:pt x="13746" y="21287"/>
                        <a:pt x="12457" y="21600"/>
                        <a:pt x="11167" y="21287"/>
                      </a:cubicBezTo>
                      <a:cubicBezTo>
                        <a:pt x="9555" y="21287"/>
                        <a:pt x="7943" y="20661"/>
                        <a:pt x="6331" y="19722"/>
                      </a:cubicBezTo>
                      <a:cubicBezTo>
                        <a:pt x="3107" y="18157"/>
                        <a:pt x="1495" y="16278"/>
                        <a:pt x="851" y="14400"/>
                      </a:cubicBezTo>
                      <a:cubicBezTo>
                        <a:pt x="-439" y="12835"/>
                        <a:pt x="-116" y="11270"/>
                        <a:pt x="851" y="939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</p:grpSp>
          <p:grpSp>
            <p:nvGrpSpPr>
              <p:cNvPr id="353" name="Group 99"/>
              <p:cNvGrpSpPr/>
              <p:nvPr/>
            </p:nvGrpSpPr>
            <p:grpSpPr>
              <a:xfrm>
                <a:off x="243199" y="978767"/>
                <a:ext cx="984188" cy="379075"/>
                <a:chOff x="0" y="0"/>
                <a:chExt cx="984187" cy="379073"/>
              </a:xfrm>
            </p:grpSpPr>
            <p:sp>
              <p:nvSpPr>
                <p:cNvPr id="344" name="Freeform: Shape 100"/>
                <p:cNvSpPr/>
                <p:nvPr/>
              </p:nvSpPr>
              <p:spPr>
                <a:xfrm rot="385757">
                  <a:off x="6551" y="6422"/>
                  <a:ext cx="121669" cy="1238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444" extrusionOk="0">
                      <a:moveTo>
                        <a:pt x="13124" y="0"/>
                      </a:moveTo>
                      <a:lnTo>
                        <a:pt x="19960" y="7467"/>
                      </a:lnTo>
                      <a:cubicBezTo>
                        <a:pt x="21053" y="8800"/>
                        <a:pt x="21600" y="9867"/>
                        <a:pt x="21600" y="11200"/>
                      </a:cubicBezTo>
                      <a:cubicBezTo>
                        <a:pt x="21600" y="12533"/>
                        <a:pt x="21053" y="13333"/>
                        <a:pt x="20233" y="14133"/>
                      </a:cubicBezTo>
                      <a:cubicBezTo>
                        <a:pt x="19413" y="14933"/>
                        <a:pt x="18592" y="15200"/>
                        <a:pt x="17499" y="15200"/>
                      </a:cubicBezTo>
                      <a:cubicBezTo>
                        <a:pt x="16952" y="15200"/>
                        <a:pt x="16132" y="14933"/>
                        <a:pt x="15311" y="14667"/>
                      </a:cubicBezTo>
                      <a:cubicBezTo>
                        <a:pt x="15858" y="15733"/>
                        <a:pt x="16132" y="16800"/>
                        <a:pt x="16132" y="17867"/>
                      </a:cubicBezTo>
                      <a:cubicBezTo>
                        <a:pt x="15858" y="18667"/>
                        <a:pt x="15585" y="19733"/>
                        <a:pt x="14765" y="20267"/>
                      </a:cubicBezTo>
                      <a:cubicBezTo>
                        <a:pt x="13944" y="20800"/>
                        <a:pt x="13398" y="21333"/>
                        <a:pt x="12577" y="21333"/>
                      </a:cubicBezTo>
                      <a:cubicBezTo>
                        <a:pt x="11757" y="21600"/>
                        <a:pt x="10937" y="21333"/>
                        <a:pt x="10116" y="21067"/>
                      </a:cubicBezTo>
                      <a:cubicBezTo>
                        <a:pt x="9570" y="20800"/>
                        <a:pt x="9023" y="20533"/>
                        <a:pt x="8202" y="20000"/>
                      </a:cubicBezTo>
                      <a:cubicBezTo>
                        <a:pt x="7382" y="19200"/>
                        <a:pt x="6562" y="18667"/>
                        <a:pt x="6289" y="18400"/>
                      </a:cubicBezTo>
                      <a:lnTo>
                        <a:pt x="0" y="11467"/>
                      </a:lnTo>
                      <a:lnTo>
                        <a:pt x="13124" y="0"/>
                      </a:lnTo>
                      <a:close/>
                      <a:moveTo>
                        <a:pt x="6289" y="13067"/>
                      </a:moveTo>
                      <a:lnTo>
                        <a:pt x="8202" y="15200"/>
                      </a:lnTo>
                      <a:cubicBezTo>
                        <a:pt x="8749" y="16000"/>
                        <a:pt x="9296" y="16267"/>
                        <a:pt x="9843" y="16267"/>
                      </a:cubicBezTo>
                      <a:cubicBezTo>
                        <a:pt x="10390" y="16267"/>
                        <a:pt x="10937" y="16267"/>
                        <a:pt x="11210" y="15733"/>
                      </a:cubicBezTo>
                      <a:cubicBezTo>
                        <a:pt x="11484" y="15467"/>
                        <a:pt x="11757" y="14933"/>
                        <a:pt x="11757" y="14400"/>
                      </a:cubicBezTo>
                      <a:cubicBezTo>
                        <a:pt x="11757" y="13867"/>
                        <a:pt x="11484" y="13333"/>
                        <a:pt x="10663" y="12533"/>
                      </a:cubicBezTo>
                      <a:lnTo>
                        <a:pt x="9023" y="10933"/>
                      </a:lnTo>
                      <a:lnTo>
                        <a:pt x="6289" y="13067"/>
                      </a:lnTo>
                      <a:close/>
                      <a:moveTo>
                        <a:pt x="11484" y="8533"/>
                      </a:moveTo>
                      <a:lnTo>
                        <a:pt x="13124" y="10400"/>
                      </a:lnTo>
                      <a:cubicBezTo>
                        <a:pt x="13671" y="10933"/>
                        <a:pt x="14218" y="11467"/>
                        <a:pt x="14765" y="11467"/>
                      </a:cubicBezTo>
                      <a:cubicBezTo>
                        <a:pt x="15311" y="11467"/>
                        <a:pt x="15585" y="11467"/>
                        <a:pt x="16132" y="10933"/>
                      </a:cubicBezTo>
                      <a:cubicBezTo>
                        <a:pt x="16405" y="10667"/>
                        <a:pt x="16679" y="10133"/>
                        <a:pt x="16679" y="9867"/>
                      </a:cubicBezTo>
                      <a:cubicBezTo>
                        <a:pt x="16679" y="9333"/>
                        <a:pt x="16405" y="8800"/>
                        <a:pt x="15858" y="8267"/>
                      </a:cubicBezTo>
                      <a:lnTo>
                        <a:pt x="14218" y="6400"/>
                      </a:lnTo>
                      <a:lnTo>
                        <a:pt x="11484" y="8533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45" name="Freeform: Shape 101"/>
                <p:cNvSpPr/>
                <p:nvPr/>
              </p:nvSpPr>
              <p:spPr>
                <a:xfrm rot="385757">
                  <a:off x="78802" y="90788"/>
                  <a:ext cx="126290" cy="1309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537" y="0"/>
                      </a:moveTo>
                      <a:lnTo>
                        <a:pt x="21600" y="8386"/>
                      </a:lnTo>
                      <a:lnTo>
                        <a:pt x="19493" y="11181"/>
                      </a:lnTo>
                      <a:lnTo>
                        <a:pt x="12380" y="5845"/>
                      </a:lnTo>
                      <a:lnTo>
                        <a:pt x="10800" y="7878"/>
                      </a:lnTo>
                      <a:lnTo>
                        <a:pt x="17385" y="12706"/>
                      </a:lnTo>
                      <a:lnTo>
                        <a:pt x="15278" y="15247"/>
                      </a:lnTo>
                      <a:lnTo>
                        <a:pt x="8693" y="10673"/>
                      </a:lnTo>
                      <a:lnTo>
                        <a:pt x="6585" y="13214"/>
                      </a:lnTo>
                      <a:lnTo>
                        <a:pt x="13697" y="18551"/>
                      </a:lnTo>
                      <a:lnTo>
                        <a:pt x="11327" y="21600"/>
                      </a:lnTo>
                      <a:lnTo>
                        <a:pt x="0" y="12960"/>
                      </a:lnTo>
                      <a:lnTo>
                        <a:pt x="1053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46" name="Freeform: Shape 102"/>
                <p:cNvSpPr/>
                <p:nvPr/>
              </p:nvSpPr>
              <p:spPr>
                <a:xfrm rot="385757">
                  <a:off x="192912" y="197025"/>
                  <a:ext cx="106267" cy="1201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4713" y="15785"/>
                      </a:moveTo>
                      <a:lnTo>
                        <a:pt x="8139" y="13292"/>
                      </a:lnTo>
                      <a:lnTo>
                        <a:pt x="5948" y="15785"/>
                      </a:lnTo>
                      <a:lnTo>
                        <a:pt x="0" y="13569"/>
                      </a:lnTo>
                      <a:lnTo>
                        <a:pt x="15339" y="0"/>
                      </a:lnTo>
                      <a:lnTo>
                        <a:pt x="21600" y="2492"/>
                      </a:lnTo>
                      <a:lnTo>
                        <a:pt x="20348" y="21600"/>
                      </a:lnTo>
                      <a:lnTo>
                        <a:pt x="14400" y="19108"/>
                      </a:lnTo>
                      <a:lnTo>
                        <a:pt x="14713" y="15785"/>
                      </a:lnTo>
                      <a:close/>
                      <a:moveTo>
                        <a:pt x="15339" y="11908"/>
                      </a:moveTo>
                      <a:lnTo>
                        <a:pt x="16278" y="5261"/>
                      </a:lnTo>
                      <a:lnTo>
                        <a:pt x="11270" y="10246"/>
                      </a:lnTo>
                      <a:lnTo>
                        <a:pt x="15339" y="11908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47" name="Freeform: Shape 103"/>
                <p:cNvSpPr/>
                <p:nvPr/>
              </p:nvSpPr>
              <p:spPr>
                <a:xfrm rot="385757">
                  <a:off x="321142" y="241290"/>
                  <a:ext cx="140150" cy="1232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4510" y="1080"/>
                      </a:lnTo>
                      <a:lnTo>
                        <a:pt x="4510" y="11070"/>
                      </a:lnTo>
                      <a:lnTo>
                        <a:pt x="8545" y="1890"/>
                      </a:lnTo>
                      <a:lnTo>
                        <a:pt x="13055" y="2970"/>
                      </a:lnTo>
                      <a:lnTo>
                        <a:pt x="13767" y="13230"/>
                      </a:lnTo>
                      <a:lnTo>
                        <a:pt x="17090" y="4050"/>
                      </a:lnTo>
                      <a:lnTo>
                        <a:pt x="21600" y="5130"/>
                      </a:lnTo>
                      <a:lnTo>
                        <a:pt x="15429" y="21600"/>
                      </a:lnTo>
                      <a:lnTo>
                        <a:pt x="10919" y="20520"/>
                      </a:lnTo>
                      <a:lnTo>
                        <a:pt x="9969" y="9180"/>
                      </a:lnTo>
                      <a:lnTo>
                        <a:pt x="5459" y="19440"/>
                      </a:lnTo>
                      <a:lnTo>
                        <a:pt x="949" y="183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48" name="Freeform: Shape 104"/>
                <p:cNvSpPr/>
                <p:nvPr/>
              </p:nvSpPr>
              <p:spPr>
                <a:xfrm rot="385757">
                  <a:off x="458340" y="269500"/>
                  <a:ext cx="92408" cy="1047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271"/>
                      </a:moveTo>
                      <a:lnTo>
                        <a:pt x="19440" y="0"/>
                      </a:lnTo>
                      <a:lnTo>
                        <a:pt x="19800" y="4447"/>
                      </a:lnTo>
                      <a:lnTo>
                        <a:pt x="7560" y="5082"/>
                      </a:lnTo>
                      <a:lnTo>
                        <a:pt x="7920" y="8259"/>
                      </a:lnTo>
                      <a:lnTo>
                        <a:pt x="19080" y="7624"/>
                      </a:lnTo>
                      <a:lnTo>
                        <a:pt x="19440" y="11753"/>
                      </a:lnTo>
                      <a:lnTo>
                        <a:pt x="8280" y="12388"/>
                      </a:lnTo>
                      <a:lnTo>
                        <a:pt x="8640" y="16518"/>
                      </a:lnTo>
                      <a:lnTo>
                        <a:pt x="21240" y="15565"/>
                      </a:lnTo>
                      <a:lnTo>
                        <a:pt x="21600" y="20329"/>
                      </a:lnTo>
                      <a:lnTo>
                        <a:pt x="1800" y="21600"/>
                      </a:lnTo>
                      <a:lnTo>
                        <a:pt x="0" y="127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49" name="Freeform: Shape 105"/>
                <p:cNvSpPr/>
                <p:nvPr/>
              </p:nvSpPr>
              <p:spPr>
                <a:xfrm rot="385757">
                  <a:off x="561759" y="262634"/>
                  <a:ext cx="96255" cy="1054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29" h="21132" extrusionOk="0">
                      <a:moveTo>
                        <a:pt x="1285" y="16690"/>
                      </a:moveTo>
                      <a:lnTo>
                        <a:pt x="7457" y="14530"/>
                      </a:lnTo>
                      <a:cubicBezTo>
                        <a:pt x="7800" y="15456"/>
                        <a:pt x="8485" y="16073"/>
                        <a:pt x="9171" y="16382"/>
                      </a:cubicBezTo>
                      <a:cubicBezTo>
                        <a:pt x="10200" y="16999"/>
                        <a:pt x="11228" y="16999"/>
                        <a:pt x="12600" y="16690"/>
                      </a:cubicBezTo>
                      <a:cubicBezTo>
                        <a:pt x="13628" y="16382"/>
                        <a:pt x="14314" y="16073"/>
                        <a:pt x="14657" y="15456"/>
                      </a:cubicBezTo>
                      <a:cubicBezTo>
                        <a:pt x="15000" y="14839"/>
                        <a:pt x="15000" y="14530"/>
                        <a:pt x="15000" y="13913"/>
                      </a:cubicBezTo>
                      <a:cubicBezTo>
                        <a:pt x="15000" y="13296"/>
                        <a:pt x="14314" y="12988"/>
                        <a:pt x="13971" y="12679"/>
                      </a:cubicBezTo>
                      <a:cubicBezTo>
                        <a:pt x="13628" y="12371"/>
                        <a:pt x="12257" y="12371"/>
                        <a:pt x="10200" y="12371"/>
                      </a:cubicBezTo>
                      <a:cubicBezTo>
                        <a:pt x="7114" y="12679"/>
                        <a:pt x="4714" y="12371"/>
                        <a:pt x="3342" y="11753"/>
                      </a:cubicBezTo>
                      <a:cubicBezTo>
                        <a:pt x="1628" y="11136"/>
                        <a:pt x="600" y="10210"/>
                        <a:pt x="257" y="8668"/>
                      </a:cubicBezTo>
                      <a:cubicBezTo>
                        <a:pt x="-86" y="7742"/>
                        <a:pt x="-86" y="6508"/>
                        <a:pt x="257" y="5582"/>
                      </a:cubicBezTo>
                      <a:cubicBezTo>
                        <a:pt x="600" y="4656"/>
                        <a:pt x="1285" y="3422"/>
                        <a:pt x="2314" y="2805"/>
                      </a:cubicBezTo>
                      <a:cubicBezTo>
                        <a:pt x="3342" y="1879"/>
                        <a:pt x="5057" y="1262"/>
                        <a:pt x="7457" y="645"/>
                      </a:cubicBezTo>
                      <a:cubicBezTo>
                        <a:pt x="10200" y="28"/>
                        <a:pt x="12257" y="-281"/>
                        <a:pt x="14314" y="336"/>
                      </a:cubicBezTo>
                      <a:cubicBezTo>
                        <a:pt x="16028" y="953"/>
                        <a:pt x="17400" y="2188"/>
                        <a:pt x="18428" y="4039"/>
                      </a:cubicBezTo>
                      <a:lnTo>
                        <a:pt x="12257" y="6199"/>
                      </a:lnTo>
                      <a:cubicBezTo>
                        <a:pt x="11914" y="5273"/>
                        <a:pt x="11228" y="4965"/>
                        <a:pt x="10542" y="4656"/>
                      </a:cubicBezTo>
                      <a:cubicBezTo>
                        <a:pt x="9857" y="4348"/>
                        <a:pt x="9171" y="4348"/>
                        <a:pt x="8143" y="4656"/>
                      </a:cubicBezTo>
                      <a:cubicBezTo>
                        <a:pt x="7457" y="4965"/>
                        <a:pt x="6771" y="5273"/>
                        <a:pt x="6428" y="5582"/>
                      </a:cubicBezTo>
                      <a:cubicBezTo>
                        <a:pt x="6085" y="5890"/>
                        <a:pt x="6085" y="6508"/>
                        <a:pt x="6085" y="6816"/>
                      </a:cubicBezTo>
                      <a:cubicBezTo>
                        <a:pt x="6085" y="7125"/>
                        <a:pt x="6428" y="7433"/>
                        <a:pt x="6771" y="7433"/>
                      </a:cubicBezTo>
                      <a:cubicBezTo>
                        <a:pt x="7114" y="7742"/>
                        <a:pt x="8143" y="7742"/>
                        <a:pt x="9171" y="7433"/>
                      </a:cubicBezTo>
                      <a:cubicBezTo>
                        <a:pt x="12257" y="7125"/>
                        <a:pt x="14657" y="7125"/>
                        <a:pt x="16028" y="7433"/>
                      </a:cubicBezTo>
                      <a:cubicBezTo>
                        <a:pt x="17400" y="7742"/>
                        <a:pt x="18771" y="8051"/>
                        <a:pt x="19457" y="8668"/>
                      </a:cubicBezTo>
                      <a:cubicBezTo>
                        <a:pt x="20143" y="9285"/>
                        <a:pt x="20828" y="10210"/>
                        <a:pt x="21171" y="11136"/>
                      </a:cubicBezTo>
                      <a:cubicBezTo>
                        <a:pt x="21514" y="12371"/>
                        <a:pt x="21514" y="13605"/>
                        <a:pt x="21171" y="14839"/>
                      </a:cubicBezTo>
                      <a:cubicBezTo>
                        <a:pt x="20828" y="16073"/>
                        <a:pt x="20143" y="17308"/>
                        <a:pt x="18771" y="18233"/>
                      </a:cubicBezTo>
                      <a:cubicBezTo>
                        <a:pt x="17400" y="19159"/>
                        <a:pt x="16028" y="19776"/>
                        <a:pt x="13971" y="20393"/>
                      </a:cubicBezTo>
                      <a:cubicBezTo>
                        <a:pt x="10200" y="21319"/>
                        <a:pt x="7457" y="21319"/>
                        <a:pt x="5742" y="20702"/>
                      </a:cubicBezTo>
                      <a:cubicBezTo>
                        <a:pt x="4028" y="20085"/>
                        <a:pt x="1971" y="18542"/>
                        <a:pt x="1285" y="1669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50" name="Freeform: Shape 106"/>
                <p:cNvSpPr/>
                <p:nvPr/>
              </p:nvSpPr>
              <p:spPr>
                <a:xfrm rot="385757">
                  <a:off x="658530" y="228183"/>
                  <a:ext cx="107449" cy="107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5" h="21225" extrusionOk="0">
                      <a:moveTo>
                        <a:pt x="1754" y="15749"/>
                      </a:moveTo>
                      <a:cubicBezTo>
                        <a:pt x="233" y="13011"/>
                        <a:pt x="-375" y="10273"/>
                        <a:pt x="233" y="7839"/>
                      </a:cubicBezTo>
                      <a:cubicBezTo>
                        <a:pt x="842" y="5405"/>
                        <a:pt x="2667" y="3276"/>
                        <a:pt x="5405" y="1754"/>
                      </a:cubicBezTo>
                      <a:cubicBezTo>
                        <a:pt x="8143" y="233"/>
                        <a:pt x="10881" y="-375"/>
                        <a:pt x="13315" y="233"/>
                      </a:cubicBezTo>
                      <a:cubicBezTo>
                        <a:pt x="15749" y="842"/>
                        <a:pt x="17879" y="2667"/>
                        <a:pt x="19400" y="5405"/>
                      </a:cubicBezTo>
                      <a:cubicBezTo>
                        <a:pt x="20617" y="7535"/>
                        <a:pt x="21225" y="9360"/>
                        <a:pt x="21225" y="10881"/>
                      </a:cubicBezTo>
                      <a:cubicBezTo>
                        <a:pt x="21225" y="12402"/>
                        <a:pt x="20921" y="14228"/>
                        <a:pt x="20008" y="15445"/>
                      </a:cubicBezTo>
                      <a:cubicBezTo>
                        <a:pt x="19095" y="16662"/>
                        <a:pt x="17879" y="18183"/>
                        <a:pt x="15749" y="19400"/>
                      </a:cubicBezTo>
                      <a:cubicBezTo>
                        <a:pt x="13924" y="20617"/>
                        <a:pt x="12098" y="21225"/>
                        <a:pt x="10273" y="21225"/>
                      </a:cubicBezTo>
                      <a:cubicBezTo>
                        <a:pt x="8447" y="21225"/>
                        <a:pt x="6926" y="20921"/>
                        <a:pt x="5405" y="20008"/>
                      </a:cubicBezTo>
                      <a:cubicBezTo>
                        <a:pt x="3884" y="19095"/>
                        <a:pt x="2971" y="17879"/>
                        <a:pt x="1754" y="15749"/>
                      </a:cubicBezTo>
                      <a:close/>
                      <a:moveTo>
                        <a:pt x="7231" y="12707"/>
                      </a:moveTo>
                      <a:cubicBezTo>
                        <a:pt x="8143" y="14532"/>
                        <a:pt x="9360" y="15445"/>
                        <a:pt x="10273" y="15749"/>
                      </a:cubicBezTo>
                      <a:cubicBezTo>
                        <a:pt x="11490" y="16053"/>
                        <a:pt x="12402" y="16053"/>
                        <a:pt x="13619" y="15445"/>
                      </a:cubicBezTo>
                      <a:cubicBezTo>
                        <a:pt x="14836" y="14836"/>
                        <a:pt x="15445" y="13924"/>
                        <a:pt x="15749" y="12707"/>
                      </a:cubicBezTo>
                      <a:cubicBezTo>
                        <a:pt x="16053" y="11490"/>
                        <a:pt x="15445" y="9969"/>
                        <a:pt x="14532" y="8143"/>
                      </a:cubicBezTo>
                      <a:cubicBezTo>
                        <a:pt x="13619" y="6622"/>
                        <a:pt x="12707" y="5405"/>
                        <a:pt x="11490" y="5101"/>
                      </a:cubicBezTo>
                      <a:cubicBezTo>
                        <a:pt x="10273" y="4797"/>
                        <a:pt x="9360" y="4797"/>
                        <a:pt x="8143" y="5405"/>
                      </a:cubicBezTo>
                      <a:cubicBezTo>
                        <a:pt x="6926" y="6014"/>
                        <a:pt x="6318" y="6926"/>
                        <a:pt x="6318" y="8143"/>
                      </a:cubicBezTo>
                      <a:cubicBezTo>
                        <a:pt x="5709" y="9664"/>
                        <a:pt x="6014" y="11186"/>
                        <a:pt x="7231" y="1270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51" name="Freeform: Shape 107"/>
                <p:cNvSpPr/>
                <p:nvPr/>
              </p:nvSpPr>
              <p:spPr>
                <a:xfrm rot="385757">
                  <a:off x="747532" y="144343"/>
                  <a:ext cx="150931" cy="1493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1134"/>
                      </a:moveTo>
                      <a:lnTo>
                        <a:pt x="4188" y="7126"/>
                      </a:lnTo>
                      <a:lnTo>
                        <a:pt x="11902" y="12025"/>
                      </a:lnTo>
                      <a:lnTo>
                        <a:pt x="7494" y="4008"/>
                      </a:lnTo>
                      <a:lnTo>
                        <a:pt x="11682" y="0"/>
                      </a:lnTo>
                      <a:lnTo>
                        <a:pt x="21600" y="10466"/>
                      </a:lnTo>
                      <a:lnTo>
                        <a:pt x="18955" y="12915"/>
                      </a:lnTo>
                      <a:lnTo>
                        <a:pt x="11461" y="4899"/>
                      </a:lnTo>
                      <a:lnTo>
                        <a:pt x="16971" y="14920"/>
                      </a:lnTo>
                      <a:lnTo>
                        <a:pt x="14547" y="17146"/>
                      </a:lnTo>
                      <a:lnTo>
                        <a:pt x="5069" y="11134"/>
                      </a:lnTo>
                      <a:lnTo>
                        <a:pt x="12563" y="19151"/>
                      </a:lnTo>
                      <a:lnTo>
                        <a:pt x="9918" y="21600"/>
                      </a:lnTo>
                      <a:lnTo>
                        <a:pt x="0" y="11134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52" name="Freeform: Shape 108"/>
                <p:cNvSpPr/>
                <p:nvPr/>
              </p:nvSpPr>
              <p:spPr>
                <a:xfrm rot="385757">
                  <a:off x="845256" y="73640"/>
                  <a:ext cx="132450" cy="1232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1880"/>
                      </a:moveTo>
                      <a:lnTo>
                        <a:pt x="7786" y="0"/>
                      </a:lnTo>
                      <a:lnTo>
                        <a:pt x="10549" y="2160"/>
                      </a:lnTo>
                      <a:lnTo>
                        <a:pt x="5777" y="9720"/>
                      </a:lnTo>
                      <a:lnTo>
                        <a:pt x="8037" y="11340"/>
                      </a:lnTo>
                      <a:lnTo>
                        <a:pt x="12558" y="4320"/>
                      </a:lnTo>
                      <a:lnTo>
                        <a:pt x="15321" y="6480"/>
                      </a:lnTo>
                      <a:lnTo>
                        <a:pt x="10800" y="13230"/>
                      </a:lnTo>
                      <a:lnTo>
                        <a:pt x="13563" y="15120"/>
                      </a:lnTo>
                      <a:lnTo>
                        <a:pt x="18586" y="7290"/>
                      </a:lnTo>
                      <a:lnTo>
                        <a:pt x="21600" y="9450"/>
                      </a:lnTo>
                      <a:lnTo>
                        <a:pt x="13814" y="21600"/>
                      </a:lnTo>
                      <a:lnTo>
                        <a:pt x="0" y="1188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</p:grpSp>
        </p:grpSp>
        <p:sp>
          <p:nvSpPr>
            <p:cNvPr id="355" name="Freeform: Shape 93"/>
            <p:cNvSpPr/>
            <p:nvPr/>
          </p:nvSpPr>
          <p:spPr>
            <a:xfrm>
              <a:off x="473460" y="478422"/>
              <a:ext cx="580645" cy="581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58" y="21600"/>
                    <a:pt x="0" y="16753"/>
                    <a:pt x="0" y="10776"/>
                  </a:cubicBezTo>
                  <a:cubicBezTo>
                    <a:pt x="0" y="4800"/>
                    <a:pt x="4858" y="0"/>
                    <a:pt x="10800" y="0"/>
                  </a:cubicBezTo>
                  <a:cubicBezTo>
                    <a:pt x="16790" y="0"/>
                    <a:pt x="21600" y="4847"/>
                    <a:pt x="21600" y="10776"/>
                  </a:cubicBezTo>
                  <a:cubicBezTo>
                    <a:pt x="21600" y="10776"/>
                    <a:pt x="21600" y="10776"/>
                    <a:pt x="21600" y="10776"/>
                  </a:cubicBezTo>
                  <a:cubicBezTo>
                    <a:pt x="21600" y="16753"/>
                    <a:pt x="16790" y="21553"/>
                    <a:pt x="10800" y="21600"/>
                  </a:cubicBezTo>
                  <a:close/>
                  <a:moveTo>
                    <a:pt x="10800" y="894"/>
                  </a:moveTo>
                  <a:cubicBezTo>
                    <a:pt x="5329" y="894"/>
                    <a:pt x="896" y="5318"/>
                    <a:pt x="896" y="10776"/>
                  </a:cubicBezTo>
                  <a:cubicBezTo>
                    <a:pt x="896" y="16235"/>
                    <a:pt x="5329" y="20659"/>
                    <a:pt x="10800" y="20659"/>
                  </a:cubicBezTo>
                  <a:cubicBezTo>
                    <a:pt x="16271" y="20659"/>
                    <a:pt x="20704" y="16235"/>
                    <a:pt x="20704" y="10776"/>
                  </a:cubicBezTo>
                  <a:cubicBezTo>
                    <a:pt x="20704" y="5318"/>
                    <a:pt x="16271" y="894"/>
                    <a:pt x="10800" y="894"/>
                  </a:cubicBezTo>
                  <a:close/>
                  <a:moveTo>
                    <a:pt x="7027" y="3529"/>
                  </a:moveTo>
                  <a:cubicBezTo>
                    <a:pt x="6461" y="3529"/>
                    <a:pt x="5990" y="4188"/>
                    <a:pt x="5707" y="5365"/>
                  </a:cubicBezTo>
                  <a:cubicBezTo>
                    <a:pt x="5659" y="5506"/>
                    <a:pt x="5754" y="5600"/>
                    <a:pt x="5848" y="5647"/>
                  </a:cubicBezTo>
                  <a:lnTo>
                    <a:pt x="7027" y="6259"/>
                  </a:lnTo>
                  <a:lnTo>
                    <a:pt x="5659" y="6776"/>
                  </a:lnTo>
                  <a:cubicBezTo>
                    <a:pt x="5565" y="6824"/>
                    <a:pt x="5471" y="6965"/>
                    <a:pt x="5471" y="7059"/>
                  </a:cubicBezTo>
                  <a:cubicBezTo>
                    <a:pt x="5471" y="8800"/>
                    <a:pt x="5990" y="10588"/>
                    <a:pt x="6933" y="10588"/>
                  </a:cubicBezTo>
                  <a:cubicBezTo>
                    <a:pt x="7876" y="10588"/>
                    <a:pt x="8489" y="8847"/>
                    <a:pt x="8489" y="7059"/>
                  </a:cubicBezTo>
                  <a:cubicBezTo>
                    <a:pt x="8489" y="5271"/>
                    <a:pt x="7970" y="3529"/>
                    <a:pt x="7027" y="3529"/>
                  </a:cubicBezTo>
                  <a:close/>
                  <a:moveTo>
                    <a:pt x="14620" y="3435"/>
                  </a:moveTo>
                  <a:cubicBezTo>
                    <a:pt x="14007" y="3435"/>
                    <a:pt x="13535" y="4141"/>
                    <a:pt x="13300" y="5412"/>
                  </a:cubicBezTo>
                  <a:cubicBezTo>
                    <a:pt x="13300" y="5553"/>
                    <a:pt x="13347" y="5647"/>
                    <a:pt x="13441" y="5694"/>
                  </a:cubicBezTo>
                  <a:lnTo>
                    <a:pt x="14526" y="6212"/>
                  </a:lnTo>
                  <a:lnTo>
                    <a:pt x="13300" y="6682"/>
                  </a:lnTo>
                  <a:cubicBezTo>
                    <a:pt x="13205" y="6729"/>
                    <a:pt x="13111" y="6824"/>
                    <a:pt x="13111" y="6918"/>
                  </a:cubicBezTo>
                  <a:cubicBezTo>
                    <a:pt x="13111" y="8659"/>
                    <a:pt x="13630" y="10447"/>
                    <a:pt x="14573" y="10447"/>
                  </a:cubicBezTo>
                  <a:cubicBezTo>
                    <a:pt x="15516" y="10447"/>
                    <a:pt x="16035" y="8659"/>
                    <a:pt x="16035" y="6918"/>
                  </a:cubicBezTo>
                  <a:cubicBezTo>
                    <a:pt x="16035" y="5176"/>
                    <a:pt x="15563" y="3435"/>
                    <a:pt x="14620" y="343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6" name="Freeform: Shape 94"/>
            <p:cNvSpPr/>
            <p:nvPr/>
          </p:nvSpPr>
          <p:spPr>
            <a:xfrm>
              <a:off x="625404" y="819454"/>
              <a:ext cx="286822" cy="169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19354" extrusionOk="0">
                  <a:moveTo>
                    <a:pt x="20288" y="0"/>
                  </a:moveTo>
                  <a:lnTo>
                    <a:pt x="867" y="3044"/>
                  </a:lnTo>
                  <a:cubicBezTo>
                    <a:pt x="299" y="3189"/>
                    <a:pt x="-80" y="3769"/>
                    <a:pt x="15" y="4639"/>
                  </a:cubicBezTo>
                  <a:cubicBezTo>
                    <a:pt x="109" y="6234"/>
                    <a:pt x="394" y="7828"/>
                    <a:pt x="773" y="9278"/>
                  </a:cubicBezTo>
                  <a:cubicBezTo>
                    <a:pt x="773" y="9423"/>
                    <a:pt x="867" y="9423"/>
                    <a:pt x="867" y="9568"/>
                  </a:cubicBezTo>
                  <a:cubicBezTo>
                    <a:pt x="3236" y="17831"/>
                    <a:pt x="9583" y="21600"/>
                    <a:pt x="14983" y="17976"/>
                  </a:cubicBezTo>
                  <a:cubicBezTo>
                    <a:pt x="18109" y="15801"/>
                    <a:pt x="20478" y="11597"/>
                    <a:pt x="21141" y="6379"/>
                  </a:cubicBezTo>
                  <a:cubicBezTo>
                    <a:pt x="21141" y="6379"/>
                    <a:pt x="21141" y="6234"/>
                    <a:pt x="21236" y="6089"/>
                  </a:cubicBezTo>
                  <a:cubicBezTo>
                    <a:pt x="21425" y="4494"/>
                    <a:pt x="21520" y="3044"/>
                    <a:pt x="21331" y="1450"/>
                  </a:cubicBezTo>
                  <a:cubicBezTo>
                    <a:pt x="21331" y="1450"/>
                    <a:pt x="21331" y="1450"/>
                    <a:pt x="21331" y="1305"/>
                  </a:cubicBezTo>
                  <a:cubicBezTo>
                    <a:pt x="21236" y="580"/>
                    <a:pt x="20762" y="0"/>
                    <a:pt x="20288" y="0"/>
                  </a:cubicBezTo>
                  <a:cubicBezTo>
                    <a:pt x="20194" y="145"/>
                    <a:pt x="20194" y="145"/>
                    <a:pt x="2028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7" name="Freeform: Shape 95"/>
            <p:cNvSpPr/>
            <p:nvPr/>
          </p:nvSpPr>
          <p:spPr>
            <a:xfrm>
              <a:off x="637003" y="832132"/>
              <a:ext cx="260396" cy="63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600" extrusionOk="0">
                  <a:moveTo>
                    <a:pt x="21495" y="0"/>
                  </a:moveTo>
                  <a:cubicBezTo>
                    <a:pt x="21600" y="4320"/>
                    <a:pt x="21495" y="8640"/>
                    <a:pt x="21285" y="12960"/>
                  </a:cubicBezTo>
                  <a:lnTo>
                    <a:pt x="629" y="21600"/>
                  </a:lnTo>
                  <a:cubicBezTo>
                    <a:pt x="315" y="17712"/>
                    <a:pt x="105" y="13392"/>
                    <a:pt x="0" y="9072"/>
                  </a:cubicBezTo>
                  <a:lnTo>
                    <a:pt x="21495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" name="teacher writing on chalk boardPicture Placeholder 9"/>
          <p:cNvGrpSpPr/>
          <p:nvPr/>
        </p:nvGrpSpPr>
        <p:grpSpPr>
          <a:xfrm>
            <a:off x="681329" y="1511770"/>
            <a:ext cx="4455991" cy="4266233"/>
            <a:chOff x="0" y="0"/>
            <a:chExt cx="4455990" cy="4266231"/>
          </a:xfrm>
        </p:grpSpPr>
        <p:sp>
          <p:nvSpPr>
            <p:cNvPr id="360" name="Rectangle"/>
            <p:cNvSpPr/>
            <p:nvPr/>
          </p:nvSpPr>
          <p:spPr>
            <a:xfrm rot="21360000">
              <a:off x="133844" y="141227"/>
              <a:ext cx="4188300" cy="3983776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361" name="image4.jpeg" descr="image4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rot="21360000">
              <a:off x="133861" y="141705"/>
              <a:ext cx="4188300" cy="398329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363" name="Title 1"/>
          <p:cNvSpPr txBox="1">
            <a:spLocks noGrp="1"/>
          </p:cNvSpPr>
          <p:nvPr>
            <p:ph type="title"/>
          </p:nvPr>
        </p:nvSpPr>
        <p:spPr>
          <a:xfrm>
            <a:off x="659174" y="559676"/>
            <a:ext cx="10862679" cy="446283"/>
          </a:xfrm>
          <a:prstGeom prst="rect">
            <a:avLst/>
          </a:prstGeom>
        </p:spPr>
        <p:txBody>
          <a:bodyPr>
            <a:normAutofit/>
          </a:bodyPr>
          <a:lstStyle>
            <a:lvl1pPr defTabSz="713230">
              <a:defRPr sz="2400"/>
            </a:lvl1pPr>
          </a:lstStyle>
          <a:p>
            <a:r>
              <a:rPr sz="3200" dirty="0"/>
              <a:t>What are the enrollment requirements?</a:t>
            </a:r>
          </a:p>
        </p:txBody>
      </p:sp>
      <p:sp>
        <p:nvSpPr>
          <p:cNvPr id="364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659174" y="1079999"/>
            <a:ext cx="10862679" cy="3603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SzTx/>
              <a:buNone/>
              <a:defRPr sz="2100" b="1"/>
            </a:lvl1pPr>
          </a:lstStyle>
          <a:p>
            <a:r>
              <a:rPr sz="2800" dirty="0"/>
              <a:t>You Got This!</a:t>
            </a:r>
          </a:p>
        </p:txBody>
      </p:sp>
      <p:sp>
        <p:nvSpPr>
          <p:cNvPr id="365" name="Content Placeholder 3"/>
          <p:cNvSpPr txBox="1"/>
          <p:nvPr/>
        </p:nvSpPr>
        <p:spPr>
          <a:xfrm>
            <a:off x="6373852" y="1619998"/>
            <a:ext cx="5148001" cy="4356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263525" indent="-263525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/>
              <a:t>Varies, depending on the class; please refer to hand out in your folder</a:t>
            </a:r>
            <a:endParaRPr sz="2800" dirty="0"/>
          </a:p>
          <a:p>
            <a:pPr marL="263525" indent="-263525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800" dirty="0"/>
              <a:t>Have a teacher’s recommendation</a:t>
            </a:r>
          </a:p>
          <a:p>
            <a:pPr marL="263525" indent="-263525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800" dirty="0"/>
              <a:t>The number of students per section</a:t>
            </a:r>
            <a:r>
              <a:rPr lang="en-US" sz="2800" dirty="0"/>
              <a:t> is limited, depending on the course.</a:t>
            </a:r>
            <a:endParaRPr sz="2800" dirty="0"/>
          </a:p>
        </p:txBody>
      </p:sp>
      <p:sp>
        <p:nvSpPr>
          <p:cNvPr id="366" name="Slide Number Placeholder 4"/>
          <p:cNvSpPr txBox="1">
            <a:spLocks noGrp="1"/>
          </p:cNvSpPr>
          <p:nvPr>
            <p:ph type="sldNum" sz="quarter" idx="4294967295"/>
          </p:nvPr>
        </p:nvSpPr>
        <p:spPr>
          <a:xfrm>
            <a:off x="11610281" y="6433970"/>
            <a:ext cx="423982" cy="27827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grpSp>
        <p:nvGrpSpPr>
          <p:cNvPr id="388" name="High School Sticker Retro RadioGroup 27"/>
          <p:cNvGrpSpPr/>
          <p:nvPr/>
        </p:nvGrpSpPr>
        <p:grpSpPr>
          <a:xfrm>
            <a:off x="4563670" y="4191642"/>
            <a:ext cx="1367356" cy="1130343"/>
            <a:chOff x="0" y="0"/>
            <a:chExt cx="1367354" cy="1130341"/>
          </a:xfrm>
        </p:grpSpPr>
        <p:sp>
          <p:nvSpPr>
            <p:cNvPr id="367" name="Freeform: Shape 28"/>
            <p:cNvSpPr/>
            <p:nvPr/>
          </p:nvSpPr>
          <p:spPr>
            <a:xfrm rot="684357">
              <a:off x="77886" y="110827"/>
              <a:ext cx="1211582" cy="908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53" y="6023"/>
                  </a:moveTo>
                  <a:lnTo>
                    <a:pt x="19953" y="4958"/>
                  </a:lnTo>
                  <a:cubicBezTo>
                    <a:pt x="18934" y="4619"/>
                    <a:pt x="18187" y="3645"/>
                    <a:pt x="17932" y="2241"/>
                  </a:cubicBezTo>
                  <a:lnTo>
                    <a:pt x="16913" y="2241"/>
                  </a:lnTo>
                  <a:cubicBezTo>
                    <a:pt x="15453" y="815"/>
                    <a:pt x="12787" y="0"/>
                    <a:pt x="10800" y="0"/>
                  </a:cubicBezTo>
                  <a:cubicBezTo>
                    <a:pt x="8796" y="0"/>
                    <a:pt x="6130" y="815"/>
                    <a:pt x="4653" y="2241"/>
                  </a:cubicBezTo>
                  <a:lnTo>
                    <a:pt x="3634" y="2241"/>
                  </a:lnTo>
                  <a:cubicBezTo>
                    <a:pt x="3379" y="3645"/>
                    <a:pt x="2632" y="4619"/>
                    <a:pt x="1613" y="4958"/>
                  </a:cubicBezTo>
                  <a:lnTo>
                    <a:pt x="1613" y="6023"/>
                  </a:lnTo>
                  <a:cubicBezTo>
                    <a:pt x="492" y="7019"/>
                    <a:pt x="0" y="9170"/>
                    <a:pt x="0" y="10800"/>
                  </a:cubicBezTo>
                  <a:cubicBezTo>
                    <a:pt x="0" y="12430"/>
                    <a:pt x="492" y="14581"/>
                    <a:pt x="1630" y="15577"/>
                  </a:cubicBezTo>
                  <a:lnTo>
                    <a:pt x="1630" y="16641"/>
                  </a:lnTo>
                  <a:cubicBezTo>
                    <a:pt x="2649" y="16981"/>
                    <a:pt x="3396" y="17955"/>
                    <a:pt x="3651" y="19358"/>
                  </a:cubicBezTo>
                  <a:lnTo>
                    <a:pt x="4670" y="19358"/>
                  </a:lnTo>
                  <a:cubicBezTo>
                    <a:pt x="6130" y="20785"/>
                    <a:pt x="8796" y="21600"/>
                    <a:pt x="10800" y="21600"/>
                  </a:cubicBezTo>
                  <a:cubicBezTo>
                    <a:pt x="12804" y="21600"/>
                    <a:pt x="15453" y="20785"/>
                    <a:pt x="16930" y="19358"/>
                  </a:cubicBezTo>
                  <a:lnTo>
                    <a:pt x="17949" y="19358"/>
                  </a:lnTo>
                  <a:cubicBezTo>
                    <a:pt x="18204" y="17955"/>
                    <a:pt x="18951" y="16981"/>
                    <a:pt x="19970" y="16641"/>
                  </a:cubicBezTo>
                  <a:lnTo>
                    <a:pt x="19970" y="15577"/>
                  </a:lnTo>
                  <a:cubicBezTo>
                    <a:pt x="21108" y="14581"/>
                    <a:pt x="21600" y="12430"/>
                    <a:pt x="21600" y="10800"/>
                  </a:cubicBezTo>
                  <a:cubicBezTo>
                    <a:pt x="21600" y="9170"/>
                    <a:pt x="21091" y="7019"/>
                    <a:pt x="19953" y="6023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8" name="Freeform: Shape 29"/>
            <p:cNvSpPr/>
            <p:nvPr/>
          </p:nvSpPr>
          <p:spPr>
            <a:xfrm rot="684357">
              <a:off x="342783" y="361343"/>
              <a:ext cx="695327" cy="465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871"/>
                  </a:moveTo>
                  <a:lnTo>
                    <a:pt x="3432" y="0"/>
                  </a:lnTo>
                  <a:lnTo>
                    <a:pt x="20653" y="0"/>
                  </a:lnTo>
                  <a:cubicBezTo>
                    <a:pt x="21186" y="0"/>
                    <a:pt x="21600" y="663"/>
                    <a:pt x="21600" y="1413"/>
                  </a:cubicBezTo>
                  <a:lnTo>
                    <a:pt x="21600" y="17801"/>
                  </a:lnTo>
                  <a:cubicBezTo>
                    <a:pt x="21600" y="18773"/>
                    <a:pt x="21275" y="19656"/>
                    <a:pt x="20712" y="20142"/>
                  </a:cubicBezTo>
                  <a:lnTo>
                    <a:pt x="19351" y="21600"/>
                  </a:lnTo>
                  <a:lnTo>
                    <a:pt x="0" y="2871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9" name="Freeform: Shape 30"/>
            <p:cNvSpPr/>
            <p:nvPr/>
          </p:nvSpPr>
          <p:spPr>
            <a:xfrm rot="684357">
              <a:off x="625734" y="481814"/>
              <a:ext cx="308612" cy="309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00" y="21600"/>
                    <a:pt x="0" y="16748"/>
                    <a:pt x="0" y="10833"/>
                  </a:cubicBezTo>
                  <a:cubicBezTo>
                    <a:pt x="0" y="4918"/>
                    <a:pt x="4867" y="0"/>
                    <a:pt x="10800" y="0"/>
                  </a:cubicBezTo>
                  <a:cubicBezTo>
                    <a:pt x="16733" y="0"/>
                    <a:pt x="21600" y="4852"/>
                    <a:pt x="21600" y="10767"/>
                  </a:cubicBezTo>
                  <a:cubicBezTo>
                    <a:pt x="21600" y="16682"/>
                    <a:pt x="16800" y="21600"/>
                    <a:pt x="10800" y="2160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0" name="Freeform: Shape 31"/>
            <p:cNvSpPr/>
            <p:nvPr/>
          </p:nvSpPr>
          <p:spPr>
            <a:xfrm rot="684357">
              <a:off x="356559" y="210048"/>
              <a:ext cx="638178" cy="616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1" extrusionOk="0">
                  <a:moveTo>
                    <a:pt x="20858" y="6864"/>
                  </a:moveTo>
                  <a:lnTo>
                    <a:pt x="6802" y="6864"/>
                  </a:lnTo>
                  <a:lnTo>
                    <a:pt x="15056" y="2094"/>
                  </a:lnTo>
                  <a:cubicBezTo>
                    <a:pt x="15571" y="1796"/>
                    <a:pt x="15765" y="1100"/>
                    <a:pt x="15475" y="570"/>
                  </a:cubicBezTo>
                  <a:cubicBezTo>
                    <a:pt x="15184" y="40"/>
                    <a:pt x="14507" y="-159"/>
                    <a:pt x="13992" y="139"/>
                  </a:cubicBezTo>
                  <a:lnTo>
                    <a:pt x="2321" y="6864"/>
                  </a:lnTo>
                  <a:lnTo>
                    <a:pt x="741" y="6864"/>
                  </a:lnTo>
                  <a:cubicBezTo>
                    <a:pt x="322" y="6864"/>
                    <a:pt x="0" y="7196"/>
                    <a:pt x="0" y="7626"/>
                  </a:cubicBezTo>
                  <a:lnTo>
                    <a:pt x="0" y="20679"/>
                  </a:lnTo>
                  <a:cubicBezTo>
                    <a:pt x="0" y="21110"/>
                    <a:pt x="322" y="21441"/>
                    <a:pt x="741" y="21441"/>
                  </a:cubicBezTo>
                  <a:lnTo>
                    <a:pt x="20858" y="21441"/>
                  </a:lnTo>
                  <a:cubicBezTo>
                    <a:pt x="21278" y="21441"/>
                    <a:pt x="21600" y="21110"/>
                    <a:pt x="21600" y="20679"/>
                  </a:cubicBezTo>
                  <a:lnTo>
                    <a:pt x="21600" y="7626"/>
                  </a:lnTo>
                  <a:cubicBezTo>
                    <a:pt x="21600" y="7196"/>
                    <a:pt x="21278" y="6864"/>
                    <a:pt x="20858" y="6864"/>
                  </a:cubicBezTo>
                  <a:close/>
                  <a:moveTo>
                    <a:pt x="15120" y="19254"/>
                  </a:moveTo>
                  <a:cubicBezTo>
                    <a:pt x="12315" y="19254"/>
                    <a:pt x="10059" y="16935"/>
                    <a:pt x="10059" y="14053"/>
                  </a:cubicBezTo>
                  <a:cubicBezTo>
                    <a:pt x="10059" y="11171"/>
                    <a:pt x="12315" y="8852"/>
                    <a:pt x="15120" y="8852"/>
                  </a:cubicBezTo>
                  <a:cubicBezTo>
                    <a:pt x="17925" y="8852"/>
                    <a:pt x="20181" y="11171"/>
                    <a:pt x="20181" y="14053"/>
                  </a:cubicBezTo>
                  <a:cubicBezTo>
                    <a:pt x="20181" y="16935"/>
                    <a:pt x="17925" y="19254"/>
                    <a:pt x="15120" y="19254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1" name="Freeform: Shape 32"/>
            <p:cNvSpPr/>
            <p:nvPr/>
          </p:nvSpPr>
          <p:spPr>
            <a:xfrm rot="684357">
              <a:off x="737997" y="593625"/>
              <a:ext cx="87633" cy="87633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2" name="Freeform: Shape 33"/>
            <p:cNvSpPr/>
            <p:nvPr/>
          </p:nvSpPr>
          <p:spPr>
            <a:xfrm rot="684357">
              <a:off x="501181" y="422948"/>
              <a:ext cx="57153" cy="57153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3" name="Freeform: Shape 34"/>
            <p:cNvSpPr/>
            <p:nvPr/>
          </p:nvSpPr>
          <p:spPr>
            <a:xfrm rot="684357">
              <a:off x="419950" y="406561"/>
              <a:ext cx="57153" cy="57153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4" name="Freeform: Shape 35"/>
            <p:cNvSpPr/>
            <p:nvPr/>
          </p:nvSpPr>
          <p:spPr>
            <a:xfrm rot="684357">
              <a:off x="371568" y="661464"/>
              <a:ext cx="150497" cy="26672"/>
            </a:xfrm>
            <a:prstGeom prst="rect">
              <a:avLst/>
            </a:prstGeom>
            <a:solidFill>
              <a:srgbClr val="EAE4D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5" name="Freeform: Shape 36"/>
            <p:cNvSpPr/>
            <p:nvPr/>
          </p:nvSpPr>
          <p:spPr>
            <a:xfrm rot="684357">
              <a:off x="379479" y="622249"/>
              <a:ext cx="150497" cy="26672"/>
            </a:xfrm>
            <a:prstGeom prst="rect">
              <a:avLst/>
            </a:prstGeom>
            <a:solidFill>
              <a:srgbClr val="EAE4D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6" name="Freeform: Shape 37"/>
            <p:cNvSpPr/>
            <p:nvPr/>
          </p:nvSpPr>
          <p:spPr>
            <a:xfrm rot="684357">
              <a:off x="387579" y="582100"/>
              <a:ext cx="150497" cy="26672"/>
            </a:xfrm>
            <a:prstGeom prst="rect">
              <a:avLst/>
            </a:prstGeom>
            <a:solidFill>
              <a:srgbClr val="EAE4D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7" name="Freeform: Shape 38"/>
            <p:cNvSpPr/>
            <p:nvPr/>
          </p:nvSpPr>
          <p:spPr>
            <a:xfrm rot="684357">
              <a:off x="395490" y="542885"/>
              <a:ext cx="150497" cy="26672"/>
            </a:xfrm>
            <a:prstGeom prst="rect">
              <a:avLst/>
            </a:prstGeom>
            <a:solidFill>
              <a:srgbClr val="EAE4D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8" name="Freeform: Shape 39"/>
            <p:cNvSpPr/>
            <p:nvPr/>
          </p:nvSpPr>
          <p:spPr>
            <a:xfrm rot="684357">
              <a:off x="403402" y="503670"/>
              <a:ext cx="150497" cy="26672"/>
            </a:xfrm>
            <a:prstGeom prst="rect">
              <a:avLst/>
            </a:prstGeom>
            <a:solidFill>
              <a:srgbClr val="EAE4D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9" name="Freeform: Shape 40"/>
            <p:cNvSpPr/>
            <p:nvPr/>
          </p:nvSpPr>
          <p:spPr>
            <a:xfrm rot="684357">
              <a:off x="731123" y="587126"/>
              <a:ext cx="102873" cy="102873"/>
            </a:xfrm>
            <a:prstGeom prst="ellipse">
              <a:avLst/>
            </a:prstGeom>
            <a:solidFill>
              <a:srgbClr val="1E3F7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0" name="Freeform: Shape 41"/>
            <p:cNvSpPr/>
            <p:nvPr/>
          </p:nvSpPr>
          <p:spPr>
            <a:xfrm rot="684357">
              <a:off x="1084589" y="578555"/>
              <a:ext cx="104990" cy="174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3" h="20925" extrusionOk="0">
                  <a:moveTo>
                    <a:pt x="5561" y="20019"/>
                  </a:moveTo>
                  <a:lnTo>
                    <a:pt x="6876" y="12590"/>
                  </a:lnTo>
                  <a:lnTo>
                    <a:pt x="1429" y="12590"/>
                  </a:lnTo>
                  <a:cubicBezTo>
                    <a:pt x="302" y="12590"/>
                    <a:pt x="-449" y="11790"/>
                    <a:pt x="302" y="11219"/>
                  </a:cubicBezTo>
                  <a:lnTo>
                    <a:pt x="12699" y="362"/>
                  </a:lnTo>
                  <a:cubicBezTo>
                    <a:pt x="13450" y="-324"/>
                    <a:pt x="15328" y="19"/>
                    <a:pt x="15141" y="933"/>
                  </a:cubicBezTo>
                  <a:lnTo>
                    <a:pt x="13826" y="8362"/>
                  </a:lnTo>
                  <a:lnTo>
                    <a:pt x="19273" y="8362"/>
                  </a:lnTo>
                  <a:cubicBezTo>
                    <a:pt x="20400" y="8362"/>
                    <a:pt x="21151" y="9162"/>
                    <a:pt x="20400" y="9733"/>
                  </a:cubicBezTo>
                  <a:lnTo>
                    <a:pt x="8003" y="20590"/>
                  </a:lnTo>
                  <a:cubicBezTo>
                    <a:pt x="7252" y="21276"/>
                    <a:pt x="5561" y="20819"/>
                    <a:pt x="5561" y="200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1" name="Freeform: Shape 42"/>
            <p:cNvSpPr/>
            <p:nvPr/>
          </p:nvSpPr>
          <p:spPr>
            <a:xfrm rot="684357">
              <a:off x="183578" y="396782"/>
              <a:ext cx="104990" cy="174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3" h="20925" extrusionOk="0">
                  <a:moveTo>
                    <a:pt x="5561" y="20019"/>
                  </a:moveTo>
                  <a:lnTo>
                    <a:pt x="6876" y="12590"/>
                  </a:lnTo>
                  <a:lnTo>
                    <a:pt x="1429" y="12590"/>
                  </a:lnTo>
                  <a:cubicBezTo>
                    <a:pt x="302" y="12590"/>
                    <a:pt x="-449" y="11790"/>
                    <a:pt x="302" y="11219"/>
                  </a:cubicBezTo>
                  <a:lnTo>
                    <a:pt x="12699" y="362"/>
                  </a:lnTo>
                  <a:cubicBezTo>
                    <a:pt x="13450" y="-324"/>
                    <a:pt x="15328" y="19"/>
                    <a:pt x="15141" y="933"/>
                  </a:cubicBezTo>
                  <a:lnTo>
                    <a:pt x="13826" y="8362"/>
                  </a:lnTo>
                  <a:lnTo>
                    <a:pt x="19273" y="8362"/>
                  </a:lnTo>
                  <a:cubicBezTo>
                    <a:pt x="20400" y="8362"/>
                    <a:pt x="21151" y="9162"/>
                    <a:pt x="20400" y="9733"/>
                  </a:cubicBezTo>
                  <a:lnTo>
                    <a:pt x="8003" y="20590"/>
                  </a:lnTo>
                  <a:cubicBezTo>
                    <a:pt x="7252" y="21276"/>
                    <a:pt x="5561" y="20819"/>
                    <a:pt x="5561" y="200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2" name="Freeform: Shape 43"/>
            <p:cNvSpPr/>
            <p:nvPr/>
          </p:nvSpPr>
          <p:spPr>
            <a:xfrm rot="684357">
              <a:off x="461114" y="186993"/>
              <a:ext cx="90011" cy="89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259" extrusionOk="0">
                  <a:moveTo>
                    <a:pt x="7256" y="13017"/>
                  </a:moveTo>
                  <a:cubicBezTo>
                    <a:pt x="7931" y="13245"/>
                    <a:pt x="8606" y="13700"/>
                    <a:pt x="8831" y="14381"/>
                  </a:cubicBezTo>
                  <a:lnTo>
                    <a:pt x="11081" y="20748"/>
                  </a:lnTo>
                  <a:cubicBezTo>
                    <a:pt x="11306" y="21430"/>
                    <a:pt x="11531" y="21430"/>
                    <a:pt x="11756" y="20748"/>
                  </a:cubicBezTo>
                  <a:lnTo>
                    <a:pt x="13106" y="14154"/>
                  </a:lnTo>
                  <a:cubicBezTo>
                    <a:pt x="13331" y="13472"/>
                    <a:pt x="13781" y="12790"/>
                    <a:pt x="14456" y="12563"/>
                  </a:cubicBezTo>
                  <a:lnTo>
                    <a:pt x="20756" y="10289"/>
                  </a:lnTo>
                  <a:cubicBezTo>
                    <a:pt x="21431" y="10062"/>
                    <a:pt x="21431" y="9834"/>
                    <a:pt x="20756" y="9607"/>
                  </a:cubicBezTo>
                  <a:lnTo>
                    <a:pt x="14006" y="8243"/>
                  </a:lnTo>
                  <a:cubicBezTo>
                    <a:pt x="13331" y="8015"/>
                    <a:pt x="12656" y="7560"/>
                    <a:pt x="12431" y="6879"/>
                  </a:cubicBezTo>
                  <a:lnTo>
                    <a:pt x="10181" y="512"/>
                  </a:lnTo>
                  <a:cubicBezTo>
                    <a:pt x="9956" y="-170"/>
                    <a:pt x="9731" y="-170"/>
                    <a:pt x="9506" y="512"/>
                  </a:cubicBezTo>
                  <a:lnTo>
                    <a:pt x="8156" y="7106"/>
                  </a:lnTo>
                  <a:cubicBezTo>
                    <a:pt x="7931" y="7788"/>
                    <a:pt x="7481" y="8470"/>
                    <a:pt x="6806" y="8697"/>
                  </a:cubicBezTo>
                  <a:lnTo>
                    <a:pt x="506" y="10971"/>
                  </a:lnTo>
                  <a:cubicBezTo>
                    <a:pt x="-169" y="11198"/>
                    <a:pt x="-169" y="11426"/>
                    <a:pt x="506" y="11653"/>
                  </a:cubicBezTo>
                  <a:lnTo>
                    <a:pt x="7256" y="13017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3" name="Freeform: Shape 44"/>
            <p:cNvSpPr/>
            <p:nvPr/>
          </p:nvSpPr>
          <p:spPr>
            <a:xfrm rot="684357">
              <a:off x="664471" y="886527"/>
              <a:ext cx="46972" cy="46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304" extrusionOk="0">
                  <a:moveTo>
                    <a:pt x="5900" y="11084"/>
                  </a:moveTo>
                  <a:cubicBezTo>
                    <a:pt x="6332" y="11516"/>
                    <a:pt x="6764" y="12380"/>
                    <a:pt x="6764" y="13244"/>
                  </a:cubicBezTo>
                  <a:lnTo>
                    <a:pt x="5468" y="20588"/>
                  </a:lnTo>
                  <a:cubicBezTo>
                    <a:pt x="5468" y="21452"/>
                    <a:pt x="5468" y="21452"/>
                    <a:pt x="5900" y="21020"/>
                  </a:cubicBezTo>
                  <a:lnTo>
                    <a:pt x="11084" y="15404"/>
                  </a:lnTo>
                  <a:cubicBezTo>
                    <a:pt x="11516" y="14972"/>
                    <a:pt x="12380" y="14540"/>
                    <a:pt x="13244" y="14540"/>
                  </a:cubicBezTo>
                  <a:lnTo>
                    <a:pt x="20588" y="15836"/>
                  </a:lnTo>
                  <a:cubicBezTo>
                    <a:pt x="21452" y="15836"/>
                    <a:pt x="21452" y="15836"/>
                    <a:pt x="21020" y="15404"/>
                  </a:cubicBezTo>
                  <a:lnTo>
                    <a:pt x="15404" y="10220"/>
                  </a:lnTo>
                  <a:cubicBezTo>
                    <a:pt x="14972" y="9788"/>
                    <a:pt x="14540" y="8924"/>
                    <a:pt x="14540" y="8060"/>
                  </a:cubicBezTo>
                  <a:lnTo>
                    <a:pt x="15836" y="716"/>
                  </a:lnTo>
                  <a:cubicBezTo>
                    <a:pt x="15836" y="-148"/>
                    <a:pt x="15836" y="-148"/>
                    <a:pt x="15404" y="284"/>
                  </a:cubicBezTo>
                  <a:lnTo>
                    <a:pt x="10220" y="5900"/>
                  </a:lnTo>
                  <a:cubicBezTo>
                    <a:pt x="9788" y="6332"/>
                    <a:pt x="8924" y="6764"/>
                    <a:pt x="8060" y="6764"/>
                  </a:cubicBezTo>
                  <a:lnTo>
                    <a:pt x="716" y="5468"/>
                  </a:lnTo>
                  <a:cubicBezTo>
                    <a:pt x="-148" y="5468"/>
                    <a:pt x="-148" y="5468"/>
                    <a:pt x="284" y="5900"/>
                  </a:cubicBezTo>
                  <a:lnTo>
                    <a:pt x="5900" y="11084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4" name="Freeform: Shape 45"/>
            <p:cNvSpPr/>
            <p:nvPr/>
          </p:nvSpPr>
          <p:spPr>
            <a:xfrm rot="684357">
              <a:off x="1121208" y="423075"/>
              <a:ext cx="48878" cy="48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315" extrusionOk="0">
                  <a:moveTo>
                    <a:pt x="6089" y="11489"/>
                  </a:moveTo>
                  <a:cubicBezTo>
                    <a:pt x="6504" y="11904"/>
                    <a:pt x="6919" y="12735"/>
                    <a:pt x="6919" y="13565"/>
                  </a:cubicBezTo>
                  <a:lnTo>
                    <a:pt x="6504" y="20627"/>
                  </a:lnTo>
                  <a:cubicBezTo>
                    <a:pt x="6504" y="21458"/>
                    <a:pt x="6919" y="21458"/>
                    <a:pt x="7335" y="21042"/>
                  </a:cubicBezTo>
                  <a:lnTo>
                    <a:pt x="11489" y="15227"/>
                  </a:lnTo>
                  <a:cubicBezTo>
                    <a:pt x="11904" y="14812"/>
                    <a:pt x="12735" y="14396"/>
                    <a:pt x="13565" y="14396"/>
                  </a:cubicBezTo>
                  <a:lnTo>
                    <a:pt x="20627" y="14812"/>
                  </a:lnTo>
                  <a:cubicBezTo>
                    <a:pt x="21458" y="14812"/>
                    <a:pt x="21458" y="14396"/>
                    <a:pt x="21042" y="13981"/>
                  </a:cubicBezTo>
                  <a:lnTo>
                    <a:pt x="15227" y="9827"/>
                  </a:lnTo>
                  <a:cubicBezTo>
                    <a:pt x="14812" y="9412"/>
                    <a:pt x="14396" y="8581"/>
                    <a:pt x="14396" y="7750"/>
                  </a:cubicBezTo>
                  <a:lnTo>
                    <a:pt x="14812" y="689"/>
                  </a:lnTo>
                  <a:cubicBezTo>
                    <a:pt x="14812" y="-142"/>
                    <a:pt x="14396" y="-142"/>
                    <a:pt x="13981" y="273"/>
                  </a:cubicBezTo>
                  <a:lnTo>
                    <a:pt x="9827" y="6089"/>
                  </a:lnTo>
                  <a:cubicBezTo>
                    <a:pt x="9412" y="6504"/>
                    <a:pt x="8581" y="6919"/>
                    <a:pt x="7750" y="6919"/>
                  </a:cubicBezTo>
                  <a:lnTo>
                    <a:pt x="689" y="6504"/>
                  </a:lnTo>
                  <a:cubicBezTo>
                    <a:pt x="-142" y="6504"/>
                    <a:pt x="-142" y="6919"/>
                    <a:pt x="273" y="7335"/>
                  </a:cubicBezTo>
                  <a:lnTo>
                    <a:pt x="6089" y="11489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5" name="Freeform: Shape 46"/>
            <p:cNvSpPr/>
            <p:nvPr/>
          </p:nvSpPr>
          <p:spPr>
            <a:xfrm rot="684357">
              <a:off x="222562" y="625386"/>
              <a:ext cx="46972" cy="46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304" extrusionOk="0">
                  <a:moveTo>
                    <a:pt x="8060" y="14540"/>
                  </a:moveTo>
                  <a:cubicBezTo>
                    <a:pt x="8924" y="14540"/>
                    <a:pt x="9788" y="14972"/>
                    <a:pt x="10220" y="15404"/>
                  </a:cubicBezTo>
                  <a:lnTo>
                    <a:pt x="14972" y="21020"/>
                  </a:lnTo>
                  <a:cubicBezTo>
                    <a:pt x="15404" y="21452"/>
                    <a:pt x="15836" y="21452"/>
                    <a:pt x="15404" y="20588"/>
                  </a:cubicBezTo>
                  <a:lnTo>
                    <a:pt x="14540" y="13244"/>
                  </a:lnTo>
                  <a:cubicBezTo>
                    <a:pt x="14540" y="12380"/>
                    <a:pt x="14972" y="11516"/>
                    <a:pt x="15404" y="11084"/>
                  </a:cubicBezTo>
                  <a:lnTo>
                    <a:pt x="21020" y="6332"/>
                  </a:lnTo>
                  <a:cubicBezTo>
                    <a:pt x="21452" y="5900"/>
                    <a:pt x="21452" y="5468"/>
                    <a:pt x="20588" y="5900"/>
                  </a:cubicBezTo>
                  <a:lnTo>
                    <a:pt x="13244" y="7196"/>
                  </a:lnTo>
                  <a:cubicBezTo>
                    <a:pt x="12380" y="7196"/>
                    <a:pt x="11516" y="6764"/>
                    <a:pt x="11084" y="6332"/>
                  </a:cubicBezTo>
                  <a:lnTo>
                    <a:pt x="6332" y="284"/>
                  </a:lnTo>
                  <a:cubicBezTo>
                    <a:pt x="5900" y="-148"/>
                    <a:pt x="5468" y="-148"/>
                    <a:pt x="5900" y="716"/>
                  </a:cubicBezTo>
                  <a:lnTo>
                    <a:pt x="6764" y="8060"/>
                  </a:lnTo>
                  <a:cubicBezTo>
                    <a:pt x="6764" y="8924"/>
                    <a:pt x="6332" y="9788"/>
                    <a:pt x="5900" y="10220"/>
                  </a:cubicBezTo>
                  <a:lnTo>
                    <a:pt x="284" y="14972"/>
                  </a:lnTo>
                  <a:cubicBezTo>
                    <a:pt x="-148" y="15404"/>
                    <a:pt x="-148" y="15836"/>
                    <a:pt x="716" y="15404"/>
                  </a:cubicBezTo>
                  <a:lnTo>
                    <a:pt x="8060" y="1454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6" name="Freeform: Shape 47"/>
            <p:cNvSpPr/>
            <p:nvPr/>
          </p:nvSpPr>
          <p:spPr>
            <a:xfrm rot="684357">
              <a:off x="1102146" y="381450"/>
              <a:ext cx="21804" cy="21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0" h="20600" extrusionOk="0">
                  <a:moveTo>
                    <a:pt x="7600" y="13900"/>
                  </a:moveTo>
                  <a:cubicBezTo>
                    <a:pt x="8500" y="13900"/>
                    <a:pt x="9400" y="13900"/>
                    <a:pt x="9400" y="14800"/>
                  </a:cubicBezTo>
                  <a:lnTo>
                    <a:pt x="13900" y="20200"/>
                  </a:lnTo>
                  <a:cubicBezTo>
                    <a:pt x="13900" y="21100"/>
                    <a:pt x="14800" y="20200"/>
                    <a:pt x="14800" y="20200"/>
                  </a:cubicBezTo>
                  <a:lnTo>
                    <a:pt x="13900" y="13000"/>
                  </a:lnTo>
                  <a:cubicBezTo>
                    <a:pt x="13900" y="12100"/>
                    <a:pt x="13900" y="11200"/>
                    <a:pt x="14800" y="11200"/>
                  </a:cubicBezTo>
                  <a:lnTo>
                    <a:pt x="20200" y="6700"/>
                  </a:lnTo>
                  <a:cubicBezTo>
                    <a:pt x="21100" y="6700"/>
                    <a:pt x="20200" y="5800"/>
                    <a:pt x="20200" y="5800"/>
                  </a:cubicBezTo>
                  <a:lnTo>
                    <a:pt x="13000" y="6700"/>
                  </a:lnTo>
                  <a:cubicBezTo>
                    <a:pt x="12100" y="6700"/>
                    <a:pt x="11200" y="6700"/>
                    <a:pt x="11200" y="5800"/>
                  </a:cubicBezTo>
                  <a:lnTo>
                    <a:pt x="6700" y="400"/>
                  </a:lnTo>
                  <a:cubicBezTo>
                    <a:pt x="6700" y="-500"/>
                    <a:pt x="5800" y="400"/>
                    <a:pt x="5800" y="400"/>
                  </a:cubicBezTo>
                  <a:lnTo>
                    <a:pt x="6700" y="7600"/>
                  </a:lnTo>
                  <a:cubicBezTo>
                    <a:pt x="6700" y="8500"/>
                    <a:pt x="6700" y="9400"/>
                    <a:pt x="5800" y="9400"/>
                  </a:cubicBezTo>
                  <a:lnTo>
                    <a:pt x="400" y="13900"/>
                  </a:lnTo>
                  <a:cubicBezTo>
                    <a:pt x="-500" y="13900"/>
                    <a:pt x="400" y="14800"/>
                    <a:pt x="400" y="14800"/>
                  </a:cubicBezTo>
                  <a:lnTo>
                    <a:pt x="7600" y="139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7" name="Freeform: Shape 48"/>
            <p:cNvSpPr/>
            <p:nvPr/>
          </p:nvSpPr>
          <p:spPr>
            <a:xfrm rot="684357">
              <a:off x="865649" y="246515"/>
              <a:ext cx="133248" cy="128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484" extrusionOk="0">
                  <a:moveTo>
                    <a:pt x="20818" y="43"/>
                  </a:moveTo>
                  <a:lnTo>
                    <a:pt x="6265" y="2266"/>
                  </a:lnTo>
                  <a:cubicBezTo>
                    <a:pt x="5959" y="2266"/>
                    <a:pt x="5805" y="2584"/>
                    <a:pt x="5805" y="2743"/>
                  </a:cubicBezTo>
                  <a:cubicBezTo>
                    <a:pt x="5805" y="7190"/>
                    <a:pt x="5805" y="11478"/>
                    <a:pt x="5805" y="15925"/>
                  </a:cubicBezTo>
                  <a:cubicBezTo>
                    <a:pt x="5499" y="15766"/>
                    <a:pt x="5040" y="15607"/>
                    <a:pt x="4580" y="15607"/>
                  </a:cubicBezTo>
                  <a:cubicBezTo>
                    <a:pt x="3814" y="15607"/>
                    <a:pt x="2895" y="15766"/>
                    <a:pt x="2129" y="16243"/>
                  </a:cubicBezTo>
                  <a:cubicBezTo>
                    <a:pt x="1363" y="16719"/>
                    <a:pt x="750" y="17355"/>
                    <a:pt x="290" y="18149"/>
                  </a:cubicBezTo>
                  <a:cubicBezTo>
                    <a:pt x="-16" y="18943"/>
                    <a:pt x="-169" y="19737"/>
                    <a:pt x="290" y="20372"/>
                  </a:cubicBezTo>
                  <a:cubicBezTo>
                    <a:pt x="750" y="21007"/>
                    <a:pt x="1363" y="21484"/>
                    <a:pt x="2282" y="21484"/>
                  </a:cubicBezTo>
                  <a:cubicBezTo>
                    <a:pt x="3048" y="21484"/>
                    <a:pt x="3967" y="21325"/>
                    <a:pt x="4733" y="20849"/>
                  </a:cubicBezTo>
                  <a:cubicBezTo>
                    <a:pt x="5499" y="20372"/>
                    <a:pt x="6112" y="19737"/>
                    <a:pt x="6571" y="18943"/>
                  </a:cubicBezTo>
                  <a:cubicBezTo>
                    <a:pt x="6725" y="18466"/>
                    <a:pt x="6878" y="17990"/>
                    <a:pt x="6878" y="17513"/>
                  </a:cubicBezTo>
                  <a:lnTo>
                    <a:pt x="6878" y="7984"/>
                  </a:lnTo>
                  <a:lnTo>
                    <a:pt x="20359" y="5919"/>
                  </a:lnTo>
                  <a:lnTo>
                    <a:pt x="20359" y="13543"/>
                  </a:lnTo>
                  <a:cubicBezTo>
                    <a:pt x="20052" y="13384"/>
                    <a:pt x="19593" y="13225"/>
                    <a:pt x="19133" y="13225"/>
                  </a:cubicBezTo>
                  <a:cubicBezTo>
                    <a:pt x="18367" y="13225"/>
                    <a:pt x="17448" y="13384"/>
                    <a:pt x="16682" y="13860"/>
                  </a:cubicBezTo>
                  <a:cubicBezTo>
                    <a:pt x="15916" y="14337"/>
                    <a:pt x="15303" y="14972"/>
                    <a:pt x="14844" y="15766"/>
                  </a:cubicBezTo>
                  <a:cubicBezTo>
                    <a:pt x="14537" y="16561"/>
                    <a:pt x="14384" y="17355"/>
                    <a:pt x="14844" y="17990"/>
                  </a:cubicBezTo>
                  <a:cubicBezTo>
                    <a:pt x="15303" y="18625"/>
                    <a:pt x="15916" y="19102"/>
                    <a:pt x="16835" y="19102"/>
                  </a:cubicBezTo>
                  <a:cubicBezTo>
                    <a:pt x="17601" y="19102"/>
                    <a:pt x="18520" y="18943"/>
                    <a:pt x="19286" y="18466"/>
                  </a:cubicBezTo>
                  <a:cubicBezTo>
                    <a:pt x="20052" y="17990"/>
                    <a:pt x="20665" y="17355"/>
                    <a:pt x="21125" y="16561"/>
                  </a:cubicBezTo>
                  <a:cubicBezTo>
                    <a:pt x="21278" y="16084"/>
                    <a:pt x="21431" y="15607"/>
                    <a:pt x="21431" y="15131"/>
                  </a:cubicBezTo>
                  <a:cubicBezTo>
                    <a:pt x="21431" y="10208"/>
                    <a:pt x="21431" y="5284"/>
                    <a:pt x="21431" y="360"/>
                  </a:cubicBezTo>
                  <a:cubicBezTo>
                    <a:pt x="21278" y="202"/>
                    <a:pt x="20972" y="-116"/>
                    <a:pt x="20818" y="4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392" name="High School Sticker SaturnGroup 67"/>
          <p:cNvGrpSpPr/>
          <p:nvPr/>
        </p:nvGrpSpPr>
        <p:grpSpPr>
          <a:xfrm>
            <a:off x="10139662" y="419361"/>
            <a:ext cx="1631814" cy="875394"/>
            <a:chOff x="-55" y="16"/>
            <a:chExt cx="1631812" cy="875392"/>
          </a:xfrm>
        </p:grpSpPr>
        <p:sp>
          <p:nvSpPr>
            <p:cNvPr id="389" name="Freeform: Shape 68"/>
            <p:cNvSpPr/>
            <p:nvPr/>
          </p:nvSpPr>
          <p:spPr>
            <a:xfrm>
              <a:off x="108401" y="92265"/>
              <a:ext cx="1431665" cy="705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3" h="20721" extrusionOk="0">
                  <a:moveTo>
                    <a:pt x="20697" y="2277"/>
                  </a:moveTo>
                  <a:cubicBezTo>
                    <a:pt x="20211" y="-387"/>
                    <a:pt x="17157" y="-674"/>
                    <a:pt x="13234" y="1211"/>
                  </a:cubicBezTo>
                  <a:cubicBezTo>
                    <a:pt x="13234" y="1211"/>
                    <a:pt x="13234" y="1211"/>
                    <a:pt x="13234" y="1211"/>
                  </a:cubicBezTo>
                  <a:cubicBezTo>
                    <a:pt x="13234" y="1211"/>
                    <a:pt x="13234" y="1211"/>
                    <a:pt x="13213" y="1211"/>
                  </a:cubicBezTo>
                  <a:cubicBezTo>
                    <a:pt x="12890" y="1375"/>
                    <a:pt x="12587" y="1539"/>
                    <a:pt x="12263" y="1703"/>
                  </a:cubicBezTo>
                  <a:cubicBezTo>
                    <a:pt x="12263" y="1703"/>
                    <a:pt x="12263" y="1703"/>
                    <a:pt x="12263" y="1703"/>
                  </a:cubicBezTo>
                  <a:cubicBezTo>
                    <a:pt x="11939" y="1867"/>
                    <a:pt x="11616" y="2072"/>
                    <a:pt x="11272" y="2277"/>
                  </a:cubicBezTo>
                  <a:cubicBezTo>
                    <a:pt x="11272" y="2277"/>
                    <a:pt x="11272" y="2277"/>
                    <a:pt x="11252" y="2277"/>
                  </a:cubicBezTo>
                  <a:cubicBezTo>
                    <a:pt x="10908" y="2482"/>
                    <a:pt x="10584" y="2687"/>
                    <a:pt x="10240" y="2933"/>
                  </a:cubicBezTo>
                  <a:cubicBezTo>
                    <a:pt x="10240" y="2933"/>
                    <a:pt x="10240" y="2933"/>
                    <a:pt x="10220" y="2933"/>
                  </a:cubicBezTo>
                  <a:cubicBezTo>
                    <a:pt x="9876" y="3179"/>
                    <a:pt x="9533" y="3425"/>
                    <a:pt x="9189" y="3671"/>
                  </a:cubicBezTo>
                  <a:cubicBezTo>
                    <a:pt x="9007" y="3794"/>
                    <a:pt x="8845" y="3958"/>
                    <a:pt x="8663" y="4080"/>
                  </a:cubicBezTo>
                  <a:cubicBezTo>
                    <a:pt x="8582" y="4162"/>
                    <a:pt x="8481" y="4203"/>
                    <a:pt x="8400" y="4285"/>
                  </a:cubicBezTo>
                  <a:cubicBezTo>
                    <a:pt x="8319" y="4367"/>
                    <a:pt x="8238" y="4408"/>
                    <a:pt x="8157" y="4490"/>
                  </a:cubicBezTo>
                  <a:cubicBezTo>
                    <a:pt x="8036" y="4613"/>
                    <a:pt x="7915" y="4695"/>
                    <a:pt x="7793" y="4818"/>
                  </a:cubicBezTo>
                  <a:cubicBezTo>
                    <a:pt x="7753" y="4859"/>
                    <a:pt x="7712" y="4900"/>
                    <a:pt x="7652" y="4941"/>
                  </a:cubicBezTo>
                  <a:cubicBezTo>
                    <a:pt x="7510" y="5064"/>
                    <a:pt x="7348" y="5187"/>
                    <a:pt x="7207" y="5351"/>
                  </a:cubicBezTo>
                  <a:cubicBezTo>
                    <a:pt x="7186" y="5351"/>
                    <a:pt x="7186" y="5392"/>
                    <a:pt x="7166" y="5392"/>
                  </a:cubicBezTo>
                  <a:cubicBezTo>
                    <a:pt x="6519" y="5966"/>
                    <a:pt x="5912" y="6581"/>
                    <a:pt x="5326" y="7195"/>
                  </a:cubicBezTo>
                  <a:cubicBezTo>
                    <a:pt x="5326" y="7195"/>
                    <a:pt x="5326" y="7195"/>
                    <a:pt x="5326" y="7195"/>
                  </a:cubicBezTo>
                  <a:cubicBezTo>
                    <a:pt x="1787" y="11048"/>
                    <a:pt x="-418" y="15311"/>
                    <a:pt x="67" y="17975"/>
                  </a:cubicBezTo>
                  <a:cubicBezTo>
                    <a:pt x="553" y="20639"/>
                    <a:pt x="3607" y="20926"/>
                    <a:pt x="7530" y="19041"/>
                  </a:cubicBezTo>
                  <a:cubicBezTo>
                    <a:pt x="7530" y="19041"/>
                    <a:pt x="7530" y="19041"/>
                    <a:pt x="7530" y="19041"/>
                  </a:cubicBezTo>
                  <a:cubicBezTo>
                    <a:pt x="7692" y="19246"/>
                    <a:pt x="7854" y="19450"/>
                    <a:pt x="8036" y="19614"/>
                  </a:cubicBezTo>
                  <a:cubicBezTo>
                    <a:pt x="8744" y="20311"/>
                    <a:pt x="9533" y="20721"/>
                    <a:pt x="10382" y="20721"/>
                  </a:cubicBezTo>
                  <a:cubicBezTo>
                    <a:pt x="12566" y="20721"/>
                    <a:pt x="14447" y="18016"/>
                    <a:pt x="15236" y="14122"/>
                  </a:cubicBezTo>
                  <a:cubicBezTo>
                    <a:pt x="15317" y="13753"/>
                    <a:pt x="15378" y="13384"/>
                    <a:pt x="15418" y="13016"/>
                  </a:cubicBezTo>
                  <a:cubicBezTo>
                    <a:pt x="18978" y="9204"/>
                    <a:pt x="21182" y="4941"/>
                    <a:pt x="20697" y="2277"/>
                  </a:cubicBezTo>
                  <a:close/>
                  <a:moveTo>
                    <a:pt x="15620" y="9860"/>
                  </a:moveTo>
                  <a:cubicBezTo>
                    <a:pt x="15620" y="9532"/>
                    <a:pt x="15600" y="9204"/>
                    <a:pt x="15580" y="8917"/>
                  </a:cubicBezTo>
                  <a:cubicBezTo>
                    <a:pt x="15479" y="7154"/>
                    <a:pt x="15155" y="5515"/>
                    <a:pt x="14690" y="4121"/>
                  </a:cubicBezTo>
                  <a:cubicBezTo>
                    <a:pt x="13274" y="4367"/>
                    <a:pt x="11515" y="5228"/>
                    <a:pt x="9715" y="6622"/>
                  </a:cubicBezTo>
                  <a:cubicBezTo>
                    <a:pt x="7753" y="8138"/>
                    <a:pt x="6216" y="9860"/>
                    <a:pt x="5164" y="11376"/>
                  </a:cubicBezTo>
                  <a:cubicBezTo>
                    <a:pt x="5265" y="13139"/>
                    <a:pt x="5589" y="14778"/>
                    <a:pt x="6054" y="16172"/>
                  </a:cubicBezTo>
                  <a:cubicBezTo>
                    <a:pt x="6135" y="16417"/>
                    <a:pt x="6236" y="16704"/>
                    <a:pt x="6337" y="16950"/>
                  </a:cubicBezTo>
                  <a:cubicBezTo>
                    <a:pt x="6337" y="16950"/>
                    <a:pt x="6337" y="16950"/>
                    <a:pt x="6337" y="16950"/>
                  </a:cubicBezTo>
                  <a:cubicBezTo>
                    <a:pt x="4679" y="17319"/>
                    <a:pt x="3485" y="16868"/>
                    <a:pt x="3243" y="15598"/>
                  </a:cubicBezTo>
                  <a:cubicBezTo>
                    <a:pt x="3000" y="14286"/>
                    <a:pt x="3748" y="12401"/>
                    <a:pt x="5124" y="10433"/>
                  </a:cubicBezTo>
                  <a:cubicBezTo>
                    <a:pt x="5690" y="9655"/>
                    <a:pt x="6337" y="8835"/>
                    <a:pt x="7085" y="8056"/>
                  </a:cubicBezTo>
                  <a:cubicBezTo>
                    <a:pt x="7085" y="8056"/>
                    <a:pt x="7106" y="8056"/>
                    <a:pt x="7106" y="8056"/>
                  </a:cubicBezTo>
                  <a:cubicBezTo>
                    <a:pt x="7288" y="7892"/>
                    <a:pt x="7470" y="7687"/>
                    <a:pt x="7652" y="7523"/>
                  </a:cubicBezTo>
                  <a:cubicBezTo>
                    <a:pt x="7672" y="7523"/>
                    <a:pt x="7692" y="7482"/>
                    <a:pt x="7712" y="7482"/>
                  </a:cubicBezTo>
                  <a:cubicBezTo>
                    <a:pt x="7894" y="7318"/>
                    <a:pt x="8076" y="7154"/>
                    <a:pt x="8258" y="6991"/>
                  </a:cubicBezTo>
                  <a:cubicBezTo>
                    <a:pt x="8279" y="6950"/>
                    <a:pt x="8319" y="6950"/>
                    <a:pt x="8339" y="6909"/>
                  </a:cubicBezTo>
                  <a:cubicBezTo>
                    <a:pt x="8521" y="6745"/>
                    <a:pt x="8703" y="6581"/>
                    <a:pt x="8906" y="6417"/>
                  </a:cubicBezTo>
                  <a:cubicBezTo>
                    <a:pt x="8926" y="6417"/>
                    <a:pt x="8946" y="6376"/>
                    <a:pt x="8966" y="6376"/>
                  </a:cubicBezTo>
                  <a:cubicBezTo>
                    <a:pt x="9169" y="6212"/>
                    <a:pt x="9371" y="6048"/>
                    <a:pt x="9573" y="5884"/>
                  </a:cubicBezTo>
                  <a:cubicBezTo>
                    <a:pt x="9775" y="5720"/>
                    <a:pt x="9978" y="5597"/>
                    <a:pt x="10180" y="5433"/>
                  </a:cubicBezTo>
                  <a:cubicBezTo>
                    <a:pt x="10200" y="5433"/>
                    <a:pt x="10220" y="5392"/>
                    <a:pt x="10240" y="5392"/>
                  </a:cubicBezTo>
                  <a:cubicBezTo>
                    <a:pt x="10443" y="5269"/>
                    <a:pt x="10625" y="5105"/>
                    <a:pt x="10827" y="4982"/>
                  </a:cubicBezTo>
                  <a:cubicBezTo>
                    <a:pt x="10847" y="4982"/>
                    <a:pt x="10867" y="4941"/>
                    <a:pt x="10908" y="4941"/>
                  </a:cubicBezTo>
                  <a:cubicBezTo>
                    <a:pt x="11110" y="4818"/>
                    <a:pt x="11292" y="4695"/>
                    <a:pt x="11494" y="4572"/>
                  </a:cubicBezTo>
                  <a:cubicBezTo>
                    <a:pt x="11515" y="4572"/>
                    <a:pt x="11535" y="4572"/>
                    <a:pt x="11555" y="4531"/>
                  </a:cubicBezTo>
                  <a:cubicBezTo>
                    <a:pt x="12587" y="3958"/>
                    <a:pt x="13557" y="3548"/>
                    <a:pt x="14407" y="3343"/>
                  </a:cubicBezTo>
                  <a:cubicBezTo>
                    <a:pt x="16065" y="2974"/>
                    <a:pt x="17258" y="3425"/>
                    <a:pt x="17501" y="4695"/>
                  </a:cubicBezTo>
                  <a:cubicBezTo>
                    <a:pt x="17744" y="6007"/>
                    <a:pt x="16995" y="7933"/>
                    <a:pt x="15620" y="9860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0" name="Freeform: Shape 69"/>
            <p:cNvSpPr/>
            <p:nvPr/>
          </p:nvSpPr>
          <p:spPr>
            <a:xfrm>
              <a:off x="489574" y="76284"/>
              <a:ext cx="496464" cy="224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622"/>
                  </a:moveTo>
                  <a:cubicBezTo>
                    <a:pt x="19476" y="1342"/>
                    <a:pt x="17110" y="0"/>
                    <a:pt x="14562" y="0"/>
                  </a:cubicBezTo>
                  <a:cubicBezTo>
                    <a:pt x="8009" y="0"/>
                    <a:pt x="2366" y="8989"/>
                    <a:pt x="0" y="21600"/>
                  </a:cubicBezTo>
                  <a:cubicBezTo>
                    <a:pt x="3337" y="17843"/>
                    <a:pt x="6978" y="14355"/>
                    <a:pt x="10557" y="11270"/>
                  </a:cubicBezTo>
                  <a:cubicBezTo>
                    <a:pt x="14319" y="8184"/>
                    <a:pt x="18020" y="5635"/>
                    <a:pt x="21600" y="3622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1" name="Freeform: Shape 71"/>
            <p:cNvSpPr/>
            <p:nvPr/>
          </p:nvSpPr>
          <p:spPr>
            <a:xfrm>
              <a:off x="-56" y="16"/>
              <a:ext cx="1631813" cy="875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1" h="20237" extrusionOk="0">
                  <a:moveTo>
                    <a:pt x="5020" y="6954"/>
                  </a:moveTo>
                  <a:cubicBezTo>
                    <a:pt x="1278" y="10533"/>
                    <a:pt x="-424" y="14821"/>
                    <a:pt x="90" y="17335"/>
                  </a:cubicBezTo>
                  <a:cubicBezTo>
                    <a:pt x="605" y="19850"/>
                    <a:pt x="3353" y="20398"/>
                    <a:pt x="7468" y="18625"/>
                  </a:cubicBezTo>
                  <a:cubicBezTo>
                    <a:pt x="7468" y="18625"/>
                    <a:pt x="7468" y="18625"/>
                    <a:pt x="7468" y="18625"/>
                  </a:cubicBezTo>
                  <a:cubicBezTo>
                    <a:pt x="7645" y="18818"/>
                    <a:pt x="7822" y="19012"/>
                    <a:pt x="8000" y="19173"/>
                  </a:cubicBezTo>
                  <a:cubicBezTo>
                    <a:pt x="8744" y="19850"/>
                    <a:pt x="9578" y="20237"/>
                    <a:pt x="10447" y="20237"/>
                  </a:cubicBezTo>
                  <a:cubicBezTo>
                    <a:pt x="12735" y="20237"/>
                    <a:pt x="14703" y="17690"/>
                    <a:pt x="15537" y="14047"/>
                  </a:cubicBezTo>
                  <a:cubicBezTo>
                    <a:pt x="15608" y="13692"/>
                    <a:pt x="15678" y="13338"/>
                    <a:pt x="15732" y="12983"/>
                  </a:cubicBezTo>
                  <a:cubicBezTo>
                    <a:pt x="19456" y="9405"/>
                    <a:pt x="21176" y="5278"/>
                    <a:pt x="20662" y="2763"/>
                  </a:cubicBezTo>
                  <a:cubicBezTo>
                    <a:pt x="20147" y="249"/>
                    <a:pt x="17434" y="-396"/>
                    <a:pt x="13320" y="1377"/>
                  </a:cubicBezTo>
                  <a:cubicBezTo>
                    <a:pt x="13320" y="1377"/>
                    <a:pt x="11564" y="-1202"/>
                    <a:pt x="8549" y="700"/>
                  </a:cubicBezTo>
                  <a:cubicBezTo>
                    <a:pt x="5606" y="2538"/>
                    <a:pt x="5020" y="6954"/>
                    <a:pt x="5020" y="6954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405" name="High School Sticker Ready?Group 124"/>
          <p:cNvGrpSpPr/>
          <p:nvPr/>
        </p:nvGrpSpPr>
        <p:grpSpPr>
          <a:xfrm>
            <a:off x="381867" y="5041237"/>
            <a:ext cx="1545611" cy="1545612"/>
            <a:chOff x="-1" y="-1"/>
            <a:chExt cx="1545610" cy="1545611"/>
          </a:xfrm>
        </p:grpSpPr>
        <p:grpSp>
          <p:nvGrpSpPr>
            <p:cNvPr id="401" name="Group 125"/>
            <p:cNvGrpSpPr/>
            <p:nvPr/>
          </p:nvGrpSpPr>
          <p:grpSpPr>
            <a:xfrm>
              <a:off x="-2" y="-2"/>
              <a:ext cx="1545611" cy="1545612"/>
              <a:chOff x="0" y="0"/>
              <a:chExt cx="1545610" cy="1545611"/>
            </a:xfrm>
          </p:grpSpPr>
          <p:sp>
            <p:nvSpPr>
              <p:cNvPr id="393" name="Freeform: Shape 129"/>
              <p:cNvSpPr/>
              <p:nvPr/>
            </p:nvSpPr>
            <p:spPr>
              <a:xfrm rot="20686633">
                <a:off x="143220" y="143220"/>
                <a:ext cx="1259169" cy="12591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41" y="0"/>
                      <a:pt x="0" y="4841"/>
                      <a:pt x="0" y="10800"/>
                    </a:cubicBezTo>
                    <a:cubicBezTo>
                      <a:pt x="0" y="16759"/>
                      <a:pt x="4841" y="21600"/>
                      <a:pt x="10800" y="21600"/>
                    </a:cubicBezTo>
                    <a:cubicBezTo>
                      <a:pt x="16759" y="21600"/>
                      <a:pt x="21600" y="16759"/>
                      <a:pt x="21600" y="10800"/>
                    </a:cubicBezTo>
                    <a:cubicBezTo>
                      <a:pt x="21600" y="4841"/>
                      <a:pt x="16759" y="0"/>
                      <a:pt x="10800" y="0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4" name="Freeform: Shape 130"/>
              <p:cNvSpPr/>
              <p:nvPr/>
            </p:nvSpPr>
            <p:spPr>
              <a:xfrm rot="20686633">
                <a:off x="163653" y="163653"/>
                <a:ext cx="1218304" cy="12183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23" y="0"/>
                      <a:pt x="0" y="4823"/>
                      <a:pt x="0" y="10800"/>
                    </a:cubicBezTo>
                    <a:cubicBezTo>
                      <a:pt x="0" y="16777"/>
                      <a:pt x="4845" y="21600"/>
                      <a:pt x="10800" y="21600"/>
                    </a:cubicBezTo>
                    <a:cubicBezTo>
                      <a:pt x="16755" y="21600"/>
                      <a:pt x="21600" y="16755"/>
                      <a:pt x="21600" y="10800"/>
                    </a:cubicBezTo>
                    <a:cubicBezTo>
                      <a:pt x="21600" y="4845"/>
                      <a:pt x="16777" y="0"/>
                      <a:pt x="108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5" name="Freeform: Shape 131"/>
              <p:cNvSpPr/>
              <p:nvPr/>
            </p:nvSpPr>
            <p:spPr>
              <a:xfrm rot="20686633">
                <a:off x="568929" y="1163721"/>
                <a:ext cx="132815" cy="1532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3500"/>
                    </a:moveTo>
                    <a:lnTo>
                      <a:pt x="9346" y="0"/>
                    </a:lnTo>
                    <a:lnTo>
                      <a:pt x="17446" y="4140"/>
                    </a:lnTo>
                    <a:cubicBezTo>
                      <a:pt x="18900" y="4860"/>
                      <a:pt x="19939" y="5580"/>
                      <a:pt x="20562" y="6300"/>
                    </a:cubicBezTo>
                    <a:cubicBezTo>
                      <a:pt x="21185" y="7020"/>
                      <a:pt x="21600" y="7740"/>
                      <a:pt x="21600" y="8460"/>
                    </a:cubicBezTo>
                    <a:cubicBezTo>
                      <a:pt x="21600" y="9360"/>
                      <a:pt x="21392" y="10260"/>
                      <a:pt x="20769" y="10980"/>
                    </a:cubicBezTo>
                    <a:cubicBezTo>
                      <a:pt x="20146" y="11700"/>
                      <a:pt x="19523" y="12240"/>
                      <a:pt x="18900" y="12600"/>
                    </a:cubicBezTo>
                    <a:cubicBezTo>
                      <a:pt x="18069" y="12960"/>
                      <a:pt x="17238" y="13140"/>
                      <a:pt x="16408" y="13140"/>
                    </a:cubicBezTo>
                    <a:cubicBezTo>
                      <a:pt x="15785" y="13140"/>
                      <a:pt x="15162" y="12960"/>
                      <a:pt x="14331" y="12780"/>
                    </a:cubicBezTo>
                    <a:cubicBezTo>
                      <a:pt x="14746" y="13320"/>
                      <a:pt x="15162" y="13680"/>
                      <a:pt x="15162" y="13860"/>
                    </a:cubicBezTo>
                    <a:cubicBezTo>
                      <a:pt x="15162" y="14040"/>
                      <a:pt x="15369" y="14400"/>
                      <a:pt x="15369" y="14940"/>
                    </a:cubicBezTo>
                    <a:cubicBezTo>
                      <a:pt x="15369" y="15480"/>
                      <a:pt x="15577" y="15840"/>
                      <a:pt x="15369" y="16200"/>
                    </a:cubicBezTo>
                    <a:lnTo>
                      <a:pt x="15369" y="21600"/>
                    </a:lnTo>
                    <a:lnTo>
                      <a:pt x="9969" y="18720"/>
                    </a:lnTo>
                    <a:lnTo>
                      <a:pt x="10177" y="13140"/>
                    </a:lnTo>
                    <a:cubicBezTo>
                      <a:pt x="10177" y="12420"/>
                      <a:pt x="10177" y="11880"/>
                      <a:pt x="9969" y="11700"/>
                    </a:cubicBezTo>
                    <a:cubicBezTo>
                      <a:pt x="9762" y="11340"/>
                      <a:pt x="9346" y="10980"/>
                      <a:pt x="8931" y="10800"/>
                    </a:cubicBezTo>
                    <a:lnTo>
                      <a:pt x="8515" y="10620"/>
                    </a:lnTo>
                    <a:lnTo>
                      <a:pt x="4777" y="16200"/>
                    </a:lnTo>
                    <a:lnTo>
                      <a:pt x="0" y="13500"/>
                    </a:lnTo>
                    <a:close/>
                    <a:moveTo>
                      <a:pt x="10385" y="8100"/>
                    </a:moveTo>
                    <a:lnTo>
                      <a:pt x="12461" y="9180"/>
                    </a:lnTo>
                    <a:cubicBezTo>
                      <a:pt x="12669" y="9360"/>
                      <a:pt x="13085" y="9540"/>
                      <a:pt x="13915" y="9720"/>
                    </a:cubicBezTo>
                    <a:cubicBezTo>
                      <a:pt x="14331" y="9900"/>
                      <a:pt x="14539" y="9900"/>
                      <a:pt x="14954" y="9720"/>
                    </a:cubicBezTo>
                    <a:cubicBezTo>
                      <a:pt x="15369" y="9540"/>
                      <a:pt x="15577" y="9360"/>
                      <a:pt x="15785" y="9180"/>
                    </a:cubicBezTo>
                    <a:cubicBezTo>
                      <a:pt x="15992" y="8820"/>
                      <a:pt x="16200" y="8280"/>
                      <a:pt x="15992" y="7920"/>
                    </a:cubicBezTo>
                    <a:cubicBezTo>
                      <a:pt x="15785" y="7560"/>
                      <a:pt x="15369" y="7020"/>
                      <a:pt x="14331" y="6660"/>
                    </a:cubicBezTo>
                    <a:lnTo>
                      <a:pt x="12254" y="5580"/>
                    </a:lnTo>
                    <a:lnTo>
                      <a:pt x="10385" y="81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6" name="Freeform: Shape 132"/>
              <p:cNvSpPr/>
              <p:nvPr/>
            </p:nvSpPr>
            <p:spPr>
              <a:xfrm rot="20686633">
                <a:off x="693726" y="1188389"/>
                <a:ext cx="127707" cy="1366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696" y="0"/>
                    </a:moveTo>
                    <a:lnTo>
                      <a:pt x="21600" y="4845"/>
                    </a:lnTo>
                    <a:lnTo>
                      <a:pt x="20088" y="8479"/>
                    </a:lnTo>
                    <a:lnTo>
                      <a:pt x="10800" y="5450"/>
                    </a:lnTo>
                    <a:lnTo>
                      <a:pt x="9720" y="8075"/>
                    </a:lnTo>
                    <a:lnTo>
                      <a:pt x="18360" y="10901"/>
                    </a:lnTo>
                    <a:lnTo>
                      <a:pt x="17064" y="14333"/>
                    </a:lnTo>
                    <a:lnTo>
                      <a:pt x="8424" y="11507"/>
                    </a:lnTo>
                    <a:lnTo>
                      <a:pt x="7128" y="14736"/>
                    </a:lnTo>
                    <a:lnTo>
                      <a:pt x="16632" y="17765"/>
                    </a:lnTo>
                    <a:lnTo>
                      <a:pt x="15120" y="21600"/>
                    </a:lnTo>
                    <a:lnTo>
                      <a:pt x="0" y="16755"/>
                    </a:lnTo>
                    <a:lnTo>
                      <a:pt x="6696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7" name="Freeform: Shape 133"/>
              <p:cNvSpPr/>
              <p:nvPr/>
            </p:nvSpPr>
            <p:spPr>
              <a:xfrm rot="20686633">
                <a:off x="813539" y="1194907"/>
                <a:ext cx="120044" cy="1200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706" y="17464"/>
                    </a:moveTo>
                    <a:lnTo>
                      <a:pt x="7583" y="16774"/>
                    </a:lnTo>
                    <a:lnTo>
                      <a:pt x="6204" y="19992"/>
                    </a:lnTo>
                    <a:lnTo>
                      <a:pt x="0" y="19302"/>
                    </a:lnTo>
                    <a:lnTo>
                      <a:pt x="9421" y="0"/>
                    </a:lnTo>
                    <a:lnTo>
                      <a:pt x="16085" y="689"/>
                    </a:lnTo>
                    <a:lnTo>
                      <a:pt x="21600" y="21600"/>
                    </a:lnTo>
                    <a:lnTo>
                      <a:pt x="15166" y="20911"/>
                    </a:lnTo>
                    <a:lnTo>
                      <a:pt x="14706" y="17464"/>
                    </a:lnTo>
                    <a:close/>
                    <a:moveTo>
                      <a:pt x="13787" y="12868"/>
                    </a:moveTo>
                    <a:lnTo>
                      <a:pt x="12179" y="5515"/>
                    </a:lnTo>
                    <a:lnTo>
                      <a:pt x="9192" y="12638"/>
                    </a:lnTo>
                    <a:lnTo>
                      <a:pt x="13787" y="1286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8" name="Freeform: Shape 134"/>
              <p:cNvSpPr/>
              <p:nvPr/>
            </p:nvSpPr>
            <p:spPr>
              <a:xfrm rot="20686633">
                <a:off x="940825" y="1157381"/>
                <a:ext cx="114496" cy="1197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8" h="21542" extrusionOk="0">
                    <a:moveTo>
                      <a:pt x="0" y="1780"/>
                    </a:moveTo>
                    <a:lnTo>
                      <a:pt x="9600" y="172"/>
                    </a:lnTo>
                    <a:cubicBezTo>
                      <a:pt x="11520" y="-58"/>
                      <a:pt x="12960" y="-58"/>
                      <a:pt x="14400" y="172"/>
                    </a:cubicBezTo>
                    <a:cubicBezTo>
                      <a:pt x="15600" y="402"/>
                      <a:pt x="16800" y="1091"/>
                      <a:pt x="17760" y="1780"/>
                    </a:cubicBezTo>
                    <a:cubicBezTo>
                      <a:pt x="18720" y="2470"/>
                      <a:pt x="19440" y="3618"/>
                      <a:pt x="19920" y="4767"/>
                    </a:cubicBezTo>
                    <a:cubicBezTo>
                      <a:pt x="20400" y="5916"/>
                      <a:pt x="20880" y="7065"/>
                      <a:pt x="21120" y="8444"/>
                    </a:cubicBezTo>
                    <a:cubicBezTo>
                      <a:pt x="21600" y="10512"/>
                      <a:pt x="21600" y="12350"/>
                      <a:pt x="21360" y="13499"/>
                    </a:cubicBezTo>
                    <a:cubicBezTo>
                      <a:pt x="21120" y="14648"/>
                      <a:pt x="20640" y="15797"/>
                      <a:pt x="19920" y="16716"/>
                    </a:cubicBezTo>
                    <a:cubicBezTo>
                      <a:pt x="19200" y="17636"/>
                      <a:pt x="18240" y="18325"/>
                      <a:pt x="17280" y="18784"/>
                    </a:cubicBezTo>
                    <a:cubicBezTo>
                      <a:pt x="15840" y="19474"/>
                      <a:pt x="14640" y="19704"/>
                      <a:pt x="13440" y="19933"/>
                    </a:cubicBezTo>
                    <a:lnTo>
                      <a:pt x="3840" y="21542"/>
                    </a:lnTo>
                    <a:lnTo>
                      <a:pt x="0" y="1780"/>
                    </a:lnTo>
                    <a:close/>
                    <a:moveTo>
                      <a:pt x="7200" y="5227"/>
                    </a:moveTo>
                    <a:lnTo>
                      <a:pt x="9360" y="16027"/>
                    </a:lnTo>
                    <a:lnTo>
                      <a:pt x="11040" y="15797"/>
                    </a:lnTo>
                    <a:cubicBezTo>
                      <a:pt x="12480" y="15567"/>
                      <a:pt x="13200" y="15338"/>
                      <a:pt x="13920" y="14878"/>
                    </a:cubicBezTo>
                    <a:cubicBezTo>
                      <a:pt x="14400" y="14418"/>
                      <a:pt x="14880" y="13959"/>
                      <a:pt x="14880" y="13270"/>
                    </a:cubicBezTo>
                    <a:cubicBezTo>
                      <a:pt x="14880" y="12580"/>
                      <a:pt x="15120" y="11431"/>
                      <a:pt x="14640" y="9823"/>
                    </a:cubicBezTo>
                    <a:cubicBezTo>
                      <a:pt x="14160" y="7755"/>
                      <a:pt x="13680" y="6376"/>
                      <a:pt x="12720" y="5687"/>
                    </a:cubicBezTo>
                    <a:cubicBezTo>
                      <a:pt x="11760" y="4997"/>
                      <a:pt x="10560" y="4767"/>
                      <a:pt x="8880" y="5227"/>
                    </a:cubicBezTo>
                    <a:lnTo>
                      <a:pt x="7200" y="522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9" name="Freeform: Shape 135"/>
              <p:cNvSpPr/>
              <p:nvPr/>
            </p:nvSpPr>
            <p:spPr>
              <a:xfrm rot="20686633">
                <a:off x="1018816" y="1075971"/>
                <a:ext cx="118767" cy="1353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8355"/>
                    </a:moveTo>
                    <a:lnTo>
                      <a:pt x="6271" y="5706"/>
                    </a:lnTo>
                    <a:lnTo>
                      <a:pt x="13006" y="9577"/>
                    </a:lnTo>
                    <a:lnTo>
                      <a:pt x="13703" y="2649"/>
                    </a:lnTo>
                    <a:lnTo>
                      <a:pt x="19974" y="0"/>
                    </a:lnTo>
                    <a:lnTo>
                      <a:pt x="17884" y="12430"/>
                    </a:lnTo>
                    <a:lnTo>
                      <a:pt x="21600" y="19155"/>
                    </a:lnTo>
                    <a:lnTo>
                      <a:pt x="15794" y="21600"/>
                    </a:lnTo>
                    <a:lnTo>
                      <a:pt x="12077" y="14876"/>
                    </a:lnTo>
                    <a:lnTo>
                      <a:pt x="0" y="835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00" name="Freeform: Shape 136"/>
              <p:cNvSpPr/>
              <p:nvPr/>
            </p:nvSpPr>
            <p:spPr>
              <a:xfrm rot="20686633">
                <a:off x="1121492" y="1010629"/>
                <a:ext cx="98778" cy="1123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0" h="21600" extrusionOk="0">
                    <a:moveTo>
                      <a:pt x="16712" y="12764"/>
                    </a:moveTo>
                    <a:lnTo>
                      <a:pt x="11728" y="16200"/>
                    </a:lnTo>
                    <a:lnTo>
                      <a:pt x="11174" y="15709"/>
                    </a:lnTo>
                    <a:cubicBezTo>
                      <a:pt x="10620" y="14973"/>
                      <a:pt x="10066" y="14236"/>
                      <a:pt x="9789" y="13745"/>
                    </a:cubicBezTo>
                    <a:cubicBezTo>
                      <a:pt x="9512" y="13254"/>
                      <a:pt x="9512" y="12518"/>
                      <a:pt x="9512" y="11782"/>
                    </a:cubicBezTo>
                    <a:cubicBezTo>
                      <a:pt x="9512" y="11045"/>
                      <a:pt x="9789" y="9818"/>
                      <a:pt x="10343" y="8100"/>
                    </a:cubicBezTo>
                    <a:cubicBezTo>
                      <a:pt x="10620" y="7118"/>
                      <a:pt x="10620" y="6382"/>
                      <a:pt x="10343" y="5891"/>
                    </a:cubicBezTo>
                    <a:cubicBezTo>
                      <a:pt x="10066" y="5400"/>
                      <a:pt x="9512" y="5155"/>
                      <a:pt x="8958" y="5155"/>
                    </a:cubicBezTo>
                    <a:cubicBezTo>
                      <a:pt x="8405" y="5155"/>
                      <a:pt x="7851" y="5400"/>
                      <a:pt x="7297" y="5645"/>
                    </a:cubicBezTo>
                    <a:cubicBezTo>
                      <a:pt x="6743" y="6136"/>
                      <a:pt x="6189" y="6627"/>
                      <a:pt x="6189" y="7118"/>
                    </a:cubicBezTo>
                    <a:cubicBezTo>
                      <a:pt x="6189" y="7854"/>
                      <a:pt x="6466" y="8591"/>
                      <a:pt x="7020" y="9573"/>
                    </a:cubicBezTo>
                    <a:lnTo>
                      <a:pt x="1481" y="12518"/>
                    </a:lnTo>
                    <a:cubicBezTo>
                      <a:pt x="97" y="10800"/>
                      <a:pt x="-180" y="8836"/>
                      <a:pt x="97" y="7118"/>
                    </a:cubicBezTo>
                    <a:cubicBezTo>
                      <a:pt x="374" y="5400"/>
                      <a:pt x="1758" y="3682"/>
                      <a:pt x="4251" y="1964"/>
                    </a:cubicBezTo>
                    <a:cubicBezTo>
                      <a:pt x="6189" y="736"/>
                      <a:pt x="8128" y="0"/>
                      <a:pt x="9789" y="0"/>
                    </a:cubicBezTo>
                    <a:cubicBezTo>
                      <a:pt x="12282" y="0"/>
                      <a:pt x="14220" y="736"/>
                      <a:pt x="15605" y="2209"/>
                    </a:cubicBezTo>
                    <a:cubicBezTo>
                      <a:pt x="16158" y="2945"/>
                      <a:pt x="16435" y="3682"/>
                      <a:pt x="16712" y="4664"/>
                    </a:cubicBezTo>
                    <a:cubicBezTo>
                      <a:pt x="16712" y="5645"/>
                      <a:pt x="16712" y="6873"/>
                      <a:pt x="16158" y="8591"/>
                    </a:cubicBezTo>
                    <a:cubicBezTo>
                      <a:pt x="15881" y="9818"/>
                      <a:pt x="15605" y="10800"/>
                      <a:pt x="15881" y="11291"/>
                    </a:cubicBezTo>
                    <a:cubicBezTo>
                      <a:pt x="15881" y="11536"/>
                      <a:pt x="16158" y="12273"/>
                      <a:pt x="16712" y="12764"/>
                    </a:cubicBezTo>
                    <a:close/>
                    <a:moveTo>
                      <a:pt x="12559" y="17427"/>
                    </a:moveTo>
                    <a:lnTo>
                      <a:pt x="17820" y="13745"/>
                    </a:lnTo>
                    <a:lnTo>
                      <a:pt x="21420" y="17918"/>
                    </a:lnTo>
                    <a:lnTo>
                      <a:pt x="16158" y="21600"/>
                    </a:lnTo>
                    <a:lnTo>
                      <a:pt x="12559" y="1742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404" name="Group 126"/>
            <p:cNvGrpSpPr/>
            <p:nvPr/>
          </p:nvGrpSpPr>
          <p:grpSpPr>
            <a:xfrm>
              <a:off x="287121" y="290818"/>
              <a:ext cx="937546" cy="842079"/>
              <a:chOff x="16" y="-2"/>
              <a:chExt cx="937545" cy="842078"/>
            </a:xfrm>
          </p:grpSpPr>
          <p:sp>
            <p:nvSpPr>
              <p:cNvPr id="402" name="Freeform: Shape 127"/>
              <p:cNvSpPr/>
              <p:nvPr/>
            </p:nvSpPr>
            <p:spPr>
              <a:xfrm rot="20686633">
                <a:off x="72354" y="92564"/>
                <a:ext cx="792871" cy="656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1" h="21600" extrusionOk="0">
                    <a:moveTo>
                      <a:pt x="15714" y="682"/>
                    </a:moveTo>
                    <a:cubicBezTo>
                      <a:pt x="15093" y="1099"/>
                      <a:pt x="14627" y="1743"/>
                      <a:pt x="14627" y="2539"/>
                    </a:cubicBezTo>
                    <a:cubicBezTo>
                      <a:pt x="14658" y="3524"/>
                      <a:pt x="15186" y="4093"/>
                      <a:pt x="15870" y="4320"/>
                    </a:cubicBezTo>
                    <a:cubicBezTo>
                      <a:pt x="16522" y="4509"/>
                      <a:pt x="17393" y="4434"/>
                      <a:pt x="18325" y="4168"/>
                    </a:cubicBezTo>
                    <a:cubicBezTo>
                      <a:pt x="18574" y="5267"/>
                      <a:pt x="18667" y="6101"/>
                      <a:pt x="18543" y="6632"/>
                    </a:cubicBezTo>
                    <a:cubicBezTo>
                      <a:pt x="18418" y="7238"/>
                      <a:pt x="18108" y="7617"/>
                      <a:pt x="17579" y="7920"/>
                    </a:cubicBezTo>
                    <a:cubicBezTo>
                      <a:pt x="16491" y="8564"/>
                      <a:pt x="14502" y="8829"/>
                      <a:pt x="11861" y="9663"/>
                    </a:cubicBezTo>
                    <a:cubicBezTo>
                      <a:pt x="10524" y="10232"/>
                      <a:pt x="9219" y="11065"/>
                      <a:pt x="8131" y="11823"/>
                    </a:cubicBezTo>
                    <a:cubicBezTo>
                      <a:pt x="7012" y="12581"/>
                      <a:pt x="6049" y="13187"/>
                      <a:pt x="5365" y="13187"/>
                    </a:cubicBezTo>
                    <a:cubicBezTo>
                      <a:pt x="4122" y="13187"/>
                      <a:pt x="3127" y="12733"/>
                      <a:pt x="2381" y="11861"/>
                    </a:cubicBezTo>
                    <a:cubicBezTo>
                      <a:pt x="1604" y="10989"/>
                      <a:pt x="1045" y="9663"/>
                      <a:pt x="641" y="7958"/>
                    </a:cubicBezTo>
                    <a:cubicBezTo>
                      <a:pt x="610" y="7806"/>
                      <a:pt x="486" y="7693"/>
                      <a:pt x="361" y="7731"/>
                    </a:cubicBezTo>
                    <a:cubicBezTo>
                      <a:pt x="237" y="7731"/>
                      <a:pt x="144" y="7882"/>
                      <a:pt x="113" y="8034"/>
                    </a:cubicBezTo>
                    <a:cubicBezTo>
                      <a:pt x="-167" y="10952"/>
                      <a:pt x="51" y="13149"/>
                      <a:pt x="1045" y="14817"/>
                    </a:cubicBezTo>
                    <a:cubicBezTo>
                      <a:pt x="1884" y="16181"/>
                      <a:pt x="3221" y="17166"/>
                      <a:pt x="5241" y="17886"/>
                    </a:cubicBezTo>
                    <a:cubicBezTo>
                      <a:pt x="5458" y="18720"/>
                      <a:pt x="5241" y="19592"/>
                      <a:pt x="4992" y="20160"/>
                    </a:cubicBezTo>
                    <a:cubicBezTo>
                      <a:pt x="4930" y="20274"/>
                      <a:pt x="4961" y="20425"/>
                      <a:pt x="5054" y="20539"/>
                    </a:cubicBezTo>
                    <a:cubicBezTo>
                      <a:pt x="5272" y="20804"/>
                      <a:pt x="5552" y="20880"/>
                      <a:pt x="5831" y="20918"/>
                    </a:cubicBezTo>
                    <a:cubicBezTo>
                      <a:pt x="6049" y="20956"/>
                      <a:pt x="6266" y="20956"/>
                      <a:pt x="6484" y="20956"/>
                    </a:cubicBezTo>
                    <a:cubicBezTo>
                      <a:pt x="6360" y="21297"/>
                      <a:pt x="6515" y="21448"/>
                      <a:pt x="6670" y="21600"/>
                    </a:cubicBezTo>
                    <a:lnTo>
                      <a:pt x="9809" y="21600"/>
                    </a:lnTo>
                    <a:cubicBezTo>
                      <a:pt x="9965" y="21600"/>
                      <a:pt x="10120" y="21373"/>
                      <a:pt x="10058" y="21183"/>
                    </a:cubicBezTo>
                    <a:cubicBezTo>
                      <a:pt x="9809" y="20312"/>
                      <a:pt x="9840" y="19781"/>
                      <a:pt x="10245" y="18682"/>
                    </a:cubicBezTo>
                    <a:cubicBezTo>
                      <a:pt x="11705" y="18682"/>
                      <a:pt x="13042" y="18455"/>
                      <a:pt x="14409" y="17773"/>
                    </a:cubicBezTo>
                    <a:cubicBezTo>
                      <a:pt x="14316" y="18227"/>
                      <a:pt x="14005" y="18568"/>
                      <a:pt x="13850" y="18909"/>
                    </a:cubicBezTo>
                    <a:cubicBezTo>
                      <a:pt x="13788" y="19364"/>
                      <a:pt x="14192" y="19554"/>
                      <a:pt x="14471" y="19667"/>
                    </a:cubicBezTo>
                    <a:cubicBezTo>
                      <a:pt x="14409" y="19819"/>
                      <a:pt x="14378" y="19971"/>
                      <a:pt x="14316" y="20160"/>
                    </a:cubicBezTo>
                    <a:cubicBezTo>
                      <a:pt x="14254" y="20349"/>
                      <a:pt x="14378" y="20615"/>
                      <a:pt x="14565" y="20615"/>
                    </a:cubicBezTo>
                    <a:lnTo>
                      <a:pt x="17672" y="20615"/>
                    </a:lnTo>
                    <a:cubicBezTo>
                      <a:pt x="17797" y="20615"/>
                      <a:pt x="17921" y="20463"/>
                      <a:pt x="17921" y="20312"/>
                    </a:cubicBezTo>
                    <a:cubicBezTo>
                      <a:pt x="17921" y="19629"/>
                      <a:pt x="17735" y="18606"/>
                      <a:pt x="17672" y="17773"/>
                    </a:cubicBezTo>
                    <a:cubicBezTo>
                      <a:pt x="18139" y="16598"/>
                      <a:pt x="18418" y="15802"/>
                      <a:pt x="18449" y="14021"/>
                    </a:cubicBezTo>
                    <a:cubicBezTo>
                      <a:pt x="20190" y="12429"/>
                      <a:pt x="21278" y="9171"/>
                      <a:pt x="21371" y="6139"/>
                    </a:cubicBezTo>
                    <a:cubicBezTo>
                      <a:pt x="21433" y="4623"/>
                      <a:pt x="21215" y="3145"/>
                      <a:pt x="20656" y="2008"/>
                    </a:cubicBezTo>
                    <a:cubicBezTo>
                      <a:pt x="20097" y="872"/>
                      <a:pt x="19195" y="114"/>
                      <a:pt x="17952" y="0"/>
                    </a:cubicBezTo>
                    <a:cubicBezTo>
                      <a:pt x="16958" y="0"/>
                      <a:pt x="16336" y="265"/>
                      <a:pt x="15714" y="682"/>
                    </a:cubicBezTo>
                    <a:close/>
                    <a:moveTo>
                      <a:pt x="5831" y="18076"/>
                    </a:moveTo>
                    <a:cubicBezTo>
                      <a:pt x="6049" y="18152"/>
                      <a:pt x="6235" y="18227"/>
                      <a:pt x="6453" y="18265"/>
                    </a:cubicBezTo>
                    <a:cubicBezTo>
                      <a:pt x="6608" y="19023"/>
                      <a:pt x="6639" y="19667"/>
                      <a:pt x="6577" y="20274"/>
                    </a:cubicBezTo>
                    <a:cubicBezTo>
                      <a:pt x="6360" y="20274"/>
                      <a:pt x="6111" y="20274"/>
                      <a:pt x="5893" y="20236"/>
                    </a:cubicBezTo>
                    <a:cubicBezTo>
                      <a:pt x="5707" y="20198"/>
                      <a:pt x="5645" y="20160"/>
                      <a:pt x="5552" y="20084"/>
                    </a:cubicBezTo>
                    <a:cubicBezTo>
                      <a:pt x="5769" y="19592"/>
                      <a:pt x="5925" y="18872"/>
                      <a:pt x="5831" y="18076"/>
                    </a:cubicBezTo>
                    <a:close/>
                    <a:moveTo>
                      <a:pt x="14751" y="18455"/>
                    </a:moveTo>
                    <a:cubicBezTo>
                      <a:pt x="14720" y="18644"/>
                      <a:pt x="14689" y="18834"/>
                      <a:pt x="14658" y="19061"/>
                    </a:cubicBezTo>
                    <a:cubicBezTo>
                      <a:pt x="14565" y="19099"/>
                      <a:pt x="14502" y="19023"/>
                      <a:pt x="14440" y="19023"/>
                    </a:cubicBezTo>
                    <a:cubicBezTo>
                      <a:pt x="14533" y="18796"/>
                      <a:pt x="14658" y="18606"/>
                      <a:pt x="14751" y="18455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03" name="Freeform: Shape 128"/>
              <p:cNvSpPr/>
              <p:nvPr/>
            </p:nvSpPr>
            <p:spPr>
              <a:xfrm rot="20686633">
                <a:off x="92007" y="111712"/>
                <a:ext cx="753353" cy="6166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0" h="21600" extrusionOk="0">
                    <a:moveTo>
                      <a:pt x="20822" y="1817"/>
                    </a:moveTo>
                    <a:cubicBezTo>
                      <a:pt x="20329" y="767"/>
                      <a:pt x="19572" y="121"/>
                      <a:pt x="18389" y="0"/>
                    </a:cubicBezTo>
                    <a:cubicBezTo>
                      <a:pt x="17600" y="0"/>
                      <a:pt x="16877" y="202"/>
                      <a:pt x="16318" y="606"/>
                    </a:cubicBezTo>
                    <a:cubicBezTo>
                      <a:pt x="15759" y="1009"/>
                      <a:pt x="15430" y="1494"/>
                      <a:pt x="15430" y="2019"/>
                    </a:cubicBezTo>
                    <a:cubicBezTo>
                      <a:pt x="15430" y="2624"/>
                      <a:pt x="15792" y="3068"/>
                      <a:pt x="16318" y="3270"/>
                    </a:cubicBezTo>
                    <a:cubicBezTo>
                      <a:pt x="16942" y="3472"/>
                      <a:pt x="17863" y="3391"/>
                      <a:pt x="18948" y="3068"/>
                    </a:cubicBezTo>
                    <a:cubicBezTo>
                      <a:pt x="19079" y="3028"/>
                      <a:pt x="19244" y="3109"/>
                      <a:pt x="19277" y="3270"/>
                    </a:cubicBezTo>
                    <a:cubicBezTo>
                      <a:pt x="19638" y="4683"/>
                      <a:pt x="19737" y="5733"/>
                      <a:pt x="19540" y="6541"/>
                    </a:cubicBezTo>
                    <a:cubicBezTo>
                      <a:pt x="19375" y="7388"/>
                      <a:pt x="18882" y="7954"/>
                      <a:pt x="18224" y="8357"/>
                    </a:cubicBezTo>
                    <a:cubicBezTo>
                      <a:pt x="16449" y="9407"/>
                      <a:pt x="14115" y="9447"/>
                      <a:pt x="12076" y="10255"/>
                    </a:cubicBezTo>
                    <a:cubicBezTo>
                      <a:pt x="10729" y="10739"/>
                      <a:pt x="9446" y="11668"/>
                      <a:pt x="8263" y="12516"/>
                    </a:cubicBezTo>
                    <a:cubicBezTo>
                      <a:pt x="7079" y="13323"/>
                      <a:pt x="6027" y="14050"/>
                      <a:pt x="5074" y="14050"/>
                    </a:cubicBezTo>
                    <a:cubicBezTo>
                      <a:pt x="3627" y="14050"/>
                      <a:pt x="2444" y="13485"/>
                      <a:pt x="1523" y="12435"/>
                    </a:cubicBezTo>
                    <a:cubicBezTo>
                      <a:pt x="866" y="11668"/>
                      <a:pt x="405" y="10618"/>
                      <a:pt x="11" y="9407"/>
                    </a:cubicBezTo>
                    <a:cubicBezTo>
                      <a:pt x="-55" y="11668"/>
                      <a:pt x="175" y="13364"/>
                      <a:pt x="964" y="14656"/>
                    </a:cubicBezTo>
                    <a:cubicBezTo>
                      <a:pt x="1918" y="16230"/>
                      <a:pt x="3660" y="17320"/>
                      <a:pt x="6520" y="18168"/>
                    </a:cubicBezTo>
                    <a:cubicBezTo>
                      <a:pt x="6619" y="18209"/>
                      <a:pt x="6685" y="18289"/>
                      <a:pt x="6718" y="18410"/>
                    </a:cubicBezTo>
                    <a:cubicBezTo>
                      <a:pt x="6981" y="19622"/>
                      <a:pt x="6981" y="20631"/>
                      <a:pt x="6783" y="21600"/>
                    </a:cubicBezTo>
                    <a:lnTo>
                      <a:pt x="9446" y="21600"/>
                    </a:lnTo>
                    <a:cubicBezTo>
                      <a:pt x="9282" y="20712"/>
                      <a:pt x="9348" y="19904"/>
                      <a:pt x="9841" y="18693"/>
                    </a:cubicBezTo>
                    <a:cubicBezTo>
                      <a:pt x="9874" y="18572"/>
                      <a:pt x="9972" y="18491"/>
                      <a:pt x="10104" y="18491"/>
                    </a:cubicBezTo>
                    <a:cubicBezTo>
                      <a:pt x="12011" y="18491"/>
                      <a:pt x="13523" y="18249"/>
                      <a:pt x="15233" y="17159"/>
                    </a:cubicBezTo>
                    <a:cubicBezTo>
                      <a:pt x="15397" y="17038"/>
                      <a:pt x="15627" y="17240"/>
                      <a:pt x="15627" y="17442"/>
                    </a:cubicBezTo>
                    <a:cubicBezTo>
                      <a:pt x="15627" y="18330"/>
                      <a:pt x="15594" y="19339"/>
                      <a:pt x="15200" y="20550"/>
                    </a:cubicBezTo>
                    <a:lnTo>
                      <a:pt x="17797" y="20550"/>
                    </a:lnTo>
                    <a:cubicBezTo>
                      <a:pt x="17764" y="19904"/>
                      <a:pt x="17633" y="19016"/>
                      <a:pt x="17567" y="18168"/>
                    </a:cubicBezTo>
                    <a:cubicBezTo>
                      <a:pt x="17567" y="18087"/>
                      <a:pt x="17567" y="18047"/>
                      <a:pt x="17600" y="17966"/>
                    </a:cubicBezTo>
                    <a:cubicBezTo>
                      <a:pt x="18159" y="16594"/>
                      <a:pt x="18389" y="16028"/>
                      <a:pt x="18389" y="14010"/>
                    </a:cubicBezTo>
                    <a:cubicBezTo>
                      <a:pt x="18389" y="13889"/>
                      <a:pt x="18422" y="13808"/>
                      <a:pt x="18520" y="13727"/>
                    </a:cubicBezTo>
                    <a:cubicBezTo>
                      <a:pt x="20197" y="12274"/>
                      <a:pt x="21381" y="8842"/>
                      <a:pt x="21479" y="5733"/>
                    </a:cubicBezTo>
                    <a:cubicBezTo>
                      <a:pt x="21545" y="4280"/>
                      <a:pt x="21315" y="2867"/>
                      <a:pt x="20822" y="1817"/>
                    </a:cubicBezTo>
                    <a:close/>
                    <a:moveTo>
                      <a:pt x="17600" y="2059"/>
                    </a:moveTo>
                    <a:cubicBezTo>
                      <a:pt x="17435" y="2059"/>
                      <a:pt x="17337" y="1898"/>
                      <a:pt x="17337" y="1736"/>
                    </a:cubicBezTo>
                    <a:cubicBezTo>
                      <a:pt x="17337" y="1575"/>
                      <a:pt x="17468" y="1413"/>
                      <a:pt x="17600" y="1413"/>
                    </a:cubicBezTo>
                    <a:cubicBezTo>
                      <a:pt x="17764" y="1413"/>
                      <a:pt x="17863" y="1575"/>
                      <a:pt x="17863" y="1736"/>
                    </a:cubicBezTo>
                    <a:cubicBezTo>
                      <a:pt x="17863" y="1898"/>
                      <a:pt x="17764" y="2059"/>
                      <a:pt x="17600" y="205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Courses are taught at the University of Minnesota.…"/>
          <p:cNvSpPr txBox="1">
            <a:spLocks noGrp="1"/>
          </p:cNvSpPr>
          <p:nvPr>
            <p:ph type="body" sz="half" idx="1"/>
          </p:nvPr>
        </p:nvSpPr>
        <p:spPr>
          <a:xfrm>
            <a:off x="5430129" y="1658708"/>
            <a:ext cx="5711483" cy="4266227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877822">
              <a:spcBef>
                <a:spcPts val="900"/>
              </a:spcBef>
              <a:defRPr sz="1700"/>
            </a:pPr>
            <a:r>
              <a:rPr dirty="0"/>
              <a:t>Students are officially enrolled through the U of M, where grades earned will remain on their permanent academic records.</a:t>
            </a:r>
          </a:p>
          <a:p>
            <a:pPr marL="252984" indent="-252984" defTabSz="877822">
              <a:spcBef>
                <a:spcPts val="900"/>
              </a:spcBef>
              <a:defRPr sz="1700"/>
            </a:pPr>
            <a:r>
              <a:rPr dirty="0"/>
              <a:t>Students must be motivated </a:t>
            </a:r>
            <a:r>
              <a:rPr lang="en-US" dirty="0"/>
              <a:t>and</a:t>
            </a:r>
            <a:r>
              <a:rPr dirty="0"/>
              <a:t> willing to perform on-going, independent work, and in group settings.</a:t>
            </a:r>
          </a:p>
          <a:p>
            <a:pPr marL="252984" indent="-252984" defTabSz="877822">
              <a:spcBef>
                <a:spcPts val="900"/>
              </a:spcBef>
              <a:defRPr sz="1700"/>
            </a:pPr>
            <a:r>
              <a:rPr dirty="0"/>
              <a:t>Each course has attendance requirements.</a:t>
            </a:r>
          </a:p>
          <a:p>
            <a:pPr marL="252984" indent="-252984" defTabSz="877822">
              <a:spcBef>
                <a:spcPts val="900"/>
              </a:spcBef>
              <a:defRPr sz="1700"/>
            </a:pPr>
            <a:r>
              <a:rPr dirty="0"/>
              <a:t>CIS Courses at Como Park Senior High School</a:t>
            </a:r>
          </a:p>
          <a:p>
            <a:pPr marL="505968" lvl="1" indent="-252984" defTabSz="877822">
              <a:spcBef>
                <a:spcPts val="900"/>
              </a:spcBef>
              <a:defRPr sz="1700"/>
            </a:pPr>
            <a:r>
              <a:rPr lang="en-US" dirty="0"/>
              <a:t>Introduction to College </a:t>
            </a:r>
            <a:r>
              <a:rPr dirty="0"/>
              <a:t>Physics</a:t>
            </a:r>
          </a:p>
          <a:p>
            <a:pPr marL="505968" lvl="1" indent="-252984" defTabSz="877822">
              <a:spcBef>
                <a:spcPts val="900"/>
              </a:spcBef>
              <a:defRPr sz="1700"/>
            </a:pPr>
            <a:r>
              <a:rPr lang="en-US" dirty="0"/>
              <a:t>Introduction to </a:t>
            </a:r>
            <a:r>
              <a:rPr dirty="0"/>
              <a:t>Public Speaking</a:t>
            </a:r>
            <a:endParaRPr lang="en-US" dirty="0"/>
          </a:p>
          <a:p>
            <a:pPr marL="505968" lvl="1" indent="-252984" defTabSz="877822">
              <a:spcBef>
                <a:spcPts val="900"/>
              </a:spcBef>
              <a:defRPr sz="1700"/>
            </a:pPr>
            <a:r>
              <a:rPr lang="en-US" dirty="0"/>
              <a:t>Writing Studio</a:t>
            </a:r>
            <a:endParaRPr dirty="0"/>
          </a:p>
          <a:p>
            <a:pPr marL="505968" lvl="1" indent="-252984" defTabSz="877822">
              <a:spcBef>
                <a:spcPts val="900"/>
              </a:spcBef>
              <a:defRPr sz="1700"/>
            </a:pPr>
            <a:r>
              <a:rPr lang="en-US" dirty="0"/>
              <a:t>Introduction to Literature: Poetry, Drama, Narrative</a:t>
            </a:r>
          </a:p>
          <a:p>
            <a:pPr marL="505968" lvl="1" indent="-252984" defTabSz="877822">
              <a:spcBef>
                <a:spcPts val="900"/>
              </a:spcBef>
              <a:defRPr sz="1700"/>
            </a:pPr>
            <a:r>
              <a:rPr lang="en-US" dirty="0"/>
              <a:t>College Writing</a:t>
            </a:r>
            <a:endParaRPr dirty="0"/>
          </a:p>
          <a:p>
            <a:pPr marL="505968" lvl="1" indent="-252984" defTabSz="877822">
              <a:spcBef>
                <a:spcPts val="900"/>
              </a:spcBef>
              <a:defRPr sz="1700"/>
            </a:pPr>
            <a:r>
              <a:rPr lang="en-US" dirty="0"/>
              <a:t>Intermediate </a:t>
            </a:r>
            <a:r>
              <a:rPr dirty="0"/>
              <a:t>French</a:t>
            </a:r>
            <a:r>
              <a:rPr lang="en-US" dirty="0"/>
              <a:t> I</a:t>
            </a:r>
          </a:p>
          <a:p>
            <a:pPr marL="252984" lvl="1" indent="0" defTabSz="877822">
              <a:spcBef>
                <a:spcPts val="900"/>
              </a:spcBef>
              <a:buNone/>
              <a:defRPr sz="1700"/>
            </a:pPr>
            <a:endParaRPr dirty="0"/>
          </a:p>
        </p:txBody>
      </p:sp>
      <p:sp>
        <p:nvSpPr>
          <p:cNvPr id="408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590070" y="6433970"/>
            <a:ext cx="464402" cy="27827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409" name="What are the course requirements?"/>
          <p:cNvSpPr txBox="1">
            <a:spLocks noGrp="1"/>
          </p:cNvSpPr>
          <p:nvPr>
            <p:ph type="title"/>
          </p:nvPr>
        </p:nvSpPr>
        <p:spPr>
          <a:xfrm>
            <a:off x="659174" y="559676"/>
            <a:ext cx="10862679" cy="446283"/>
          </a:xfrm>
          <a:prstGeom prst="rect">
            <a:avLst/>
          </a:prstGeom>
        </p:spPr>
        <p:txBody>
          <a:bodyPr>
            <a:normAutofit/>
          </a:bodyPr>
          <a:lstStyle>
            <a:lvl1pPr defTabSz="713230">
              <a:defRPr sz="2400"/>
            </a:lvl1pPr>
          </a:lstStyle>
          <a:p>
            <a:r>
              <a:rPr sz="3200" dirty="0"/>
              <a:t>What are the course requirements?</a:t>
            </a:r>
          </a:p>
        </p:txBody>
      </p:sp>
      <p:sp>
        <p:nvSpPr>
          <p:cNvPr id="410" name="Subtitle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Autofit/>
          </a:bodyPr>
          <a:lstStyle>
            <a:lvl1pPr marL="0" indent="0">
              <a:buSzTx/>
              <a:buNone/>
              <a:defRPr sz="2100" b="1"/>
            </a:lvl1pPr>
          </a:lstStyle>
          <a:p>
            <a:r>
              <a:rPr sz="2800" dirty="0"/>
              <a:t>Courses offered at Como Park Senior High School</a:t>
            </a:r>
          </a:p>
        </p:txBody>
      </p:sp>
      <p:pic>
        <p:nvPicPr>
          <p:cNvPr id="411" name="Picture Placeholder 9" descr="Picture Placeholder 9"/>
          <p:cNvPicPr>
            <a:picLocks noGrp="1" noChangeAspect="1"/>
          </p:cNvPicPr>
          <p:nvPr>
            <p:ph type="pic" idx="14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 rot="21360000">
            <a:off x="815175" y="1653001"/>
            <a:ext cx="4188223" cy="3983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70" y="0"/>
                </a:moveTo>
                <a:cubicBezTo>
                  <a:pt x="121" y="0"/>
                  <a:pt x="0" y="127"/>
                  <a:pt x="0" y="284"/>
                </a:cubicBezTo>
                <a:lnTo>
                  <a:pt x="0" y="21314"/>
                </a:lnTo>
                <a:cubicBezTo>
                  <a:pt x="0" y="21471"/>
                  <a:pt x="121" y="21600"/>
                  <a:pt x="270" y="21600"/>
                </a:cubicBezTo>
                <a:lnTo>
                  <a:pt x="21330" y="21600"/>
                </a:lnTo>
                <a:cubicBezTo>
                  <a:pt x="21479" y="21600"/>
                  <a:pt x="21600" y="21471"/>
                  <a:pt x="21600" y="21314"/>
                </a:cubicBezTo>
                <a:lnTo>
                  <a:pt x="21600" y="284"/>
                </a:lnTo>
                <a:cubicBezTo>
                  <a:pt x="21600" y="127"/>
                  <a:pt x="21479" y="0"/>
                  <a:pt x="21330" y="0"/>
                </a:cubicBezTo>
                <a:lnTo>
                  <a:pt x="270" y="0"/>
                </a:ln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A51A10-DB4C-1E4B-975E-DE13A072D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0040" y="1473065"/>
            <a:ext cx="4378491" cy="44559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Title 1"/>
          <p:cNvSpPr txBox="1">
            <a:spLocks noGrp="1"/>
          </p:cNvSpPr>
          <p:nvPr>
            <p:ph type="title"/>
          </p:nvPr>
        </p:nvSpPr>
        <p:spPr>
          <a:xfrm>
            <a:off x="659174" y="559676"/>
            <a:ext cx="10862679" cy="446283"/>
          </a:xfrm>
          <a:prstGeom prst="rect">
            <a:avLst/>
          </a:prstGeom>
        </p:spPr>
        <p:txBody>
          <a:bodyPr>
            <a:normAutofit/>
          </a:bodyPr>
          <a:lstStyle>
            <a:lvl1pPr defTabSz="713230">
              <a:defRPr sz="2400"/>
            </a:lvl1pPr>
          </a:lstStyle>
          <a:p>
            <a:r>
              <a:rPr sz="3200" dirty="0"/>
              <a:t>Comparison</a:t>
            </a:r>
          </a:p>
        </p:txBody>
      </p:sp>
      <p:sp>
        <p:nvSpPr>
          <p:cNvPr id="414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659174" y="1079999"/>
            <a:ext cx="10862679" cy="3603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SzTx/>
              <a:buNone/>
              <a:defRPr sz="2100" b="1"/>
            </a:lvl1pPr>
          </a:lstStyle>
          <a:p>
            <a:r>
              <a:rPr sz="2800" dirty="0"/>
              <a:t>How </a:t>
            </a:r>
            <a:r>
              <a:rPr lang="en-US" sz="2800" dirty="0"/>
              <a:t>is</a:t>
            </a:r>
            <a:r>
              <a:rPr sz="2800" dirty="0"/>
              <a:t> CIS different from AP? </a:t>
            </a:r>
          </a:p>
        </p:txBody>
      </p:sp>
      <p:sp>
        <p:nvSpPr>
          <p:cNvPr id="415" name="Text Placeholder 4"/>
          <p:cNvSpPr>
            <a:spLocks noGrp="1"/>
          </p:cNvSpPr>
          <p:nvPr>
            <p:ph type="body" idx="13"/>
          </p:nvPr>
        </p:nvSpPr>
        <p:spPr>
          <a:xfrm>
            <a:off x="738393" y="2111504"/>
            <a:ext cx="4254548" cy="3600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 marL="0" indent="0">
              <a:buSzTx/>
              <a:buNone/>
              <a:defRPr b="1"/>
            </a:lvl1pPr>
          </a:lstStyle>
          <a:p>
            <a:r>
              <a:rPr sz="2400" dirty="0"/>
              <a:t>CIS Courses</a:t>
            </a:r>
            <a:r>
              <a:rPr dirty="0"/>
              <a:t>	</a:t>
            </a:r>
          </a:p>
        </p:txBody>
      </p:sp>
      <p:sp>
        <p:nvSpPr>
          <p:cNvPr id="416" name="Content Placeholder 3"/>
          <p:cNvSpPr txBox="1"/>
          <p:nvPr/>
        </p:nvSpPr>
        <p:spPr>
          <a:xfrm>
            <a:off x="659173" y="2602299"/>
            <a:ext cx="3779796" cy="3024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250348" indent="-250348" defTabSz="868680">
              <a:lnSpc>
                <a:spcPct val="90000"/>
              </a:lnSpc>
              <a:spcBef>
                <a:spcPts val="900"/>
              </a:spcBef>
              <a:buSzPct val="100000"/>
              <a:buFont typeface="Arial"/>
              <a:buChar char="•"/>
              <a:defRPr sz="171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000" dirty="0"/>
              <a:t>The College in the Schools program delivers introductory-level University of Minnesota credit courses to advanced juniors and seniors</a:t>
            </a:r>
          </a:p>
          <a:p>
            <a:pPr marL="250348" indent="-250348" defTabSz="868680">
              <a:lnSpc>
                <a:spcPct val="90000"/>
              </a:lnSpc>
              <a:spcBef>
                <a:spcPts val="900"/>
              </a:spcBef>
              <a:buSzPct val="100000"/>
              <a:buFont typeface="Arial"/>
              <a:buChar char="•"/>
              <a:defRPr sz="171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000" dirty="0"/>
              <a:t>Complete assignments </a:t>
            </a:r>
            <a:r>
              <a:rPr lang="en-US" sz="2000" dirty="0"/>
              <a:t>and classroom participation </a:t>
            </a:r>
            <a:r>
              <a:rPr sz="2000" dirty="0"/>
              <a:t>as required by </a:t>
            </a:r>
            <a:r>
              <a:rPr lang="en-US" sz="2000" dirty="0"/>
              <a:t>University</a:t>
            </a:r>
            <a:r>
              <a:rPr sz="2000" dirty="0"/>
              <a:t> Syllabus</a:t>
            </a:r>
          </a:p>
          <a:p>
            <a:pPr marL="250348" indent="-250348" defTabSz="868680">
              <a:lnSpc>
                <a:spcPct val="90000"/>
              </a:lnSpc>
              <a:spcBef>
                <a:spcPts val="900"/>
              </a:spcBef>
              <a:buSzPct val="100000"/>
              <a:buFont typeface="Arial"/>
              <a:buChar char="•"/>
              <a:defRPr sz="171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000" dirty="0"/>
              <a:t>Earn </a:t>
            </a:r>
            <a:r>
              <a:rPr lang="en-US" sz="2000" dirty="0"/>
              <a:t>U of M</a:t>
            </a:r>
            <a:r>
              <a:rPr sz="2000" dirty="0"/>
              <a:t> credit by passing the course</a:t>
            </a:r>
          </a:p>
        </p:txBody>
      </p:sp>
      <p:grpSp>
        <p:nvGrpSpPr>
          <p:cNvPr id="419" name="Group 52"/>
          <p:cNvGrpSpPr/>
          <p:nvPr/>
        </p:nvGrpSpPr>
        <p:grpSpPr>
          <a:xfrm>
            <a:off x="4992942" y="2435242"/>
            <a:ext cx="1709701" cy="1312655"/>
            <a:chOff x="0" y="0"/>
            <a:chExt cx="1709699" cy="1312653"/>
          </a:xfrm>
        </p:grpSpPr>
        <p:sp>
          <p:nvSpPr>
            <p:cNvPr id="417" name="Freeform: Shape 31"/>
            <p:cNvSpPr/>
            <p:nvPr/>
          </p:nvSpPr>
          <p:spPr>
            <a:xfrm>
              <a:off x="-1" y="0"/>
              <a:ext cx="1709701" cy="1312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88"/>
                  </a:moveTo>
                  <a:cubicBezTo>
                    <a:pt x="21546" y="9231"/>
                    <a:pt x="21136" y="7138"/>
                    <a:pt x="20083" y="5975"/>
                  </a:cubicBezTo>
                  <a:lnTo>
                    <a:pt x="20083" y="4720"/>
                  </a:lnTo>
                  <a:cubicBezTo>
                    <a:pt x="20083" y="4673"/>
                    <a:pt x="20065" y="4650"/>
                    <a:pt x="20029" y="4650"/>
                  </a:cubicBezTo>
                  <a:lnTo>
                    <a:pt x="19708" y="4580"/>
                  </a:lnTo>
                  <a:cubicBezTo>
                    <a:pt x="18833" y="4394"/>
                    <a:pt x="18262" y="3650"/>
                    <a:pt x="18137" y="2511"/>
                  </a:cubicBezTo>
                  <a:lnTo>
                    <a:pt x="18101" y="2093"/>
                  </a:lnTo>
                  <a:cubicBezTo>
                    <a:pt x="18101" y="2046"/>
                    <a:pt x="18065" y="2023"/>
                    <a:pt x="18048" y="2023"/>
                  </a:cubicBezTo>
                  <a:lnTo>
                    <a:pt x="16744" y="2023"/>
                  </a:lnTo>
                  <a:cubicBezTo>
                    <a:pt x="15102" y="628"/>
                    <a:pt x="12514" y="0"/>
                    <a:pt x="10800" y="0"/>
                  </a:cubicBezTo>
                  <a:cubicBezTo>
                    <a:pt x="9086" y="0"/>
                    <a:pt x="6498" y="628"/>
                    <a:pt x="4856" y="2023"/>
                  </a:cubicBezTo>
                  <a:lnTo>
                    <a:pt x="3552" y="2023"/>
                  </a:lnTo>
                  <a:cubicBezTo>
                    <a:pt x="3517" y="2023"/>
                    <a:pt x="3499" y="2046"/>
                    <a:pt x="3499" y="2093"/>
                  </a:cubicBezTo>
                  <a:lnTo>
                    <a:pt x="3463" y="2511"/>
                  </a:lnTo>
                  <a:cubicBezTo>
                    <a:pt x="3338" y="3650"/>
                    <a:pt x="2767" y="4394"/>
                    <a:pt x="1892" y="4580"/>
                  </a:cubicBezTo>
                  <a:lnTo>
                    <a:pt x="1571" y="4650"/>
                  </a:lnTo>
                  <a:cubicBezTo>
                    <a:pt x="1535" y="4650"/>
                    <a:pt x="1517" y="4697"/>
                    <a:pt x="1517" y="4720"/>
                  </a:cubicBezTo>
                  <a:lnTo>
                    <a:pt x="1517" y="5975"/>
                  </a:lnTo>
                  <a:cubicBezTo>
                    <a:pt x="464" y="7138"/>
                    <a:pt x="54" y="9207"/>
                    <a:pt x="0" y="10788"/>
                  </a:cubicBezTo>
                  <a:lnTo>
                    <a:pt x="0" y="10835"/>
                  </a:lnTo>
                  <a:cubicBezTo>
                    <a:pt x="54" y="12393"/>
                    <a:pt x="464" y="14462"/>
                    <a:pt x="1517" y="15625"/>
                  </a:cubicBezTo>
                  <a:lnTo>
                    <a:pt x="1517" y="16880"/>
                  </a:lnTo>
                  <a:cubicBezTo>
                    <a:pt x="1517" y="16927"/>
                    <a:pt x="1535" y="16950"/>
                    <a:pt x="1571" y="16950"/>
                  </a:cubicBezTo>
                  <a:lnTo>
                    <a:pt x="1892" y="17020"/>
                  </a:lnTo>
                  <a:cubicBezTo>
                    <a:pt x="2767" y="17206"/>
                    <a:pt x="3338" y="17950"/>
                    <a:pt x="3463" y="19089"/>
                  </a:cubicBezTo>
                  <a:lnTo>
                    <a:pt x="3499" y="19507"/>
                  </a:lnTo>
                  <a:cubicBezTo>
                    <a:pt x="3499" y="19554"/>
                    <a:pt x="3535" y="19577"/>
                    <a:pt x="3552" y="19577"/>
                  </a:cubicBezTo>
                  <a:lnTo>
                    <a:pt x="4856" y="19577"/>
                  </a:lnTo>
                  <a:cubicBezTo>
                    <a:pt x="6498" y="20972"/>
                    <a:pt x="9068" y="21600"/>
                    <a:pt x="10800" y="21600"/>
                  </a:cubicBezTo>
                  <a:cubicBezTo>
                    <a:pt x="12514" y="21600"/>
                    <a:pt x="15120" y="20972"/>
                    <a:pt x="16744" y="19577"/>
                  </a:cubicBezTo>
                  <a:lnTo>
                    <a:pt x="18048" y="19577"/>
                  </a:lnTo>
                  <a:cubicBezTo>
                    <a:pt x="18083" y="19577"/>
                    <a:pt x="18101" y="19554"/>
                    <a:pt x="18101" y="19507"/>
                  </a:cubicBezTo>
                  <a:lnTo>
                    <a:pt x="18137" y="19089"/>
                  </a:lnTo>
                  <a:cubicBezTo>
                    <a:pt x="18262" y="17950"/>
                    <a:pt x="18833" y="17206"/>
                    <a:pt x="19708" y="17020"/>
                  </a:cubicBezTo>
                  <a:lnTo>
                    <a:pt x="20029" y="16950"/>
                  </a:lnTo>
                  <a:cubicBezTo>
                    <a:pt x="20065" y="16950"/>
                    <a:pt x="20083" y="16903"/>
                    <a:pt x="20083" y="16880"/>
                  </a:cubicBezTo>
                  <a:lnTo>
                    <a:pt x="20083" y="15625"/>
                  </a:lnTo>
                  <a:cubicBezTo>
                    <a:pt x="21136" y="14462"/>
                    <a:pt x="21546" y="12393"/>
                    <a:pt x="21600" y="10812"/>
                  </a:cubicBezTo>
                  <a:lnTo>
                    <a:pt x="21600" y="10788"/>
                  </a:ln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18" name="Title 112"/>
            <p:cNvSpPr txBox="1"/>
            <p:nvPr/>
          </p:nvSpPr>
          <p:spPr>
            <a:xfrm>
              <a:off x="172543" y="339209"/>
              <a:ext cx="1284257" cy="6967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5000"/>
                </a:lnSpc>
                <a:defRPr sz="4800" spc="-30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r>
                <a:t>VS.</a:t>
              </a:r>
            </a:p>
          </p:txBody>
        </p:sp>
      </p:grpSp>
      <p:sp>
        <p:nvSpPr>
          <p:cNvPr id="420" name="Text Placeholder 6"/>
          <p:cNvSpPr>
            <a:spLocks noGrp="1"/>
          </p:cNvSpPr>
          <p:nvPr>
            <p:ph type="body" idx="14"/>
          </p:nvPr>
        </p:nvSpPr>
        <p:spPr>
          <a:xfrm>
            <a:off x="7256616" y="2110034"/>
            <a:ext cx="4254547" cy="3600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Autofit/>
          </a:bodyPr>
          <a:lstStyle>
            <a:lvl1pPr marL="0" indent="0">
              <a:buSzTx/>
              <a:buNone/>
              <a:defRPr b="1"/>
            </a:lvl1pPr>
          </a:lstStyle>
          <a:p>
            <a:r>
              <a:rPr sz="2400" dirty="0"/>
              <a:t>AP Courses</a:t>
            </a:r>
          </a:p>
        </p:txBody>
      </p:sp>
      <p:sp>
        <p:nvSpPr>
          <p:cNvPr id="421" name="Content Placeholder 5"/>
          <p:cNvSpPr txBox="1"/>
          <p:nvPr/>
        </p:nvSpPr>
        <p:spPr>
          <a:xfrm>
            <a:off x="7209925" y="2578619"/>
            <a:ext cx="3776943" cy="3372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/>
          <a:p>
            <a:pPr marL="140368" indent="-140368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000" dirty="0"/>
              <a:t>Advanced Placement Courses are based on college-level materials as authorized by College Board</a:t>
            </a:r>
            <a:r>
              <a:rPr lang="en-US" sz="2000" dirty="0"/>
              <a:t> for high school students</a:t>
            </a:r>
            <a:endParaRPr sz="2000" dirty="0"/>
          </a:p>
          <a:p>
            <a:pPr marL="140368" indent="-140368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000" dirty="0"/>
              <a:t>Not necessary enroll</a:t>
            </a:r>
            <a:r>
              <a:rPr lang="en-US" sz="2000" dirty="0"/>
              <a:t>ed</a:t>
            </a:r>
            <a:r>
              <a:rPr sz="2000" dirty="0"/>
              <a:t> in an AP class to take the AP exam</a:t>
            </a:r>
            <a:endParaRPr lang="en-US" sz="2000" dirty="0"/>
          </a:p>
          <a:p>
            <a:pPr marL="140368" indent="-140368">
              <a:lnSpc>
                <a:spcPct val="90000"/>
              </a:lnSpc>
              <a:spcBef>
                <a:spcPts val="500"/>
              </a:spcBef>
              <a:buSzPct val="100000"/>
              <a:buFontTx/>
              <a:buChar char="•"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000" dirty="0"/>
              <a:t>Must take and passed AP exams in May to be eligible for college credits</a:t>
            </a:r>
          </a:p>
          <a:p>
            <a:pPr marL="140368" indent="-140368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000" dirty="0"/>
          </a:p>
        </p:txBody>
      </p:sp>
      <p:sp>
        <p:nvSpPr>
          <p:cNvPr id="422" name="Slide Number Placeholder 7"/>
          <p:cNvSpPr txBox="1">
            <a:spLocks noGrp="1"/>
          </p:cNvSpPr>
          <p:nvPr>
            <p:ph type="sldNum" sz="quarter" idx="4294967295"/>
          </p:nvPr>
        </p:nvSpPr>
        <p:spPr>
          <a:xfrm>
            <a:off x="11610281" y="6433970"/>
            <a:ext cx="423982" cy="27827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Picture Placeholder 2" descr="Picture Placeholder 2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25" name="What’s in it for you?"/>
          <p:cNvSpPr txBox="1">
            <a:spLocks noGrp="1"/>
          </p:cNvSpPr>
          <p:nvPr>
            <p:ph type="title"/>
          </p:nvPr>
        </p:nvSpPr>
        <p:spPr>
          <a:xfrm>
            <a:off x="839786" y="457200"/>
            <a:ext cx="4815425" cy="611945"/>
          </a:xfrm>
          <a:prstGeom prst="rect">
            <a:avLst/>
          </a:prstGeom>
        </p:spPr>
        <p:txBody>
          <a:bodyPr/>
          <a:lstStyle/>
          <a:p>
            <a:r>
              <a:rPr dirty="0"/>
              <a:t>What’s in it for you?</a:t>
            </a:r>
          </a:p>
        </p:txBody>
      </p:sp>
      <p:sp>
        <p:nvSpPr>
          <p:cNvPr id="426" name="Earn college credits from the U of M while completing your high school credits…"/>
          <p:cNvSpPr txBox="1">
            <a:spLocks noGrp="1"/>
          </p:cNvSpPr>
          <p:nvPr>
            <p:ph type="body" sz="quarter" idx="1"/>
          </p:nvPr>
        </p:nvSpPr>
        <p:spPr>
          <a:xfrm>
            <a:off x="839786" y="1209821"/>
            <a:ext cx="3932240" cy="367091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60421" indent="-160421">
              <a:buSzPct val="100000"/>
              <a:buChar char="•"/>
            </a:pPr>
            <a:r>
              <a:rPr sz="2400" dirty="0"/>
              <a:t>Earn college credit from the U of M while completing your high school credits</a:t>
            </a:r>
          </a:p>
          <a:p>
            <a:pPr marL="160421" indent="-160421">
              <a:buSzPct val="100000"/>
              <a:buChar char="•"/>
            </a:pPr>
            <a:r>
              <a:rPr sz="2400" dirty="0"/>
              <a:t>Save thousands of dollars in tuition costs</a:t>
            </a:r>
          </a:p>
          <a:p>
            <a:pPr marL="160421" indent="-160421">
              <a:buSzPct val="100000"/>
              <a:buChar char="•"/>
            </a:pPr>
            <a:r>
              <a:rPr sz="2400" dirty="0"/>
              <a:t>Be </a:t>
            </a:r>
            <a:r>
              <a:rPr lang="en-US" sz="2400" dirty="0"/>
              <a:t>better-prepared for college</a:t>
            </a:r>
            <a:endParaRPr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43DB84-352F-2C48-B0A8-20A3D324F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02137">
            <a:off x="5983262" y="576963"/>
            <a:ext cx="4572051" cy="54694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0597BC6-EE5B-3A45-A0A3-AA1F1D318B9D}"/>
              </a:ext>
            </a:extLst>
          </p:cNvPr>
          <p:cNvSpPr/>
          <p:nvPr/>
        </p:nvSpPr>
        <p:spPr>
          <a:xfrm>
            <a:off x="5832926" y="3045276"/>
            <a:ext cx="488948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Imagine Yourself</a:t>
            </a:r>
          </a:p>
          <a:p>
            <a:pPr algn="ctr"/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Here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ED3503-39EB-C944-9FC1-AD7B83013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6" y="457200"/>
            <a:ext cx="6490403" cy="1600200"/>
          </a:xfrm>
        </p:spPr>
        <p:txBody>
          <a:bodyPr>
            <a:normAutofit/>
          </a:bodyPr>
          <a:lstStyle/>
          <a:p>
            <a:r>
              <a:rPr lang="en-US" sz="3600" dirty="0"/>
              <a:t>How do I enroll?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B49386-2363-9842-BC6C-3BE97438C77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839786" y="2057400"/>
            <a:ext cx="10678069" cy="3811588"/>
          </a:xfrm>
        </p:spPr>
        <p:txBody>
          <a:bodyPr>
            <a:normAutofit/>
          </a:bodyPr>
          <a:lstStyle/>
          <a:p>
            <a:endParaRPr lang="en-US" sz="2400" b="1" dirty="0"/>
          </a:p>
          <a:p>
            <a:r>
              <a:rPr lang="en-US" sz="3200" b="1" dirty="0"/>
              <a:t>Talk to your counselor or the instructor in the course you want to take.</a:t>
            </a:r>
          </a:p>
          <a:p>
            <a:r>
              <a:rPr lang="en-US" sz="32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27685791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6B00"/>
      </a:lt1>
      <a:dk2>
        <a:srgbClr val="A7A7A7"/>
      </a:dk2>
      <a:lt2>
        <a:srgbClr val="535353"/>
      </a:lt2>
      <a:accent1>
        <a:srgbClr val="093C71"/>
      </a:accent1>
      <a:accent2>
        <a:srgbClr val="FF6B00"/>
      </a:accent2>
      <a:accent3>
        <a:srgbClr val="F5A71D"/>
      </a:accent3>
      <a:accent4>
        <a:srgbClr val="F7ACB6"/>
      </a:accent4>
      <a:accent5>
        <a:srgbClr val="D9222E"/>
      </a:accent5>
      <a:accent6>
        <a:srgbClr val="5AB4E5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93C71"/>
      </a:accent1>
      <a:accent2>
        <a:srgbClr val="FF6B00"/>
      </a:accent2>
      <a:accent3>
        <a:srgbClr val="F5A71D"/>
      </a:accent3>
      <a:accent4>
        <a:srgbClr val="F7ACB6"/>
      </a:accent4>
      <a:accent5>
        <a:srgbClr val="D9222E"/>
      </a:accent5>
      <a:accent6>
        <a:srgbClr val="5AB4E5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</TotalTime>
  <Words>348</Words>
  <Application>Microsoft Macintosh PowerPoint</Application>
  <PresentationFormat>Widescreen</PresentationFormat>
  <Paragraphs>50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Calibri</vt:lpstr>
      <vt:lpstr>Office Theme</vt:lpstr>
      <vt:lpstr>CIS</vt:lpstr>
      <vt:lpstr>What are College in the Schools?</vt:lpstr>
      <vt:lpstr>What are the enrollment requirements?</vt:lpstr>
      <vt:lpstr>What are the course requirements?</vt:lpstr>
      <vt:lpstr>Comparison</vt:lpstr>
      <vt:lpstr>What’s in it for you?</vt:lpstr>
      <vt:lpstr>How do I enroll?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</dc:title>
  <cp:lastModifiedBy>Teng Lo</cp:lastModifiedBy>
  <cp:revision>17</cp:revision>
  <dcterms:modified xsi:type="dcterms:W3CDTF">2018-11-28T13:18:02Z</dcterms:modified>
</cp:coreProperties>
</file>