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Roboto"/>
      <p:regular r:id="rId33"/>
      <p:bold r:id="rId34"/>
      <p:italic r:id="rId35"/>
      <p:boldItalic r:id="rId36"/>
    </p:embeddedFont>
    <p:embeddedFont>
      <p:font typeface="Abril Fatface"/>
      <p:regular r:id="rId37"/>
    </p:embeddedFont>
    <p:embeddedFont>
      <p:font typeface="Griffy"/>
      <p:regular r:id="rId38"/>
    </p:embeddedFont>
    <p:embeddedFont>
      <p:font typeface="Poppins"/>
      <p:regular r:id="rId39"/>
      <p:bold r:id="rId40"/>
      <p:italic r:id="rId41"/>
      <p:boldItalic r:id="rId42"/>
    </p:embeddedFont>
    <p:embeddedFont>
      <p:font typeface="Fjalla One"/>
      <p:regular r:id="rId43"/>
    </p:embeddedFont>
    <p:embeddedFont>
      <p:font typeface="Barlow Condensed"/>
      <p:regular r:id="rId44"/>
      <p:bold r:id="rId45"/>
      <p:italic r:id="rId46"/>
      <p:boldItalic r:id="rId47"/>
    </p:embeddedFont>
    <p:embeddedFont>
      <p:font typeface="Homemade Apple"/>
      <p:regular r:id="rId48"/>
    </p:embeddedFont>
    <p:embeddedFont>
      <p:font typeface="Comfortaa"/>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42" Type="http://schemas.openxmlformats.org/officeDocument/2006/relationships/font" Target="fonts/Poppins-boldItalic.fntdata"/><Relationship Id="rId41" Type="http://schemas.openxmlformats.org/officeDocument/2006/relationships/font" Target="fonts/Poppins-italic.fntdata"/><Relationship Id="rId44" Type="http://schemas.openxmlformats.org/officeDocument/2006/relationships/font" Target="fonts/BarlowCondensed-regular.fntdata"/><Relationship Id="rId43" Type="http://schemas.openxmlformats.org/officeDocument/2006/relationships/font" Target="fonts/FjallaOne-regular.fntdata"/><Relationship Id="rId46" Type="http://schemas.openxmlformats.org/officeDocument/2006/relationships/font" Target="fonts/BarlowCondensed-italic.fntdata"/><Relationship Id="rId45" Type="http://schemas.openxmlformats.org/officeDocument/2006/relationships/font" Target="fonts/BarlowCondense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omemadeApple-regular.fntdata"/><Relationship Id="rId47" Type="http://schemas.openxmlformats.org/officeDocument/2006/relationships/font" Target="fonts/BarlowCondensed-boldItalic.fntdata"/><Relationship Id="rId49"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oboto-regular.fntdata"/><Relationship Id="rId32" Type="http://schemas.openxmlformats.org/officeDocument/2006/relationships/slide" Target="slides/slide27.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AbrilFatface-regular.fntdata"/><Relationship Id="rId36" Type="http://schemas.openxmlformats.org/officeDocument/2006/relationships/font" Target="fonts/Roboto-boldItalic.fntdata"/><Relationship Id="rId39" Type="http://schemas.openxmlformats.org/officeDocument/2006/relationships/font" Target="fonts/Poppins-regular.fntdata"/><Relationship Id="rId38" Type="http://schemas.openxmlformats.org/officeDocument/2006/relationships/font" Target="fonts/Griff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851d18d9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1851d18d9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868d9431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868d9431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851d18d9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1851d18d9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1868d9431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1868d9431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868d9431b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868d9431b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1851d18d94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1851d18d94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18322a94132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18322a94132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8322a94132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8322a94132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8322a94132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18322a94132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18322a94132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18322a94132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18322a941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18322a941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8322a94132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8322a94132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87063062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187063062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870630621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870630621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878f7dd88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1878f7dd8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878f7dd8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878f7dd8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878f7dd88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878f7dd88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f0f3b08ce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f0f3b08ce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f0f3b08ce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f0f3b08ce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f0f3b08ce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f0f3b08ce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f0f3b08ce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f0f3b08ce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f0f3b08ce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f0f3b08ce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7.png"/><Relationship Id="rId11" Type="http://schemas.openxmlformats.org/officeDocument/2006/relationships/image" Target="../media/image4.png"/><Relationship Id="rId10" Type="http://schemas.openxmlformats.org/officeDocument/2006/relationships/image" Target="../media/image1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8.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397438" y="1993805"/>
            <a:ext cx="11360700" cy="12306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 name="Google Shape;12;p2"/>
          <p:cNvSpPr txBox="1"/>
          <p:nvPr>
            <p:ph idx="1" type="subTitle"/>
          </p:nvPr>
        </p:nvSpPr>
        <p:spPr>
          <a:xfrm>
            <a:off x="414638" y="3610525"/>
            <a:ext cx="11379900" cy="7179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13" name="Google Shape;13;p2"/>
          <p:cNvSpPr/>
          <p:nvPr/>
        </p:nvSpPr>
        <p:spPr>
          <a:xfrm rot="-5400000">
            <a:off x="559326" y="3897135"/>
            <a:ext cx="2391606" cy="3530123"/>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4" name="Google Shape;14;p2"/>
          <p:cNvGrpSpPr/>
          <p:nvPr/>
        </p:nvGrpSpPr>
        <p:grpSpPr>
          <a:xfrm rot="-5400000">
            <a:off x="3127085" y="5097279"/>
            <a:ext cx="557907" cy="546809"/>
            <a:chOff x="2343913" y="3077625"/>
            <a:chExt cx="435831" cy="427161"/>
          </a:xfrm>
        </p:grpSpPr>
        <p:sp>
          <p:nvSpPr>
            <p:cNvPr id="15" name="Google Shape;15;p2"/>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86" name="Google Shape;86;p2"/>
          <p:cNvGrpSpPr/>
          <p:nvPr/>
        </p:nvGrpSpPr>
        <p:grpSpPr>
          <a:xfrm rot="-5400000">
            <a:off x="3052990" y="5043272"/>
            <a:ext cx="557784" cy="546809"/>
            <a:chOff x="2386148" y="3019695"/>
            <a:chExt cx="435735" cy="427161"/>
          </a:xfrm>
        </p:grpSpPr>
        <p:sp>
          <p:nvSpPr>
            <p:cNvPr id="87" name="Google Shape;87;p2"/>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1" name="Google Shape;111;p2"/>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3" name="Google Shape;123;p2"/>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6" name="Google Shape;126;p2"/>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8" name="Google Shape;128;p2"/>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3" name="Google Shape;133;p2"/>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4" name="Google Shape;134;p2"/>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9" name="Google Shape;139;p2"/>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0" name="Google Shape;140;p2"/>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2" name="Google Shape;152;p2"/>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3" name="Google Shape;153;p2"/>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4" name="Google Shape;154;p2"/>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158" name="Google Shape;158;p2"/>
          <p:cNvSpPr/>
          <p:nvPr/>
        </p:nvSpPr>
        <p:spPr>
          <a:xfrm rot="-5400000">
            <a:off x="709218" y="3955146"/>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59" name="Google Shape;159;p2"/>
          <p:cNvSpPr/>
          <p:nvPr/>
        </p:nvSpPr>
        <p:spPr>
          <a:xfrm rot="-5400000">
            <a:off x="-108235" y="4853337"/>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0" name="Google Shape;160;p2"/>
          <p:cNvSpPr/>
          <p:nvPr/>
        </p:nvSpPr>
        <p:spPr>
          <a:xfrm rot="-5400000">
            <a:off x="2082764"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1" name="Google Shape;161;p2"/>
          <p:cNvSpPr/>
          <p:nvPr/>
        </p:nvSpPr>
        <p:spPr>
          <a:xfrm rot="-5400000">
            <a:off x="3693060" y="3957669"/>
            <a:ext cx="2307776" cy="3492885"/>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2" name="Google Shape;162;p2"/>
          <p:cNvSpPr/>
          <p:nvPr/>
        </p:nvSpPr>
        <p:spPr>
          <a:xfrm rot="-5400000">
            <a:off x="3445417" y="4734123"/>
            <a:ext cx="2107188" cy="2140565"/>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3" name="Google Shape;163;p2"/>
          <p:cNvSpPr/>
          <p:nvPr/>
        </p:nvSpPr>
        <p:spPr>
          <a:xfrm rot="5400000">
            <a:off x="5282500" y="4734111"/>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4" name="Google Shape;164;p2"/>
          <p:cNvSpPr/>
          <p:nvPr/>
        </p:nvSpPr>
        <p:spPr>
          <a:xfrm rot="5400000">
            <a:off x="6757361" y="4258938"/>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5" name="Google Shape;165;p2"/>
          <p:cNvSpPr/>
          <p:nvPr/>
        </p:nvSpPr>
        <p:spPr>
          <a:xfrm rot="5400000">
            <a:off x="9883250" y="4549249"/>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6" name="Google Shape;166;p2"/>
          <p:cNvSpPr/>
          <p:nvPr/>
        </p:nvSpPr>
        <p:spPr>
          <a:xfrm rot="5400000">
            <a:off x="7687473" y="4333176"/>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7" name="Google Shape;167;p2"/>
          <p:cNvSpPr/>
          <p:nvPr/>
        </p:nvSpPr>
        <p:spPr>
          <a:xfrm rot="5400000">
            <a:off x="8962228" y="3628636"/>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8" name="Google Shape;168;p2"/>
          <p:cNvSpPr/>
          <p:nvPr/>
        </p:nvSpPr>
        <p:spPr>
          <a:xfrm rot="5400000">
            <a:off x="8905958" y="4672764"/>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69" name="Google Shape;169;p2"/>
          <p:cNvSpPr/>
          <p:nvPr/>
        </p:nvSpPr>
        <p:spPr>
          <a:xfrm rot="5400000">
            <a:off x="9674581"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0" name="Google Shape;170;p2"/>
          <p:cNvSpPr/>
          <p:nvPr/>
        </p:nvSpPr>
        <p:spPr>
          <a:xfrm rot="5400000">
            <a:off x="10198496"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1" name="Google Shape;171;p2"/>
          <p:cNvSpPr/>
          <p:nvPr/>
        </p:nvSpPr>
        <p:spPr>
          <a:xfrm rot="5400000">
            <a:off x="10861436"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2" name="Google Shape;172;p2"/>
          <p:cNvSpPr/>
          <p:nvPr/>
        </p:nvSpPr>
        <p:spPr>
          <a:xfrm rot="5400000">
            <a:off x="8286481"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3" name="Google Shape;173;p2"/>
          <p:cNvSpPr/>
          <p:nvPr/>
        </p:nvSpPr>
        <p:spPr>
          <a:xfrm rot="5400000">
            <a:off x="6666185"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4" name="Google Shape;174;p2"/>
          <p:cNvSpPr/>
          <p:nvPr/>
        </p:nvSpPr>
        <p:spPr>
          <a:xfrm rot="5400000">
            <a:off x="7457779"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2"/>
          <p:cNvSpPr/>
          <p:nvPr/>
        </p:nvSpPr>
        <p:spPr>
          <a:xfrm rot="-5400000">
            <a:off x="5290336"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6" name="Google Shape;176;p2"/>
          <p:cNvSpPr/>
          <p:nvPr/>
        </p:nvSpPr>
        <p:spPr>
          <a:xfrm rot="-5400000">
            <a:off x="3964710"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7" name="Google Shape;177;p2"/>
          <p:cNvSpPr/>
          <p:nvPr/>
        </p:nvSpPr>
        <p:spPr>
          <a:xfrm rot="-5400000">
            <a:off x="192236"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8" name="Google Shape;178;p2"/>
          <p:cNvSpPr/>
          <p:nvPr/>
        </p:nvSpPr>
        <p:spPr>
          <a:xfrm rot="-5400000">
            <a:off x="2776839"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9" name="Google Shape;179;p2"/>
          <p:cNvSpPr/>
          <p:nvPr/>
        </p:nvSpPr>
        <p:spPr>
          <a:xfrm rot="-5400000">
            <a:off x="975942"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80" name="Google Shape;180;p2"/>
          <p:cNvSpPr/>
          <p:nvPr/>
        </p:nvSpPr>
        <p:spPr>
          <a:xfrm rot="-5400000">
            <a:off x="1900459"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49" name="Shape 449"/>
        <p:cNvGrpSpPr/>
        <p:nvPr/>
      </p:nvGrpSpPr>
      <p:grpSpPr>
        <a:xfrm>
          <a:off x="0" y="0"/>
          <a:ext cx="0" cy="0"/>
          <a:chOff x="0" y="0"/>
          <a:chExt cx="0" cy="0"/>
        </a:xfrm>
      </p:grpSpPr>
      <p:sp>
        <p:nvSpPr>
          <p:cNvPr id="450" name="Google Shape;450;p11"/>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1" name="Google Shape;451;p11"/>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2" name="Google Shape;452;p11"/>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3" name="Google Shape;45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4" name="Google Shape;454;p11"/>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5" name="Google Shape;455;p11"/>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6" name="Google Shape;456;p11"/>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7" name="Google Shape;457;p11"/>
          <p:cNvSpPr/>
          <p:nvPr/>
        </p:nvSpPr>
        <p:spPr>
          <a:xfrm rot="7057632">
            <a:off x="233261" y="1754682"/>
            <a:ext cx="2261852" cy="210949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accent5"/>
              </a:gs>
            </a:gsLst>
            <a:lin ang="540001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58" name="Google Shape;458;p11"/>
          <p:cNvSpPr/>
          <p:nvPr/>
        </p:nvSpPr>
        <p:spPr>
          <a:xfrm rot="5400000">
            <a:off x="193676" y="3212903"/>
            <a:ext cx="2670615" cy="243107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7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59" name="Google Shape;459;p11"/>
          <p:cNvSpPr/>
          <p:nvPr/>
        </p:nvSpPr>
        <p:spPr>
          <a:xfrm flipH="1" rot="10800000">
            <a:off x="-7" y="3221871"/>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1"/>
              </a:gs>
              <a:gs pos="100000">
                <a:schemeClr val="lt1"/>
              </a:gs>
            </a:gsLst>
            <a:lin ang="1350003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0" name="Google Shape;460;p11"/>
          <p:cNvSpPr/>
          <p:nvPr/>
        </p:nvSpPr>
        <p:spPr>
          <a:xfrm rot="-5400000">
            <a:off x="749739"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2"/>
              </a:gs>
              <a:gs pos="100000">
                <a:schemeClr val="lt2"/>
              </a:gs>
            </a:gsLst>
            <a:lin ang="1350003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61" name="Shape 461"/>
        <p:cNvGrpSpPr/>
        <p:nvPr/>
      </p:nvGrpSpPr>
      <p:grpSpPr>
        <a:xfrm>
          <a:off x="0" y="0"/>
          <a:ext cx="0" cy="0"/>
          <a:chOff x="0" y="0"/>
          <a:chExt cx="0" cy="0"/>
        </a:xfrm>
      </p:grpSpPr>
      <p:sp>
        <p:nvSpPr>
          <p:cNvPr id="462" name="Google Shape;462;p12"/>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3" name="Google Shape;463;p12"/>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12"/>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5" name="Google Shape;465;p12"/>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6" name="Google Shape;466;p12"/>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7" name="Google Shape;467;p12"/>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8" name="Google Shape;468;p12"/>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9" name="Google Shape;469;p12"/>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0" name="Google Shape;470;p12"/>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1" name="Google Shape;471;p12"/>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2" name="Google Shape;472;p12"/>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3" name="Google Shape;473;p12"/>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74" name="Google Shape;474;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5" name="Google Shape;475;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6" name="Google Shape;476;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7" name="Google Shape;477;p12"/>
          <p:cNvSpPr txBox="1"/>
          <p:nvPr>
            <p:ph type="title"/>
          </p:nvPr>
        </p:nvSpPr>
        <p:spPr>
          <a:xfrm>
            <a:off x="1189050" y="1050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8" name="Google Shape;478;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79" name="Google Shape;479;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80" name="Google Shape;480;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81" name="Shape 481"/>
        <p:cNvGrpSpPr/>
        <p:nvPr/>
      </p:nvGrpSpPr>
      <p:grpSpPr>
        <a:xfrm>
          <a:off x="0" y="0"/>
          <a:ext cx="0" cy="0"/>
          <a:chOff x="0" y="0"/>
          <a:chExt cx="0" cy="0"/>
        </a:xfrm>
      </p:grpSpPr>
      <p:sp>
        <p:nvSpPr>
          <p:cNvPr id="482" name="Google Shape;482;p13"/>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3" name="Google Shape;483;p13"/>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13"/>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5" name="Google Shape;485;p13"/>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6" name="Google Shape;486;p13"/>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13"/>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8" name="Google Shape;488;p13"/>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9" name="Google Shape;489;p13"/>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0" name="Google Shape;490;p13"/>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1" name="Google Shape;491;p13"/>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2" name="Google Shape;492;p13"/>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3" name="Google Shape;493;p13"/>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94" name="Google Shape;494;p13"/>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5" name="Google Shape;495;p13"/>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96" name="Google Shape;496;p13"/>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7" name="Google Shape;497;p13"/>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8" name="Google Shape;498;p13"/>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99" name="Google Shape;499;p13"/>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500" name="Google Shape;500;p13"/>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501" name="Shape 501"/>
        <p:cNvGrpSpPr/>
        <p:nvPr/>
      </p:nvGrpSpPr>
      <p:grpSpPr>
        <a:xfrm>
          <a:off x="0" y="0"/>
          <a:ext cx="0" cy="0"/>
          <a:chOff x="0" y="0"/>
          <a:chExt cx="0" cy="0"/>
        </a:xfrm>
      </p:grpSpPr>
      <p:sp>
        <p:nvSpPr>
          <p:cNvPr id="502" name="Google Shape;502;p14"/>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3" name="Google Shape;503;p14"/>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4" name="Google Shape;504;p14"/>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5" name="Google Shape;505;p14"/>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6" name="Google Shape;506;p14"/>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7" name="Google Shape;507;p14"/>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8" name="Google Shape;508;p14"/>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9" name="Google Shape;509;p14"/>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10" name="Google Shape;510;p14"/>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1" name="Google Shape;511;p14"/>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2" name="Google Shape;512;p14"/>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3" name="Google Shape;513;p14"/>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4" name="Google Shape;514;p14"/>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5" name="Google Shape;515;p14"/>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6" name="Google Shape;516;p14"/>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7" name="Google Shape;517;p14"/>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8" name="Google Shape;518;p14"/>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9" name="Google Shape;519;p14"/>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0" name="Google Shape;520;p14"/>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1" name="Google Shape;521;p14"/>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2" name="Google Shape;522;p14"/>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3" name="Google Shape;523;p14"/>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14"/>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14"/>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6" name="Google Shape;526;p14"/>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7" name="Shape 527"/>
        <p:cNvGrpSpPr/>
        <p:nvPr/>
      </p:nvGrpSpPr>
      <p:grpSpPr>
        <a:xfrm>
          <a:off x="0" y="0"/>
          <a:ext cx="0" cy="0"/>
          <a:chOff x="0" y="0"/>
          <a:chExt cx="0" cy="0"/>
        </a:xfrm>
      </p:grpSpPr>
      <p:sp>
        <p:nvSpPr>
          <p:cNvPr id="528" name="Google Shape;528;p15"/>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9" name="Google Shape;529;p15"/>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0" name="Google Shape;530;p15"/>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1" name="Google Shape;531;p15"/>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2" name="Google Shape;532;p15"/>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3" name="Google Shape;533;p15"/>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4" name="Google Shape;534;p15"/>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35" name="Google Shape;535;p15"/>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6" name="Google Shape;536;p15"/>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7" name="Google Shape;537;p15"/>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8" name="Google Shape;538;p15"/>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9" name="Google Shape;539;p15"/>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0" name="Google Shape;540;p15"/>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1" name="Google Shape;541;p15"/>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2" name="Google Shape;542;p15"/>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3" name="Google Shape;543;p15"/>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4" name="Google Shape;544;p15"/>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5" name="Google Shape;545;p15"/>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6" name="Google Shape;546;p15"/>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7" name="Google Shape;547;p15"/>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8" name="Google Shape;548;p15"/>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9" name="Google Shape;549;p15"/>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0" name="Google Shape;550;p15"/>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51" name="Shape 551"/>
        <p:cNvGrpSpPr/>
        <p:nvPr/>
      </p:nvGrpSpPr>
      <p:grpSpPr>
        <a:xfrm>
          <a:off x="0" y="0"/>
          <a:ext cx="0" cy="0"/>
          <a:chOff x="0" y="0"/>
          <a:chExt cx="0" cy="0"/>
        </a:xfrm>
      </p:grpSpPr>
      <p:sp>
        <p:nvSpPr>
          <p:cNvPr id="552" name="Google Shape;552;p16"/>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3" name="Google Shape;553;p16"/>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2900" lvl="0" marL="457200" algn="r">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sp>
        <p:nvSpPr>
          <p:cNvPr id="554" name="Google Shape;554;p16"/>
          <p:cNvSpPr/>
          <p:nvPr/>
        </p:nvSpPr>
        <p:spPr>
          <a:xfrm flipH="1" rot="10800000">
            <a:off x="2" y="32310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5" name="Google Shape;555;p16"/>
          <p:cNvSpPr/>
          <p:nvPr/>
        </p:nvSpPr>
        <p:spPr>
          <a:xfrm flipH="1" rot="10800000">
            <a:off x="2" y="36099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6" name="Google Shape;556;p16"/>
          <p:cNvSpPr/>
          <p:nvPr/>
        </p:nvSpPr>
        <p:spPr>
          <a:xfrm flipH="1" rot="10800000">
            <a:off x="2" y="48551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7" name="Google Shape;557;p16"/>
          <p:cNvSpPr/>
          <p:nvPr/>
        </p:nvSpPr>
        <p:spPr>
          <a:xfrm flipH="1" rot="10800000">
            <a:off x="2" y="24208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8" name="Google Shape;558;p16"/>
          <p:cNvSpPr/>
          <p:nvPr/>
        </p:nvSpPr>
        <p:spPr>
          <a:xfrm flipH="1" rot="10800000">
            <a:off x="2" y="2357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9" name="Google Shape;559;p16"/>
          <p:cNvSpPr/>
          <p:nvPr/>
        </p:nvSpPr>
        <p:spPr>
          <a:xfrm flipH="1" rot="10800000">
            <a:off x="2" y="17631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0" name="Google Shape;560;p16"/>
          <p:cNvSpPr/>
          <p:nvPr/>
        </p:nvSpPr>
        <p:spPr>
          <a:xfrm rot="10800000">
            <a:off x="2" y="827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61" name="Shape 561"/>
        <p:cNvGrpSpPr/>
        <p:nvPr/>
      </p:nvGrpSpPr>
      <p:grpSpPr>
        <a:xfrm>
          <a:off x="0" y="0"/>
          <a:ext cx="0" cy="0"/>
          <a:chOff x="0" y="0"/>
          <a:chExt cx="0" cy="0"/>
        </a:xfrm>
      </p:grpSpPr>
      <p:sp>
        <p:nvSpPr>
          <p:cNvPr id="562" name="Google Shape;562;p17"/>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63" name="Google Shape;563;p17"/>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564" name="Google Shape;564;p17"/>
          <p:cNvSpPr/>
          <p:nvPr/>
        </p:nvSpPr>
        <p:spPr>
          <a:xfrm rot="10800000">
            <a:off x="11099802" y="31545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5" name="Google Shape;565;p17"/>
          <p:cNvSpPr/>
          <p:nvPr/>
        </p:nvSpPr>
        <p:spPr>
          <a:xfrm rot="10800000">
            <a:off x="11322193" y="35334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6" name="Google Shape;566;p17"/>
          <p:cNvSpPr/>
          <p:nvPr/>
        </p:nvSpPr>
        <p:spPr>
          <a:xfrm rot="10800000">
            <a:off x="11402917" y="47786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7" name="Google Shape;567;p17"/>
          <p:cNvSpPr/>
          <p:nvPr/>
        </p:nvSpPr>
        <p:spPr>
          <a:xfrm rot="10800000">
            <a:off x="11528180" y="23443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8" name="Google Shape;568;p17"/>
          <p:cNvSpPr/>
          <p:nvPr/>
        </p:nvSpPr>
        <p:spPr>
          <a:xfrm rot="10800000">
            <a:off x="11184014" y="1592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9" name="Google Shape;569;p17"/>
          <p:cNvSpPr/>
          <p:nvPr/>
        </p:nvSpPr>
        <p:spPr>
          <a:xfrm rot="10800000">
            <a:off x="11384570" y="16866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17"/>
          <p:cNvSpPr/>
          <p:nvPr/>
        </p:nvSpPr>
        <p:spPr>
          <a:xfrm flipH="1" rot="10800000">
            <a:off x="11229998" y="62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571" name="Shape 571"/>
        <p:cNvGrpSpPr/>
        <p:nvPr/>
      </p:nvGrpSpPr>
      <p:grpSpPr>
        <a:xfrm>
          <a:off x="0" y="0"/>
          <a:ext cx="0" cy="0"/>
          <a:chOff x="0" y="0"/>
          <a:chExt cx="0" cy="0"/>
        </a:xfrm>
      </p:grpSpPr>
      <p:sp>
        <p:nvSpPr>
          <p:cNvPr id="572" name="Google Shape;572;p18"/>
          <p:cNvSpPr txBox="1"/>
          <p:nvPr>
            <p:ph idx="1" type="subTitle"/>
          </p:nvPr>
        </p:nvSpPr>
        <p:spPr>
          <a:xfrm>
            <a:off x="2969438" y="3344225"/>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573" name="Google Shape;573;p18"/>
          <p:cNvSpPr txBox="1"/>
          <p:nvPr>
            <p:ph type="title"/>
          </p:nvPr>
        </p:nvSpPr>
        <p:spPr>
          <a:xfrm>
            <a:off x="2969438" y="2411375"/>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74" name="Google Shape;574;p18"/>
          <p:cNvSpPr txBox="1"/>
          <p:nvPr>
            <p:ph idx="2" type="body"/>
          </p:nvPr>
        </p:nvSpPr>
        <p:spPr>
          <a:xfrm>
            <a:off x="2969488" y="4209025"/>
            <a:ext cx="5581500" cy="1341600"/>
          </a:xfrm>
          <a:prstGeom prst="rect">
            <a:avLst/>
          </a:prstGeom>
        </p:spPr>
        <p:txBody>
          <a:bodyPr anchorCtr="0" anchor="t" bIns="121900" lIns="121900" spcFirstLastPara="1" rIns="121900" wrap="square" tIns="121900">
            <a:noAutofit/>
          </a:bodyPr>
          <a:lstStyle>
            <a:lvl1pPr indent="-342900" lvl="0" marL="457200" algn="ctr">
              <a:lnSpc>
                <a:spcPct val="100000"/>
              </a:lnSpc>
              <a:spcBef>
                <a:spcPts val="0"/>
              </a:spcBef>
              <a:spcAft>
                <a:spcPts val="0"/>
              </a:spcAft>
              <a:buSzPts val="1800"/>
              <a:buChar char="●"/>
              <a:defRPr/>
            </a:lvl1pPr>
            <a:lvl2pPr indent="-342900" lvl="1" marL="914400" algn="ctr">
              <a:lnSpc>
                <a:spcPct val="100000"/>
              </a:lnSpc>
              <a:spcBef>
                <a:spcPts val="0"/>
              </a:spcBef>
              <a:spcAft>
                <a:spcPts val="0"/>
              </a:spcAft>
              <a:buSzPts val="1800"/>
              <a:buChar char="○"/>
              <a:defRPr/>
            </a:lvl2pPr>
            <a:lvl3pPr indent="-342900" lvl="2" marL="1371600" algn="ctr">
              <a:lnSpc>
                <a:spcPct val="100000"/>
              </a:lnSpc>
              <a:spcBef>
                <a:spcPts val="0"/>
              </a:spcBef>
              <a:spcAft>
                <a:spcPts val="0"/>
              </a:spcAft>
              <a:buSzPts val="1800"/>
              <a:buChar char="■"/>
              <a:defRPr/>
            </a:lvl3pPr>
            <a:lvl4pPr indent="-342900" lvl="3" marL="1828800" algn="ctr">
              <a:lnSpc>
                <a:spcPct val="100000"/>
              </a:lnSpc>
              <a:spcBef>
                <a:spcPts val="0"/>
              </a:spcBef>
              <a:spcAft>
                <a:spcPts val="0"/>
              </a:spcAft>
              <a:buSzPts val="1800"/>
              <a:buChar char="●"/>
              <a:defRPr/>
            </a:lvl4pPr>
            <a:lvl5pPr indent="-342900" lvl="4" marL="2286000" algn="ctr">
              <a:lnSpc>
                <a:spcPct val="100000"/>
              </a:lnSpc>
              <a:spcBef>
                <a:spcPts val="0"/>
              </a:spcBef>
              <a:spcAft>
                <a:spcPts val="0"/>
              </a:spcAft>
              <a:buSzPts val="1800"/>
              <a:buChar char="○"/>
              <a:defRPr/>
            </a:lvl5pPr>
            <a:lvl6pPr indent="-342900" lvl="5" marL="2743200" algn="ctr">
              <a:lnSpc>
                <a:spcPct val="100000"/>
              </a:lnSpc>
              <a:spcBef>
                <a:spcPts val="0"/>
              </a:spcBef>
              <a:spcAft>
                <a:spcPts val="0"/>
              </a:spcAft>
              <a:buSzPts val="1800"/>
              <a:buChar char="■"/>
              <a:defRPr/>
            </a:lvl6pPr>
            <a:lvl7pPr indent="-342900" lvl="6" marL="3200400" algn="ctr">
              <a:lnSpc>
                <a:spcPct val="100000"/>
              </a:lnSpc>
              <a:spcBef>
                <a:spcPts val="0"/>
              </a:spcBef>
              <a:spcAft>
                <a:spcPts val="0"/>
              </a:spcAft>
              <a:buSzPts val="1800"/>
              <a:buChar char="●"/>
              <a:defRPr/>
            </a:lvl7pPr>
            <a:lvl8pPr indent="-342900" lvl="7" marL="3657600" algn="ctr">
              <a:lnSpc>
                <a:spcPct val="100000"/>
              </a:lnSpc>
              <a:spcBef>
                <a:spcPts val="0"/>
              </a:spcBef>
              <a:spcAft>
                <a:spcPts val="0"/>
              </a:spcAft>
              <a:buSzPts val="1800"/>
              <a:buChar char="○"/>
              <a:defRPr/>
            </a:lvl8pPr>
            <a:lvl9pPr indent="-342900" lvl="8" marL="4114800" algn="ctr">
              <a:lnSpc>
                <a:spcPct val="100000"/>
              </a:lnSpc>
              <a:spcBef>
                <a:spcPts val="0"/>
              </a:spcBef>
              <a:spcAft>
                <a:spcPts val="0"/>
              </a:spcAft>
              <a:buSzPts val="1800"/>
              <a:buChar char="■"/>
              <a:defRPr/>
            </a:lvl9pPr>
          </a:lstStyle>
          <a:p/>
        </p:txBody>
      </p:sp>
      <p:sp>
        <p:nvSpPr>
          <p:cNvPr id="575" name="Google Shape;575;p18"/>
          <p:cNvSpPr/>
          <p:nvPr/>
        </p:nvSpPr>
        <p:spPr>
          <a:xfrm flipH="1" rot="-5400000">
            <a:off x="571351" y="-568845"/>
            <a:ext cx="2391606" cy="3530123"/>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76" name="Google Shape;576;p18"/>
          <p:cNvGrpSpPr/>
          <p:nvPr/>
        </p:nvGrpSpPr>
        <p:grpSpPr>
          <a:xfrm flipH="1" rot="-5400000">
            <a:off x="3139110" y="1214325"/>
            <a:ext cx="557907" cy="546809"/>
            <a:chOff x="2343913" y="3077625"/>
            <a:chExt cx="435831" cy="427161"/>
          </a:xfrm>
        </p:grpSpPr>
        <p:sp>
          <p:nvSpPr>
            <p:cNvPr id="577" name="Google Shape;577;p18"/>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8" name="Google Shape;578;p18"/>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9" name="Google Shape;579;p18"/>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0" name="Google Shape;580;p18"/>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1" name="Google Shape;581;p18"/>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2" name="Google Shape;582;p18"/>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3" name="Google Shape;583;p18"/>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4" name="Google Shape;584;p18"/>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5" name="Google Shape;585;p18"/>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6" name="Google Shape;586;p18"/>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7" name="Google Shape;587;p18"/>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8" name="Google Shape;588;p18"/>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9" name="Google Shape;589;p18"/>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0" name="Google Shape;590;p18"/>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1" name="Google Shape;591;p18"/>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2" name="Google Shape;592;p18"/>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3" name="Google Shape;593;p18"/>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4" name="Google Shape;594;p18"/>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5" name="Google Shape;595;p18"/>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6" name="Google Shape;596;p18"/>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7" name="Google Shape;597;p18"/>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8" name="Google Shape;598;p18"/>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9" name="Google Shape;599;p18"/>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0" name="Google Shape;600;p18"/>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1" name="Google Shape;601;p18"/>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2" name="Google Shape;602;p18"/>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3" name="Google Shape;603;p18"/>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4" name="Google Shape;604;p18"/>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5" name="Google Shape;605;p18"/>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6" name="Google Shape;606;p18"/>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7" name="Google Shape;607;p18"/>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8" name="Google Shape;608;p18"/>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9" name="Google Shape;609;p18"/>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0" name="Google Shape;610;p18"/>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1" name="Google Shape;611;p18"/>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2" name="Google Shape;612;p18"/>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3" name="Google Shape;613;p18"/>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4" name="Google Shape;614;p18"/>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5" name="Google Shape;615;p18"/>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6" name="Google Shape;616;p18"/>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7" name="Google Shape;617;p18"/>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8" name="Google Shape;618;p18"/>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9" name="Google Shape;619;p18"/>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0" name="Google Shape;620;p18"/>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1" name="Google Shape;621;p18"/>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2" name="Google Shape;622;p18"/>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3" name="Google Shape;623;p18"/>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4" name="Google Shape;624;p18"/>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5" name="Google Shape;625;p18"/>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6" name="Google Shape;626;p18"/>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7" name="Google Shape;627;p18"/>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8" name="Google Shape;628;p18"/>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9" name="Google Shape;629;p18"/>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0" name="Google Shape;630;p18"/>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1" name="Google Shape;631;p18"/>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2" name="Google Shape;632;p18"/>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3" name="Google Shape;633;p18"/>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4" name="Google Shape;634;p18"/>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5" name="Google Shape;635;p18"/>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6" name="Google Shape;636;p18"/>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7" name="Google Shape;637;p18"/>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8" name="Google Shape;638;p18"/>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9" name="Google Shape;639;p18"/>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0" name="Google Shape;640;p18"/>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1" name="Google Shape;641;p18"/>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2" name="Google Shape;642;p18"/>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3" name="Google Shape;643;p18"/>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4" name="Google Shape;644;p18"/>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5" name="Google Shape;645;p18"/>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6" name="Google Shape;646;p18"/>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7" name="Google Shape;647;p18"/>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648" name="Google Shape;648;p18"/>
          <p:cNvGrpSpPr/>
          <p:nvPr/>
        </p:nvGrpSpPr>
        <p:grpSpPr>
          <a:xfrm flipH="1" rot="-5400000">
            <a:off x="3065015" y="1268332"/>
            <a:ext cx="557784" cy="546809"/>
            <a:chOff x="2386148" y="3019695"/>
            <a:chExt cx="435735" cy="427161"/>
          </a:xfrm>
        </p:grpSpPr>
        <p:sp>
          <p:nvSpPr>
            <p:cNvPr id="649" name="Google Shape;649;p18"/>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0" name="Google Shape;650;p18"/>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1" name="Google Shape;651;p18"/>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2" name="Google Shape;652;p18"/>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3" name="Google Shape;653;p18"/>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4" name="Google Shape;654;p18"/>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5" name="Google Shape;655;p18"/>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6" name="Google Shape;656;p18"/>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7" name="Google Shape;657;p18"/>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8" name="Google Shape;658;p18"/>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9" name="Google Shape;659;p18"/>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0" name="Google Shape;660;p18"/>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1" name="Google Shape;661;p18"/>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2" name="Google Shape;662;p18"/>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3" name="Google Shape;663;p18"/>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4" name="Google Shape;664;p18"/>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5" name="Google Shape;665;p18"/>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6" name="Google Shape;666;p18"/>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7" name="Google Shape;667;p18"/>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8" name="Google Shape;668;p18"/>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9" name="Google Shape;669;p18"/>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0" name="Google Shape;670;p18"/>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1" name="Google Shape;671;p18"/>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2" name="Google Shape;672;p18"/>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3" name="Google Shape;673;p18"/>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4" name="Google Shape;674;p18"/>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5" name="Google Shape;675;p18"/>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6" name="Google Shape;676;p18"/>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7" name="Google Shape;677;p18"/>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8" name="Google Shape;678;p18"/>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9" name="Google Shape;679;p18"/>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0" name="Google Shape;680;p18"/>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1" name="Google Shape;681;p18"/>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2" name="Google Shape;682;p18"/>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3" name="Google Shape;683;p18"/>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4" name="Google Shape;684;p18"/>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5" name="Google Shape;685;p18"/>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6" name="Google Shape;686;p18"/>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7" name="Google Shape;687;p18"/>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8" name="Google Shape;688;p18"/>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9" name="Google Shape;689;p18"/>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0" name="Google Shape;690;p18"/>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1" name="Google Shape;691;p18"/>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2" name="Google Shape;692;p18"/>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3" name="Google Shape;693;p18"/>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4" name="Google Shape;694;p18"/>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5" name="Google Shape;695;p18"/>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6" name="Google Shape;696;p18"/>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7" name="Google Shape;697;p18"/>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8" name="Google Shape;698;p18"/>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9" name="Google Shape;699;p18"/>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0" name="Google Shape;700;p18"/>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1" name="Google Shape;701;p18"/>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2" name="Google Shape;702;p18"/>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3" name="Google Shape;703;p18"/>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4" name="Google Shape;704;p18"/>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5" name="Google Shape;705;p18"/>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6" name="Google Shape;706;p18"/>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7" name="Google Shape;707;p18"/>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8" name="Google Shape;708;p18"/>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9" name="Google Shape;709;p18"/>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0" name="Google Shape;710;p18"/>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1" name="Google Shape;711;p18"/>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2" name="Google Shape;712;p18"/>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3" name="Google Shape;713;p18"/>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4" name="Google Shape;714;p18"/>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5" name="Google Shape;715;p18"/>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6" name="Google Shape;716;p18"/>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7" name="Google Shape;717;p18"/>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8" name="Google Shape;718;p18"/>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9" name="Google Shape;719;p18"/>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720" name="Google Shape;720;p18"/>
          <p:cNvSpPr/>
          <p:nvPr/>
        </p:nvSpPr>
        <p:spPr>
          <a:xfrm flipH="1" rot="-5400000">
            <a:off x="721243" y="-732867"/>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1" name="Google Shape;721;p18"/>
          <p:cNvSpPr/>
          <p:nvPr/>
        </p:nvSpPr>
        <p:spPr>
          <a:xfrm flipH="1" rot="-5400000">
            <a:off x="-96210" y="84590"/>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18"/>
          <p:cNvSpPr/>
          <p:nvPr/>
        </p:nvSpPr>
        <p:spPr>
          <a:xfrm flipH="1" rot="-5400000">
            <a:off x="2094789" y="-519412"/>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3" name="Google Shape;723;p18"/>
          <p:cNvSpPr/>
          <p:nvPr/>
        </p:nvSpPr>
        <p:spPr>
          <a:xfrm flipH="1" rot="-5400000">
            <a:off x="3705085" y="-592141"/>
            <a:ext cx="2307776" cy="3492885"/>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4" name="Google Shape;724;p18"/>
          <p:cNvSpPr/>
          <p:nvPr/>
        </p:nvSpPr>
        <p:spPr>
          <a:xfrm flipH="1" rot="-5400000">
            <a:off x="3457442" y="-16275"/>
            <a:ext cx="2107188" cy="2140565"/>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5" name="Google Shape;725;p18"/>
          <p:cNvSpPr/>
          <p:nvPr/>
        </p:nvSpPr>
        <p:spPr>
          <a:xfrm flipH="1" rot="5400000">
            <a:off x="5294525" y="139754"/>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34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6" name="Google Shape;726;p18"/>
          <p:cNvSpPr/>
          <p:nvPr/>
        </p:nvSpPr>
        <p:spPr>
          <a:xfrm flipH="1" rot="5400000">
            <a:off x="6769386" y="-427650"/>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7" name="Google Shape;727;p18"/>
          <p:cNvSpPr/>
          <p:nvPr/>
        </p:nvSpPr>
        <p:spPr>
          <a:xfrm flipH="1" rot="5400000">
            <a:off x="9895275" y="457882"/>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8" name="Google Shape;728;p18"/>
          <p:cNvSpPr/>
          <p:nvPr/>
        </p:nvSpPr>
        <p:spPr>
          <a:xfrm flipH="1" rot="5400000">
            <a:off x="7699498" y="-451355"/>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9" name="Google Shape;729;p18"/>
          <p:cNvSpPr/>
          <p:nvPr/>
        </p:nvSpPr>
        <p:spPr>
          <a:xfrm flipH="1" rot="5400000">
            <a:off x="8974253" y="-770301"/>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0" name="Google Shape;730;p18"/>
          <p:cNvSpPr/>
          <p:nvPr/>
        </p:nvSpPr>
        <p:spPr>
          <a:xfrm flipH="1" rot="5400000">
            <a:off x="8917983" y="76214"/>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31" name="Google Shape;731;p18"/>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2" name="Google Shape;732;p18"/>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3" name="Google Shape;733;p18"/>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4" name="Google Shape;734;p18"/>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5" name="Google Shape;735;p18"/>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6" name="Google Shape;736;p18"/>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7" name="Google Shape;737;p18"/>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8" name="Google Shape;738;p18"/>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9" name="Google Shape;739;p18"/>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0" name="Google Shape;740;p18"/>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1" name="Google Shape;741;p18"/>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2" name="Google Shape;742;p18"/>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CUSTOM_21">
    <p:spTree>
      <p:nvGrpSpPr>
        <p:cNvPr id="743" name="Shape 743"/>
        <p:cNvGrpSpPr/>
        <p:nvPr/>
      </p:nvGrpSpPr>
      <p:grpSpPr>
        <a:xfrm>
          <a:off x="0" y="0"/>
          <a:ext cx="0" cy="0"/>
          <a:chOff x="0" y="0"/>
          <a:chExt cx="0" cy="0"/>
        </a:xfrm>
      </p:grpSpPr>
      <p:sp>
        <p:nvSpPr>
          <p:cNvPr id="744" name="Google Shape;744;p19"/>
          <p:cNvSpPr/>
          <p:nvPr/>
        </p:nvSpPr>
        <p:spPr>
          <a:xfrm rot="-5400000">
            <a:off x="743370" y="4066015"/>
            <a:ext cx="2062760" cy="3521298"/>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45" name="Google Shape;745;p19"/>
          <p:cNvGrpSpPr/>
          <p:nvPr/>
        </p:nvGrpSpPr>
        <p:grpSpPr>
          <a:xfrm rot="-5400000">
            <a:off x="3182749" y="5302048"/>
            <a:ext cx="481332" cy="545741"/>
            <a:chOff x="2343913" y="3077625"/>
            <a:chExt cx="435831" cy="427161"/>
          </a:xfrm>
        </p:grpSpPr>
        <p:sp>
          <p:nvSpPr>
            <p:cNvPr id="746" name="Google Shape;746;p19"/>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7" name="Google Shape;747;p19"/>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8" name="Google Shape;748;p19"/>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9" name="Google Shape;749;p19"/>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0" name="Google Shape;750;p19"/>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1" name="Google Shape;751;p19"/>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2" name="Google Shape;752;p19"/>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3" name="Google Shape;753;p19"/>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4" name="Google Shape;754;p19"/>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5" name="Google Shape;755;p19"/>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6" name="Google Shape;756;p19"/>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7" name="Google Shape;757;p19"/>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8" name="Google Shape;758;p19"/>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9" name="Google Shape;759;p19"/>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0" name="Google Shape;760;p19"/>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1" name="Google Shape;761;p19"/>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2" name="Google Shape;762;p19"/>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3" name="Google Shape;763;p19"/>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4" name="Google Shape;764;p19"/>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5" name="Google Shape;765;p19"/>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6" name="Google Shape;766;p19"/>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7" name="Google Shape;767;p19"/>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8" name="Google Shape;768;p19"/>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9" name="Google Shape;769;p19"/>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0" name="Google Shape;770;p19"/>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1" name="Google Shape;771;p19"/>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2" name="Google Shape;772;p19"/>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3" name="Google Shape;773;p19"/>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4" name="Google Shape;774;p19"/>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5" name="Google Shape;775;p19"/>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6" name="Google Shape;776;p19"/>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7" name="Google Shape;777;p19"/>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8" name="Google Shape;778;p19"/>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9" name="Google Shape;779;p19"/>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0" name="Google Shape;780;p19"/>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1" name="Google Shape;781;p19"/>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2" name="Google Shape;782;p19"/>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3" name="Google Shape;783;p19"/>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4" name="Google Shape;784;p19"/>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5" name="Google Shape;785;p19"/>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6" name="Google Shape;786;p19"/>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7" name="Google Shape;787;p19"/>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8" name="Google Shape;788;p19"/>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9" name="Google Shape;789;p19"/>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0" name="Google Shape;790;p19"/>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1" name="Google Shape;791;p19"/>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2" name="Google Shape;792;p19"/>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3" name="Google Shape;793;p19"/>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4" name="Google Shape;794;p19"/>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5" name="Google Shape;795;p19"/>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6" name="Google Shape;796;p19"/>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7" name="Google Shape;797;p19"/>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8" name="Google Shape;798;p19"/>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9" name="Google Shape;799;p19"/>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0" name="Google Shape;800;p19"/>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1" name="Google Shape;801;p19"/>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2" name="Google Shape;802;p19"/>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3" name="Google Shape;803;p19"/>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4" name="Google Shape;804;p19"/>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5" name="Google Shape;805;p19"/>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6" name="Google Shape;806;p19"/>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7" name="Google Shape;807;p19"/>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8" name="Google Shape;808;p19"/>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9" name="Google Shape;809;p19"/>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0" name="Google Shape;810;p19"/>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1" name="Google Shape;811;p19"/>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2" name="Google Shape;812;p19"/>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3" name="Google Shape;813;p19"/>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4" name="Google Shape;814;p19"/>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5" name="Google Shape;815;p19"/>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6" name="Google Shape;816;p19"/>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817" name="Google Shape;817;p19"/>
          <p:cNvGrpSpPr/>
          <p:nvPr/>
        </p:nvGrpSpPr>
        <p:grpSpPr>
          <a:xfrm rot="-5400000">
            <a:off x="3108791" y="5255454"/>
            <a:ext cx="481226" cy="545741"/>
            <a:chOff x="2386148" y="3019695"/>
            <a:chExt cx="435735" cy="427161"/>
          </a:xfrm>
        </p:grpSpPr>
        <p:sp>
          <p:nvSpPr>
            <p:cNvPr id="818" name="Google Shape;818;p19"/>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9" name="Google Shape;819;p19"/>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0" name="Google Shape;820;p19"/>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1" name="Google Shape;821;p19"/>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2" name="Google Shape;822;p19"/>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3" name="Google Shape;823;p19"/>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4" name="Google Shape;824;p19"/>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5" name="Google Shape;825;p19"/>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6" name="Google Shape;826;p19"/>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7" name="Google Shape;827;p19"/>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8" name="Google Shape;828;p19"/>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9" name="Google Shape;829;p19"/>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0" name="Google Shape;830;p19"/>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1" name="Google Shape;831;p19"/>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2" name="Google Shape;832;p19"/>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3" name="Google Shape;833;p19"/>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4" name="Google Shape;834;p19"/>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5" name="Google Shape;835;p19"/>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6" name="Google Shape;836;p19"/>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7" name="Google Shape;837;p19"/>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8" name="Google Shape;838;p19"/>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9" name="Google Shape;839;p19"/>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0" name="Google Shape;840;p19"/>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1" name="Google Shape;841;p19"/>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2" name="Google Shape;842;p19"/>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3" name="Google Shape;843;p19"/>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4" name="Google Shape;844;p19"/>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5" name="Google Shape;845;p19"/>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6" name="Google Shape;846;p19"/>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7" name="Google Shape;847;p19"/>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8" name="Google Shape;848;p19"/>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9" name="Google Shape;849;p19"/>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0" name="Google Shape;850;p19"/>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1" name="Google Shape;851;p19"/>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2" name="Google Shape;852;p19"/>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3" name="Google Shape;853;p19"/>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4" name="Google Shape;854;p19"/>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5" name="Google Shape;855;p19"/>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6" name="Google Shape;856;p19"/>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7" name="Google Shape;857;p19"/>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8" name="Google Shape;858;p19"/>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9" name="Google Shape;859;p19"/>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0" name="Google Shape;860;p19"/>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1" name="Google Shape;861;p19"/>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2" name="Google Shape;862;p19"/>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3" name="Google Shape;863;p19"/>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4" name="Google Shape;864;p19"/>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5" name="Google Shape;865;p19"/>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6" name="Google Shape;866;p19"/>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7" name="Google Shape;867;p19"/>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8" name="Google Shape;868;p19"/>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9" name="Google Shape;869;p19"/>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0" name="Google Shape;870;p19"/>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1" name="Google Shape;871;p19"/>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2" name="Google Shape;872;p19"/>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3" name="Google Shape;873;p19"/>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4" name="Google Shape;874;p19"/>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5" name="Google Shape;875;p19"/>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6" name="Google Shape;876;p19"/>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7" name="Google Shape;877;p19"/>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8" name="Google Shape;878;p19"/>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9" name="Google Shape;879;p19"/>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0" name="Google Shape;880;p19"/>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1" name="Google Shape;881;p19"/>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2" name="Google Shape;882;p19"/>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3" name="Google Shape;883;p19"/>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4" name="Google Shape;884;p19"/>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5" name="Google Shape;885;p19"/>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6" name="Google Shape;886;p19"/>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7" name="Google Shape;887;p19"/>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8" name="Google Shape;888;p19"/>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889" name="Google Shape;889;p19"/>
          <p:cNvSpPr/>
          <p:nvPr/>
        </p:nvSpPr>
        <p:spPr>
          <a:xfrm rot="-5400000">
            <a:off x="877517" y="4108848"/>
            <a:ext cx="1871679" cy="3626713"/>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0" name="Google Shape;890;p19"/>
          <p:cNvSpPr/>
          <p:nvPr/>
        </p:nvSpPr>
        <p:spPr>
          <a:xfrm rot="-5400000">
            <a:off x="3864879" y="4120673"/>
            <a:ext cx="1990905" cy="3483836"/>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1" name="Google Shape;891;p19"/>
          <p:cNvSpPr/>
          <p:nvPr/>
        </p:nvSpPr>
        <p:spPr>
          <a:xfrm rot="5400000">
            <a:off x="5450004" y="4891616"/>
            <a:ext cx="1952038" cy="19795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2" name="Google Shape;892;p19"/>
          <p:cNvSpPr/>
          <p:nvPr/>
        </p:nvSpPr>
        <p:spPr>
          <a:xfrm rot="5400000">
            <a:off x="6915961" y="4411779"/>
            <a:ext cx="1873529" cy="301928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3" name="Google Shape;893;p19"/>
          <p:cNvSpPr/>
          <p:nvPr/>
        </p:nvSpPr>
        <p:spPr>
          <a:xfrm rot="5400000">
            <a:off x="9136258" y="3802463"/>
            <a:ext cx="2121767" cy="3989715"/>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4" name="Google Shape;894;p19"/>
          <p:cNvSpPr/>
          <p:nvPr/>
        </p:nvSpPr>
        <p:spPr>
          <a:xfrm rot="5400000">
            <a:off x="9066136" y="4830590"/>
            <a:ext cx="1951228" cy="21039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95" name="Google Shape;895;p19"/>
          <p:cNvSpPr/>
          <p:nvPr/>
        </p:nvSpPr>
        <p:spPr>
          <a:xfrm>
            <a:off x="257550" y="237750"/>
            <a:ext cx="11676900" cy="63825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9"/>
          <p:cNvSpPr/>
          <p:nvPr/>
        </p:nvSpPr>
        <p:spPr>
          <a:xfrm rot="-5400000">
            <a:off x="56744" y="4999274"/>
            <a:ext cx="1802027" cy="1915511"/>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7" name="Google Shape;897;p19"/>
          <p:cNvSpPr/>
          <p:nvPr/>
        </p:nvSpPr>
        <p:spPr>
          <a:xfrm rot="-5400000">
            <a:off x="2234614" y="4513359"/>
            <a:ext cx="1693946" cy="299542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8" name="Google Shape;898;p19"/>
          <p:cNvSpPr/>
          <p:nvPr/>
        </p:nvSpPr>
        <p:spPr>
          <a:xfrm rot="-5400000">
            <a:off x="3604570" y="4881605"/>
            <a:ext cx="1817859" cy="2135019"/>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9" name="Google Shape;899;p19"/>
          <p:cNvSpPr/>
          <p:nvPr/>
        </p:nvSpPr>
        <p:spPr>
          <a:xfrm rot="5400000">
            <a:off x="7837595" y="4479235"/>
            <a:ext cx="1789007" cy="2968880"/>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0" name="Google Shape;900;p19"/>
          <p:cNvSpPr/>
          <p:nvPr/>
        </p:nvSpPr>
        <p:spPr>
          <a:xfrm rot="5400000">
            <a:off x="10075741" y="4741031"/>
            <a:ext cx="2385865" cy="184665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22">
    <p:spTree>
      <p:nvGrpSpPr>
        <p:cNvPr id="901" name="Shape 901"/>
        <p:cNvGrpSpPr/>
        <p:nvPr/>
      </p:nvGrpSpPr>
      <p:grpSpPr>
        <a:xfrm>
          <a:off x="0" y="0"/>
          <a:ext cx="0" cy="0"/>
          <a:chOff x="0" y="0"/>
          <a:chExt cx="0" cy="0"/>
        </a:xfrm>
      </p:grpSpPr>
      <p:sp>
        <p:nvSpPr>
          <p:cNvPr id="902" name="Google Shape;902;p20"/>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3" name="Google Shape;903;p20"/>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4" name="Google Shape;904;p20"/>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5" name="Google Shape;905;p20"/>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6" name="Google Shape;906;p20"/>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7" name="Google Shape;907;p20"/>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8" name="Google Shape;908;p20"/>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9" name="Google Shape;909;p20"/>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0" name="Google Shape;910;p20"/>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1" name="Google Shape;911;p20"/>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2" name="Google Shape;912;p20"/>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3" name="Google Shape;913;p20"/>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81" name="Shape 181"/>
        <p:cNvGrpSpPr/>
        <p:nvPr/>
      </p:nvGrpSpPr>
      <p:grpSpPr>
        <a:xfrm>
          <a:off x="0" y="0"/>
          <a:ext cx="0" cy="0"/>
          <a:chOff x="0" y="0"/>
          <a:chExt cx="0" cy="0"/>
        </a:xfrm>
      </p:grpSpPr>
      <p:sp>
        <p:nvSpPr>
          <p:cNvPr id="182" name="Google Shape;182;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914" name="Shape 914"/>
        <p:cNvGrpSpPr/>
        <p:nvPr/>
      </p:nvGrpSpPr>
      <p:grpSpPr>
        <a:xfrm>
          <a:off x="0" y="0"/>
          <a:ext cx="0" cy="0"/>
          <a:chOff x="0" y="0"/>
          <a:chExt cx="0" cy="0"/>
        </a:xfrm>
      </p:grpSpPr>
      <p:grpSp>
        <p:nvGrpSpPr>
          <p:cNvPr id="915" name="Google Shape;915;p21"/>
          <p:cNvGrpSpPr/>
          <p:nvPr/>
        </p:nvGrpSpPr>
        <p:grpSpPr>
          <a:xfrm>
            <a:off x="0" y="0"/>
            <a:ext cx="12192000" cy="6858000"/>
            <a:chOff x="0" y="0"/>
            <a:chExt cx="12192000" cy="6858000"/>
          </a:xfrm>
        </p:grpSpPr>
        <p:sp>
          <p:nvSpPr>
            <p:cNvPr id="916" name="Google Shape;916;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18" name="Google Shape;918;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19" name="Google Shape;919;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920" name="Google Shape;920;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921" name="Google Shape;921;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922" name="Google Shape;922;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923" name="Google Shape;923;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924" name="Google Shape;924;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5" name="Shape 925"/>
        <p:cNvGrpSpPr/>
        <p:nvPr/>
      </p:nvGrpSpPr>
      <p:grpSpPr>
        <a:xfrm>
          <a:off x="0" y="0"/>
          <a:ext cx="0" cy="0"/>
          <a:chOff x="0" y="0"/>
          <a:chExt cx="0" cy="0"/>
        </a:xfrm>
      </p:grpSpPr>
      <p:sp>
        <p:nvSpPr>
          <p:cNvPr id="926" name="Google Shape;926;p22"/>
          <p:cNvSpPr txBox="1"/>
          <p:nvPr>
            <p:ph type="title"/>
          </p:nvPr>
        </p:nvSpPr>
        <p:spPr>
          <a:xfrm>
            <a:off x="415600" y="390467"/>
            <a:ext cx="11360700" cy="1068000"/>
          </a:xfrm>
          <a:prstGeom prst="rect">
            <a:avLst/>
          </a:prstGeom>
        </p:spPr>
        <p:txBody>
          <a:bodyPr anchorCtr="0" anchor="t" bIns="121900" lIns="121900" spcFirstLastPara="1" rIns="121900" wrap="square" tIns="12190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927" name="Google Shape;927;p22"/>
          <p:cNvSpPr txBox="1"/>
          <p:nvPr>
            <p:ph idx="1" type="body"/>
          </p:nvPr>
        </p:nvSpPr>
        <p:spPr>
          <a:xfrm>
            <a:off x="415600" y="1638233"/>
            <a:ext cx="11360700" cy="44535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28" name="Google Shape;928;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83" name="Shape 183"/>
        <p:cNvGrpSpPr/>
        <p:nvPr/>
      </p:nvGrpSpPr>
      <p:grpSpPr>
        <a:xfrm>
          <a:off x="0" y="0"/>
          <a:ext cx="0" cy="0"/>
          <a:chOff x="0" y="0"/>
          <a:chExt cx="0" cy="0"/>
        </a:xfrm>
      </p:grpSpPr>
      <p:sp>
        <p:nvSpPr>
          <p:cNvPr id="184" name="Google Shape;184;p4"/>
          <p:cNvSpPr txBox="1"/>
          <p:nvPr>
            <p:ph type="title"/>
          </p:nvPr>
        </p:nvSpPr>
        <p:spPr>
          <a:xfrm>
            <a:off x="1595950" y="1553550"/>
            <a:ext cx="53226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SzPts val="7000"/>
              <a:buFont typeface="Aldrich"/>
              <a:buNone/>
              <a:defRPr sz="7000"/>
            </a:lvl1pPr>
            <a:lvl2pPr lvl="1"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2pPr>
            <a:lvl3pPr lvl="2"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3pPr>
            <a:lvl4pPr lvl="3"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4pPr>
            <a:lvl5pPr lvl="4"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5pPr>
            <a:lvl6pPr lvl="5"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6pPr>
            <a:lvl7pPr lvl="6"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7pPr>
            <a:lvl8pPr lvl="7"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8pPr>
            <a:lvl9pPr lvl="8"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9pPr>
          </a:lstStyle>
          <a:p/>
        </p:txBody>
      </p:sp>
      <p:sp>
        <p:nvSpPr>
          <p:cNvPr id="185" name="Google Shape;185;p4"/>
          <p:cNvSpPr txBox="1"/>
          <p:nvPr>
            <p:ph idx="1" type="body"/>
          </p:nvPr>
        </p:nvSpPr>
        <p:spPr>
          <a:xfrm>
            <a:off x="1595925" y="2957850"/>
            <a:ext cx="5322600" cy="22359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186" name="Google Shape;186;p4"/>
          <p:cNvSpPr/>
          <p:nvPr/>
        </p:nvSpPr>
        <p:spPr>
          <a:xfrm>
            <a:off x="-3" y="-1"/>
            <a:ext cx="1500643" cy="2295195"/>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4"/>
          <p:cNvSpPr/>
          <p:nvPr/>
        </p:nvSpPr>
        <p:spPr>
          <a:xfrm rot="10800000">
            <a:off x="-843" y="1185942"/>
            <a:ext cx="1728565" cy="1612132"/>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solidFill>
            <a:schemeClr val="accent6"/>
          </a:solidFill>
          <a:ln>
            <a:noFill/>
          </a:ln>
          <a:effectLst>
            <a:outerShdw blurRad="50800" rotWithShape="0" dir="44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88" name="Shape 188"/>
        <p:cNvGrpSpPr/>
        <p:nvPr/>
      </p:nvGrpSpPr>
      <p:grpSpPr>
        <a:xfrm>
          <a:off x="0" y="0"/>
          <a:ext cx="0" cy="0"/>
          <a:chOff x="0" y="0"/>
          <a:chExt cx="0" cy="0"/>
        </a:xfrm>
      </p:grpSpPr>
      <p:sp>
        <p:nvSpPr>
          <p:cNvPr id="189" name="Google Shape;189;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0" name="Google Shape;190;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1" name="Google Shape;191;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2" name="Google Shape;192;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3" name="Google Shape;193;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4" name="Google Shape;194;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5" name="Google Shape;195;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6" name="Google Shape;196;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7" name="Google Shape;197;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8" name="Google Shape;198;p5"/>
          <p:cNvSpPr/>
          <p:nvPr/>
        </p:nvSpPr>
        <p:spPr>
          <a:xfrm rot="10800000">
            <a:off x="10110662" y="4955987"/>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accent2"/>
              </a:gs>
              <a:gs pos="100000">
                <a:schemeClr val="accent3"/>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99" name="Google Shape;199;p5"/>
          <p:cNvSpPr/>
          <p:nvPr/>
        </p:nvSpPr>
        <p:spPr>
          <a:xfrm>
            <a:off x="9928369" y="4785622"/>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0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5"/>
          <p:cNvSpPr/>
          <p:nvPr/>
        </p:nvSpPr>
        <p:spPr>
          <a:xfrm>
            <a:off x="10020242" y="2835230"/>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5"/>
          <p:cNvSpPr/>
          <p:nvPr/>
        </p:nvSpPr>
        <p:spPr>
          <a:xfrm>
            <a:off x="9425380" y="12"/>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2" name="Google Shape;202;p5"/>
          <p:cNvSpPr/>
          <p:nvPr/>
        </p:nvSpPr>
        <p:spPr>
          <a:xfrm>
            <a:off x="10118201" y="1979372"/>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3" name="Google Shape;203;p5"/>
          <p:cNvSpPr/>
          <p:nvPr/>
        </p:nvSpPr>
        <p:spPr>
          <a:xfrm>
            <a:off x="9732543" y="14"/>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4" name="Google Shape;204;p5"/>
          <p:cNvSpPr/>
          <p:nvPr/>
        </p:nvSpPr>
        <p:spPr>
          <a:xfrm>
            <a:off x="9930190" y="1100446"/>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05" name="Shape 205"/>
        <p:cNvGrpSpPr/>
        <p:nvPr/>
      </p:nvGrpSpPr>
      <p:grpSpPr>
        <a:xfrm>
          <a:off x="0" y="0"/>
          <a:ext cx="0" cy="0"/>
          <a:chOff x="0" y="0"/>
          <a:chExt cx="0" cy="0"/>
        </a:xfrm>
      </p:grpSpPr>
      <p:sp>
        <p:nvSpPr>
          <p:cNvPr id="206" name="Google Shape;206;p6"/>
          <p:cNvSpPr txBox="1"/>
          <p:nvPr>
            <p:ph idx="1" type="body"/>
          </p:nvPr>
        </p:nvSpPr>
        <p:spPr>
          <a:xfrm>
            <a:off x="2401350" y="3026500"/>
            <a:ext cx="7389300" cy="20751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207" name="Google Shape;207;p6"/>
          <p:cNvSpPr txBox="1"/>
          <p:nvPr>
            <p:ph type="title"/>
          </p:nvPr>
        </p:nvSpPr>
        <p:spPr>
          <a:xfrm>
            <a:off x="2401350" y="2102050"/>
            <a:ext cx="73893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8" name="Google Shape;208;p6"/>
          <p:cNvSpPr/>
          <p:nvPr/>
        </p:nvSpPr>
        <p:spPr>
          <a:xfrm flipH="1" rot="5400000">
            <a:off x="9667295" y="4766904"/>
            <a:ext cx="1092197" cy="308999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9" name="Google Shape;209;p6"/>
          <p:cNvSpPr/>
          <p:nvPr/>
        </p:nvSpPr>
        <p:spPr>
          <a:xfrm flipH="1" rot="5400000">
            <a:off x="10190415" y="4844389"/>
            <a:ext cx="869806" cy="3157414"/>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6"/>
          <p:cNvSpPr/>
          <p:nvPr/>
        </p:nvSpPr>
        <p:spPr>
          <a:xfrm flipH="1" rot="5400000">
            <a:off x="10851799" y="5505774"/>
            <a:ext cx="789082" cy="19153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1" name="Google Shape;211;p6"/>
          <p:cNvSpPr/>
          <p:nvPr/>
        </p:nvSpPr>
        <p:spPr>
          <a:xfrm flipH="1" rot="5400000">
            <a:off x="8281931" y="5771198"/>
            <a:ext cx="663819" cy="1509783"/>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6"/>
          <p:cNvSpPr/>
          <p:nvPr/>
        </p:nvSpPr>
        <p:spPr>
          <a:xfrm flipH="1" rot="5400000">
            <a:off x="6664879" y="4864075"/>
            <a:ext cx="1007985" cy="2979861"/>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3" name="Google Shape;213;p6"/>
          <p:cNvSpPr/>
          <p:nvPr/>
        </p:nvSpPr>
        <p:spPr>
          <a:xfrm flipH="1" rot="5400000">
            <a:off x="7454667" y="5798360"/>
            <a:ext cx="807429" cy="1311847"/>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4" name="Google Shape;214;p6"/>
          <p:cNvSpPr/>
          <p:nvPr/>
        </p:nvSpPr>
        <p:spPr>
          <a:xfrm flipH="1" rot="-5400000">
            <a:off x="5290593" y="5627270"/>
            <a:ext cx="963822" cy="1497652"/>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5" name="Google Shape;215;p6"/>
          <p:cNvSpPr/>
          <p:nvPr/>
        </p:nvSpPr>
        <p:spPr>
          <a:xfrm flipH="1" rot="-5400000">
            <a:off x="3967365" y="5104019"/>
            <a:ext cx="871949" cy="2636026"/>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6" name="Google Shape;216;p6"/>
          <p:cNvSpPr/>
          <p:nvPr/>
        </p:nvSpPr>
        <p:spPr>
          <a:xfrm flipH="1" rot="-5400000">
            <a:off x="201946" y="5201279"/>
            <a:ext cx="1466811" cy="1846653"/>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7" name="Google Shape;217;p6"/>
          <p:cNvSpPr/>
          <p:nvPr/>
        </p:nvSpPr>
        <p:spPr>
          <a:xfrm flipH="1" rot="-5400000">
            <a:off x="2782135" y="5536905"/>
            <a:ext cx="773990" cy="1868209"/>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8" name="Google Shape;218;p6"/>
          <p:cNvSpPr/>
          <p:nvPr/>
        </p:nvSpPr>
        <p:spPr>
          <a:xfrm flipH="1" rot="-5400000">
            <a:off x="984077" y="4726309"/>
            <a:ext cx="1159648" cy="3103749"/>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9" name="Google Shape;219;p6"/>
          <p:cNvSpPr/>
          <p:nvPr/>
        </p:nvSpPr>
        <p:spPr>
          <a:xfrm flipH="1" rot="-5400000">
            <a:off x="1907416" y="5670097"/>
            <a:ext cx="962001" cy="1413818"/>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20" name="Shape 220"/>
        <p:cNvGrpSpPr/>
        <p:nvPr/>
      </p:nvGrpSpPr>
      <p:grpSpPr>
        <a:xfrm>
          <a:off x="0" y="0"/>
          <a:ext cx="0" cy="0"/>
          <a:chOff x="0" y="0"/>
          <a:chExt cx="0" cy="0"/>
        </a:xfrm>
      </p:grpSpPr>
      <p:sp>
        <p:nvSpPr>
          <p:cNvPr id="221" name="Google Shape;221;p7"/>
          <p:cNvSpPr txBox="1"/>
          <p:nvPr>
            <p:ph type="title"/>
          </p:nvPr>
        </p:nvSpPr>
        <p:spPr>
          <a:xfrm>
            <a:off x="1034538" y="856575"/>
            <a:ext cx="101226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2" name="Google Shape;222;p7"/>
          <p:cNvSpPr txBox="1"/>
          <p:nvPr>
            <p:ph idx="1" type="body"/>
          </p:nvPr>
        </p:nvSpPr>
        <p:spPr>
          <a:xfrm>
            <a:off x="1034538" y="2161475"/>
            <a:ext cx="4759200" cy="3118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223" name="Google Shape;223;p7"/>
          <p:cNvSpPr txBox="1"/>
          <p:nvPr>
            <p:ph idx="2" type="body"/>
          </p:nvPr>
        </p:nvSpPr>
        <p:spPr>
          <a:xfrm>
            <a:off x="6397969" y="2149725"/>
            <a:ext cx="4759500" cy="3118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224" name="Google Shape;224;p7"/>
          <p:cNvSpPr/>
          <p:nvPr/>
        </p:nvSpPr>
        <p:spPr>
          <a:xfrm flipH="1">
            <a:off x="8" y="5021548"/>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33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5" name="Google Shape;225;p7"/>
          <p:cNvSpPr/>
          <p:nvPr/>
        </p:nvSpPr>
        <p:spPr>
          <a:xfrm flipH="1">
            <a:off x="8" y="3079372"/>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6" name="Google Shape;226;p7"/>
          <p:cNvSpPr/>
          <p:nvPr/>
        </p:nvSpPr>
        <p:spPr>
          <a:xfrm flipH="1">
            <a:off x="8" y="5"/>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7" name="Google Shape;227;p7"/>
          <p:cNvSpPr/>
          <p:nvPr/>
        </p:nvSpPr>
        <p:spPr>
          <a:xfrm flipH="1">
            <a:off x="9" y="2227392"/>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8" name="Google Shape;228;p7"/>
          <p:cNvSpPr/>
          <p:nvPr/>
        </p:nvSpPr>
        <p:spPr>
          <a:xfrm flipH="1">
            <a:off x="9" y="6"/>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9" name="Google Shape;229;p7"/>
          <p:cNvSpPr/>
          <p:nvPr/>
        </p:nvSpPr>
        <p:spPr>
          <a:xfrm flipH="1">
            <a:off x="9" y="167278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30" name="Google Shape;230;p7"/>
          <p:cNvSpPr/>
          <p:nvPr/>
        </p:nvSpPr>
        <p:spPr>
          <a:xfrm rot="10800000">
            <a:off x="11099802" y="31545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7"/>
          <p:cNvSpPr/>
          <p:nvPr/>
        </p:nvSpPr>
        <p:spPr>
          <a:xfrm rot="10800000">
            <a:off x="11322193" y="35334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2" name="Google Shape;232;p7"/>
          <p:cNvSpPr/>
          <p:nvPr/>
        </p:nvSpPr>
        <p:spPr>
          <a:xfrm rot="10800000">
            <a:off x="11402917" y="47786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3" name="Google Shape;233;p7"/>
          <p:cNvSpPr/>
          <p:nvPr/>
        </p:nvSpPr>
        <p:spPr>
          <a:xfrm rot="10800000">
            <a:off x="11528180" y="23443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4" name="Google Shape;234;p7"/>
          <p:cNvSpPr/>
          <p:nvPr/>
        </p:nvSpPr>
        <p:spPr>
          <a:xfrm rot="10800000">
            <a:off x="11184014" y="1592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5" name="Google Shape;235;p7"/>
          <p:cNvSpPr/>
          <p:nvPr/>
        </p:nvSpPr>
        <p:spPr>
          <a:xfrm rot="10800000">
            <a:off x="11384570" y="16866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6" name="Google Shape;236;p7"/>
          <p:cNvSpPr/>
          <p:nvPr/>
        </p:nvSpPr>
        <p:spPr>
          <a:xfrm flipH="1" rot="10800000">
            <a:off x="11229998" y="62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37" name="Shape 237"/>
        <p:cNvGrpSpPr/>
        <p:nvPr/>
      </p:nvGrpSpPr>
      <p:grpSpPr>
        <a:xfrm>
          <a:off x="0" y="0"/>
          <a:ext cx="0" cy="0"/>
          <a:chOff x="0" y="0"/>
          <a:chExt cx="0" cy="0"/>
        </a:xfrm>
      </p:grpSpPr>
      <p:sp>
        <p:nvSpPr>
          <p:cNvPr id="238" name="Google Shape;238;p8"/>
          <p:cNvSpPr txBox="1"/>
          <p:nvPr>
            <p:ph type="title"/>
          </p:nvPr>
        </p:nvSpPr>
        <p:spPr>
          <a:xfrm>
            <a:off x="756810" y="593375"/>
            <a:ext cx="10739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9" name="Google Shape;239;p8"/>
          <p:cNvSpPr txBox="1"/>
          <p:nvPr>
            <p:ph idx="1" type="body"/>
          </p:nvPr>
        </p:nvSpPr>
        <p:spPr>
          <a:xfrm>
            <a:off x="756810" y="1511325"/>
            <a:ext cx="10739400" cy="36210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240" name="Google Shape;240;p8"/>
          <p:cNvSpPr/>
          <p:nvPr/>
        </p:nvSpPr>
        <p:spPr>
          <a:xfrm rot="-5400000">
            <a:off x="743370" y="4066015"/>
            <a:ext cx="2062760" cy="3521298"/>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41" name="Google Shape;241;p8"/>
          <p:cNvGrpSpPr/>
          <p:nvPr/>
        </p:nvGrpSpPr>
        <p:grpSpPr>
          <a:xfrm rot="-5400000">
            <a:off x="3182749" y="5302048"/>
            <a:ext cx="481332" cy="545741"/>
            <a:chOff x="2343913" y="3077625"/>
            <a:chExt cx="435831" cy="427161"/>
          </a:xfrm>
        </p:grpSpPr>
        <p:sp>
          <p:nvSpPr>
            <p:cNvPr id="242" name="Google Shape;242;p8"/>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3" name="Google Shape;243;p8"/>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4" name="Google Shape;244;p8"/>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5" name="Google Shape;245;p8"/>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6" name="Google Shape;246;p8"/>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7" name="Google Shape;247;p8"/>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8" name="Google Shape;248;p8"/>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9" name="Google Shape;249;p8"/>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0" name="Google Shape;250;p8"/>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1" name="Google Shape;251;p8"/>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2" name="Google Shape;252;p8"/>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3" name="Google Shape;253;p8"/>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4" name="Google Shape;254;p8"/>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5" name="Google Shape;255;p8"/>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6" name="Google Shape;256;p8"/>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7" name="Google Shape;257;p8"/>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8" name="Google Shape;258;p8"/>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9" name="Google Shape;259;p8"/>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0" name="Google Shape;260;p8"/>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1" name="Google Shape;261;p8"/>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2" name="Google Shape;262;p8"/>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3" name="Google Shape;263;p8"/>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4" name="Google Shape;264;p8"/>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5" name="Google Shape;265;p8"/>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6" name="Google Shape;266;p8"/>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7" name="Google Shape;267;p8"/>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8" name="Google Shape;268;p8"/>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9" name="Google Shape;269;p8"/>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0" name="Google Shape;270;p8"/>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1" name="Google Shape;271;p8"/>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2" name="Google Shape;272;p8"/>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3" name="Google Shape;273;p8"/>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4" name="Google Shape;274;p8"/>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5" name="Google Shape;275;p8"/>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6" name="Google Shape;276;p8"/>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7" name="Google Shape;277;p8"/>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8" name="Google Shape;278;p8"/>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9" name="Google Shape;279;p8"/>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0" name="Google Shape;280;p8"/>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1" name="Google Shape;281;p8"/>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2" name="Google Shape;282;p8"/>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3" name="Google Shape;283;p8"/>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4" name="Google Shape;284;p8"/>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5" name="Google Shape;285;p8"/>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6" name="Google Shape;286;p8"/>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7" name="Google Shape;287;p8"/>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8" name="Google Shape;288;p8"/>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9" name="Google Shape;289;p8"/>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0" name="Google Shape;290;p8"/>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1" name="Google Shape;291;p8"/>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2" name="Google Shape;292;p8"/>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3" name="Google Shape;293;p8"/>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4" name="Google Shape;294;p8"/>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5" name="Google Shape;295;p8"/>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6" name="Google Shape;296;p8"/>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7" name="Google Shape;297;p8"/>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8" name="Google Shape;298;p8"/>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9" name="Google Shape;299;p8"/>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0" name="Google Shape;300;p8"/>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1" name="Google Shape;301;p8"/>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2" name="Google Shape;302;p8"/>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3" name="Google Shape;303;p8"/>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4" name="Google Shape;304;p8"/>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5" name="Google Shape;305;p8"/>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6" name="Google Shape;306;p8"/>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7" name="Google Shape;307;p8"/>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8" name="Google Shape;308;p8"/>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9" name="Google Shape;309;p8"/>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0" name="Google Shape;310;p8"/>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1" name="Google Shape;311;p8"/>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2" name="Google Shape;312;p8"/>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313" name="Google Shape;313;p8"/>
          <p:cNvGrpSpPr/>
          <p:nvPr/>
        </p:nvGrpSpPr>
        <p:grpSpPr>
          <a:xfrm rot="-5400000">
            <a:off x="3108791" y="5255454"/>
            <a:ext cx="481226" cy="545741"/>
            <a:chOff x="2386148" y="3019695"/>
            <a:chExt cx="435735" cy="427161"/>
          </a:xfrm>
        </p:grpSpPr>
        <p:sp>
          <p:nvSpPr>
            <p:cNvPr id="314" name="Google Shape;314;p8"/>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5" name="Google Shape;315;p8"/>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6" name="Google Shape;316;p8"/>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7" name="Google Shape;317;p8"/>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8" name="Google Shape;318;p8"/>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9" name="Google Shape;319;p8"/>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0" name="Google Shape;320;p8"/>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1" name="Google Shape;321;p8"/>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2" name="Google Shape;322;p8"/>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3" name="Google Shape;323;p8"/>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4" name="Google Shape;324;p8"/>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5" name="Google Shape;325;p8"/>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6" name="Google Shape;326;p8"/>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7" name="Google Shape;327;p8"/>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8" name="Google Shape;328;p8"/>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9" name="Google Shape;329;p8"/>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0" name="Google Shape;330;p8"/>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1" name="Google Shape;331;p8"/>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2" name="Google Shape;332;p8"/>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3" name="Google Shape;333;p8"/>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4" name="Google Shape;334;p8"/>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5" name="Google Shape;335;p8"/>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6" name="Google Shape;336;p8"/>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7" name="Google Shape;337;p8"/>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8" name="Google Shape;338;p8"/>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9" name="Google Shape;339;p8"/>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0" name="Google Shape;340;p8"/>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1" name="Google Shape;341;p8"/>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2" name="Google Shape;342;p8"/>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3" name="Google Shape;343;p8"/>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4" name="Google Shape;344;p8"/>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5" name="Google Shape;345;p8"/>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6" name="Google Shape;346;p8"/>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7" name="Google Shape;347;p8"/>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8" name="Google Shape;348;p8"/>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9" name="Google Shape;349;p8"/>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0" name="Google Shape;350;p8"/>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1" name="Google Shape;351;p8"/>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2" name="Google Shape;352;p8"/>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3" name="Google Shape;353;p8"/>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4" name="Google Shape;354;p8"/>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5" name="Google Shape;355;p8"/>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6" name="Google Shape;356;p8"/>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7" name="Google Shape;357;p8"/>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8" name="Google Shape;358;p8"/>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9" name="Google Shape;359;p8"/>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0" name="Google Shape;360;p8"/>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1" name="Google Shape;361;p8"/>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2" name="Google Shape;362;p8"/>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3" name="Google Shape;363;p8"/>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4" name="Google Shape;364;p8"/>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5" name="Google Shape;365;p8"/>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6" name="Google Shape;366;p8"/>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7" name="Google Shape;367;p8"/>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8" name="Google Shape;368;p8"/>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9" name="Google Shape;369;p8"/>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0" name="Google Shape;370;p8"/>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1" name="Google Shape;371;p8"/>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2" name="Google Shape;372;p8"/>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3" name="Google Shape;373;p8"/>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4" name="Google Shape;374;p8"/>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5" name="Google Shape;375;p8"/>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6" name="Google Shape;376;p8"/>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7" name="Google Shape;377;p8"/>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8" name="Google Shape;378;p8"/>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9" name="Google Shape;379;p8"/>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0" name="Google Shape;380;p8"/>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1" name="Google Shape;381;p8"/>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2" name="Google Shape;382;p8"/>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3" name="Google Shape;383;p8"/>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4" name="Google Shape;384;p8"/>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385" name="Google Shape;385;p8"/>
          <p:cNvSpPr/>
          <p:nvPr/>
        </p:nvSpPr>
        <p:spPr>
          <a:xfrm rot="-5400000">
            <a:off x="877517" y="4108848"/>
            <a:ext cx="1871679" cy="3626713"/>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6" name="Google Shape;386;p8"/>
          <p:cNvSpPr/>
          <p:nvPr/>
        </p:nvSpPr>
        <p:spPr>
          <a:xfrm rot="-5400000">
            <a:off x="56744" y="4999274"/>
            <a:ext cx="1802027" cy="1915511"/>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7" name="Google Shape;387;p8"/>
          <p:cNvSpPr/>
          <p:nvPr/>
        </p:nvSpPr>
        <p:spPr>
          <a:xfrm rot="-5400000">
            <a:off x="2234614" y="4513359"/>
            <a:ext cx="1693946" cy="299542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8" name="Google Shape;388;p8"/>
          <p:cNvSpPr/>
          <p:nvPr/>
        </p:nvSpPr>
        <p:spPr>
          <a:xfrm rot="-5400000">
            <a:off x="3864879" y="4120673"/>
            <a:ext cx="1990905" cy="3483836"/>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9" name="Google Shape;389;p8"/>
          <p:cNvSpPr/>
          <p:nvPr/>
        </p:nvSpPr>
        <p:spPr>
          <a:xfrm rot="-5400000">
            <a:off x="3604570" y="4881605"/>
            <a:ext cx="1817859" cy="2135019"/>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0" name="Google Shape;390;p8"/>
          <p:cNvSpPr/>
          <p:nvPr/>
        </p:nvSpPr>
        <p:spPr>
          <a:xfrm rot="5400000">
            <a:off x="5450004" y="4891616"/>
            <a:ext cx="1952038" cy="19795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1" name="Google Shape;391;p8"/>
          <p:cNvSpPr/>
          <p:nvPr/>
        </p:nvSpPr>
        <p:spPr>
          <a:xfrm rot="5400000">
            <a:off x="6915961" y="4411779"/>
            <a:ext cx="1873529" cy="301928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2" name="Google Shape;392;p8"/>
          <p:cNvSpPr/>
          <p:nvPr/>
        </p:nvSpPr>
        <p:spPr>
          <a:xfrm rot="5400000">
            <a:off x="10075741" y="4741031"/>
            <a:ext cx="2385865" cy="184665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3" name="Google Shape;393;p8"/>
          <p:cNvSpPr/>
          <p:nvPr/>
        </p:nvSpPr>
        <p:spPr>
          <a:xfrm rot="5400000">
            <a:off x="7837595" y="4479235"/>
            <a:ext cx="1789007" cy="2968880"/>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4" name="Google Shape;394;p8"/>
          <p:cNvSpPr/>
          <p:nvPr/>
        </p:nvSpPr>
        <p:spPr>
          <a:xfrm rot="5400000">
            <a:off x="9136258" y="3802463"/>
            <a:ext cx="2121767" cy="3989715"/>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5" name="Google Shape;395;p8"/>
          <p:cNvSpPr/>
          <p:nvPr/>
        </p:nvSpPr>
        <p:spPr>
          <a:xfrm rot="5400000">
            <a:off x="9066136" y="4830590"/>
            <a:ext cx="1951228" cy="21039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396" name="Shape 396"/>
        <p:cNvGrpSpPr/>
        <p:nvPr/>
      </p:nvGrpSpPr>
      <p:grpSpPr>
        <a:xfrm>
          <a:off x="0" y="0"/>
          <a:ext cx="0" cy="0"/>
          <a:chOff x="0" y="0"/>
          <a:chExt cx="0" cy="0"/>
        </a:xfrm>
      </p:grpSpPr>
      <p:sp>
        <p:nvSpPr>
          <p:cNvPr id="397" name="Google Shape;397;p9"/>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8" name="Google Shape;398;p9"/>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9" name="Google Shape;399;p9"/>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0" name="Google Shape;400;p9"/>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9"/>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9"/>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3" name="Google Shape;403;p9"/>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4" name="Google Shape;404;p9"/>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9"/>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6" name="Google Shape;406;p9"/>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9"/>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8" name="Google Shape;408;p9"/>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09" name="Google Shape;409;p9"/>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0" name="Google Shape;410;p9"/>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1" name="Google Shape;411;p9"/>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2" name="Google Shape;412;p9"/>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3" name="Google Shape;413;p9"/>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4" name="Google Shape;414;p9"/>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5" name="Google Shape;415;p9"/>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6" name="Google Shape;416;p9"/>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7" name="Google Shape;417;p9"/>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8" name="Google Shape;418;p9"/>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9" name="Google Shape;419;p9"/>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0" name="Google Shape;420;p9"/>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21" name="Google Shape;421;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422" name="Google Shape;422;p9"/>
          <p:cNvSpPr txBox="1"/>
          <p:nvPr>
            <p:ph idx="1" type="subTitle"/>
          </p:nvPr>
        </p:nvSpPr>
        <p:spPr>
          <a:xfrm>
            <a:off x="632875" y="5157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a:lvl2pPr>
            <a:lvl3pPr lvl="2" rtl="0" algn="r">
              <a:lnSpc>
                <a:spcPct val="100000"/>
              </a:lnSpc>
              <a:spcBef>
                <a:spcPts val="0"/>
              </a:spcBef>
              <a:spcAft>
                <a:spcPts val="0"/>
              </a:spcAft>
              <a:buSzPts val="1800"/>
              <a:buNone/>
              <a:defRPr/>
            </a:lvl3pPr>
            <a:lvl4pPr lvl="3" rtl="0" algn="r">
              <a:lnSpc>
                <a:spcPct val="100000"/>
              </a:lnSpc>
              <a:spcBef>
                <a:spcPts val="0"/>
              </a:spcBef>
              <a:spcAft>
                <a:spcPts val="0"/>
              </a:spcAft>
              <a:buSzPts val="1800"/>
              <a:buNone/>
              <a:defRPr/>
            </a:lvl4pPr>
            <a:lvl5pPr lvl="4" rtl="0" algn="r">
              <a:lnSpc>
                <a:spcPct val="100000"/>
              </a:lnSpc>
              <a:spcBef>
                <a:spcPts val="0"/>
              </a:spcBef>
              <a:spcAft>
                <a:spcPts val="0"/>
              </a:spcAft>
              <a:buSzPts val="1800"/>
              <a:buNone/>
              <a:defRPr/>
            </a:lvl5pPr>
            <a:lvl6pPr lvl="5" rtl="0" algn="r">
              <a:lnSpc>
                <a:spcPct val="100000"/>
              </a:lnSpc>
              <a:spcBef>
                <a:spcPts val="0"/>
              </a:spcBef>
              <a:spcAft>
                <a:spcPts val="0"/>
              </a:spcAft>
              <a:buSzPts val="1800"/>
              <a:buNone/>
              <a:defRPr/>
            </a:lvl6pPr>
            <a:lvl7pPr lvl="6" rtl="0" algn="r">
              <a:lnSpc>
                <a:spcPct val="100000"/>
              </a:lnSpc>
              <a:spcBef>
                <a:spcPts val="0"/>
              </a:spcBef>
              <a:spcAft>
                <a:spcPts val="0"/>
              </a:spcAft>
              <a:buSzPts val="1800"/>
              <a:buNone/>
              <a:defRPr/>
            </a:lvl7pPr>
            <a:lvl8pPr lvl="7" rtl="0" algn="r">
              <a:lnSpc>
                <a:spcPct val="100000"/>
              </a:lnSpc>
              <a:spcBef>
                <a:spcPts val="0"/>
              </a:spcBef>
              <a:spcAft>
                <a:spcPts val="0"/>
              </a:spcAft>
              <a:buSzPts val="1800"/>
              <a:buNone/>
              <a:defRPr/>
            </a:lvl8pPr>
            <a:lvl9pPr lvl="8" rtl="0" algn="r">
              <a:lnSpc>
                <a:spcPct val="100000"/>
              </a:lnSpc>
              <a:spcBef>
                <a:spcPts val="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423" name="Shape 423"/>
        <p:cNvGrpSpPr/>
        <p:nvPr/>
      </p:nvGrpSpPr>
      <p:grpSpPr>
        <a:xfrm>
          <a:off x="0" y="0"/>
          <a:ext cx="0" cy="0"/>
          <a:chOff x="0" y="0"/>
          <a:chExt cx="0" cy="0"/>
        </a:xfrm>
      </p:grpSpPr>
      <p:sp>
        <p:nvSpPr>
          <p:cNvPr id="424" name="Google Shape;424;p10"/>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5" name="Google Shape;425;p10"/>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6" name="Google Shape;426;p10"/>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7" name="Google Shape;427;p10"/>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8" name="Google Shape;428;p10"/>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9" name="Google Shape;429;p10"/>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0" name="Google Shape;430;p10"/>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1" name="Google Shape;431;p10"/>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2" name="Google Shape;432;p10"/>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3" name="Google Shape;433;p10"/>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4" name="Google Shape;434;p10"/>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5" name="Google Shape;435;p10"/>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36" name="Google Shape;436;p10"/>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10"/>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8" name="Google Shape;438;p10"/>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9" name="Google Shape;439;p10"/>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0" name="Google Shape;440;p10"/>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1" name="Google Shape;441;p10"/>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2" name="Google Shape;442;p10"/>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3" name="Google Shape;443;p10"/>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4" name="Google Shape;444;p10"/>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5" name="Google Shape;445;p10"/>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6" name="Google Shape;446;p10"/>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7" name="Google Shape;447;p10"/>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48" name="Google Shape;448;p10"/>
          <p:cNvSpPr txBox="1"/>
          <p:nvPr>
            <p:ph type="title"/>
          </p:nvPr>
        </p:nvSpPr>
        <p:spPr>
          <a:xfrm>
            <a:off x="548200" y="1007975"/>
            <a:ext cx="11095500" cy="40026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424242"/>
            </a:gs>
            <a:gs pos="100000">
              <a:srgbClr val="01010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1pPr>
            <a:lvl2pPr lvl="1">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2pPr>
            <a:lvl3pPr lvl="2">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3pPr>
            <a:lvl4pPr lvl="3">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4pPr>
            <a:lvl5pPr lvl="4">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5pPr>
            <a:lvl6pPr lvl="5">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6pPr>
            <a:lvl7pPr lvl="6">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7pPr>
            <a:lvl8pPr lvl="7">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8pPr>
            <a:lvl9pPr lvl="8">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indent="-342900" lvl="1" marL="9144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2pPr>
            <a:lvl3pPr indent="-342900" lvl="2" marL="13716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3pPr>
            <a:lvl4pPr indent="-342900" lvl="3" marL="18288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4pPr>
            <a:lvl5pPr indent="-342900" lvl="4" marL="22860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5pPr>
            <a:lvl6pPr indent="-342900" lvl="5" marL="27432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6pPr>
            <a:lvl7pPr indent="-342900" lvl="6" marL="32004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7pPr>
            <a:lvl8pPr indent="-342900" lvl="7" marL="36576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8pPr>
            <a:lvl9pPr indent="-342900" lvl="8" marL="4114800">
              <a:lnSpc>
                <a:spcPct val="115000"/>
              </a:lnSpc>
              <a:spcBef>
                <a:spcPts val="2100"/>
              </a:spcBef>
              <a:spcAft>
                <a:spcPts val="2100"/>
              </a:spcAft>
              <a:buClr>
                <a:srgbClr val="FFFFFF"/>
              </a:buClr>
              <a:buSzPts val="1800"/>
              <a:buFont typeface="Roboto"/>
              <a:buChar char="■"/>
              <a:defRPr sz="1800">
                <a:solidFill>
                  <a:srgbClr val="FFFFFF"/>
                </a:solidFill>
                <a:latin typeface="Roboto"/>
                <a:ea typeface="Roboto"/>
                <a:cs typeface="Roboto"/>
                <a:sym typeface="Robo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718750" y="42136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mc:Choice Requires="p14">
      <p:transition spd="slow" p14:dur="4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drive.google.com/open?id=16RW1H_qvK3vJaWd9k1yVjL0S7ylNK5OO" TargetMode="External"/><Relationship Id="rId4" Type="http://schemas.openxmlformats.org/officeDocument/2006/relationships/hyperlink" Target="https://drive.google.com/open?id=1BSdhQaofk_mMyCsIb03igPqrvR_Zl1CU" TargetMode="External"/><Relationship Id="rId5" Type="http://schemas.openxmlformats.org/officeDocument/2006/relationships/hyperlink" Target="https://drive.google.com/open?id=1MKi2-xNIXmzuqaPfprTT0K0woPUg6tS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21.xml"/><Relationship Id="rId10" Type="http://schemas.openxmlformats.org/officeDocument/2006/relationships/image" Target="../media/image10.png"/><Relationship Id="rId13" Type="http://schemas.openxmlformats.org/officeDocument/2006/relationships/slide" Target="/ppt/slides/slide19.xml"/><Relationship Id="rId12" Type="http://schemas.openxmlformats.org/officeDocument/2006/relationships/slide" Target="/ppt/slides/slide20.xml"/><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5.png"/><Relationship Id="rId15" Type="http://schemas.openxmlformats.org/officeDocument/2006/relationships/slide" Target="/ppt/slides/slide22.xml"/><Relationship Id="rId14" Type="http://schemas.openxmlformats.org/officeDocument/2006/relationships/slide" Target="/ppt/slides/slide22.xml"/><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6.png"/><Relationship Id="rId8" Type="http://schemas.openxmlformats.org/officeDocument/2006/relationships/image" Target="../media/image15.png"/></Relationships>
</file>

<file path=ppt/slides/_rels/slide16.xml.rels><?xml version="1.0" encoding="UTF-8" standalone="yes"?><Relationships xmlns="http://schemas.openxmlformats.org/package/2006/relationships"><Relationship Id="rId10" Type="http://schemas.openxmlformats.org/officeDocument/2006/relationships/hyperlink" Target="https://drive.google.com/open?id=1p2eeiYcn_udNyRZo2fpfjL_KzbFIEpRu"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hyperlink" Target="https://drive.google.com/open?id=1C1AcaoOfk3pmblw8-eIUZ52alZcYla7T" TargetMode="External"/><Relationship Id="rId5" Type="http://schemas.openxmlformats.org/officeDocument/2006/relationships/image" Target="../media/image7.png"/><Relationship Id="rId6" Type="http://schemas.openxmlformats.org/officeDocument/2006/relationships/image" Target="../media/image21.png"/><Relationship Id="rId7" Type="http://schemas.openxmlformats.org/officeDocument/2006/relationships/image" Target="../media/image25.jpg"/><Relationship Id="rId8" Type="http://schemas.openxmlformats.org/officeDocument/2006/relationships/image" Target="../media/image22.jpg"/></Relationships>
</file>

<file path=ppt/slides/_rels/slide17.xml.rels><?xml version="1.0" encoding="UTF-8" standalone="yes"?><Relationships xmlns="http://schemas.openxmlformats.org/package/2006/relationships"><Relationship Id="rId11" Type="http://schemas.openxmlformats.org/officeDocument/2006/relationships/slide" Target="/ppt/slides/slide27.xml"/><Relationship Id="rId10" Type="http://schemas.openxmlformats.org/officeDocument/2006/relationships/image" Target="../media/image27.png"/><Relationship Id="rId13" Type="http://schemas.openxmlformats.org/officeDocument/2006/relationships/slide" Target="/ppt/slides/slide27.xml"/><Relationship Id="rId12"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slide" Target="/ppt/slides/slide27.xml"/><Relationship Id="rId4" Type="http://schemas.openxmlformats.org/officeDocument/2006/relationships/image" Target="../media/image23.png"/><Relationship Id="rId9" Type="http://schemas.openxmlformats.org/officeDocument/2006/relationships/slide" Target="/ppt/slides/slide27.xml"/><Relationship Id="rId15" Type="http://schemas.openxmlformats.org/officeDocument/2006/relationships/slide" Target="/ppt/slides/slide24.xml"/><Relationship Id="rId14" Type="http://schemas.openxmlformats.org/officeDocument/2006/relationships/image" Target="../media/image29.png"/><Relationship Id="rId17" Type="http://schemas.openxmlformats.org/officeDocument/2006/relationships/slide" Target="/ppt/slides/slide25.xml"/><Relationship Id="rId16" Type="http://schemas.openxmlformats.org/officeDocument/2006/relationships/image" Target="../media/image31.png"/><Relationship Id="rId5" Type="http://schemas.openxmlformats.org/officeDocument/2006/relationships/slide" Target="/ppt/slides/slide26.xml"/><Relationship Id="rId19" Type="http://schemas.openxmlformats.org/officeDocument/2006/relationships/hyperlink" Target="https://drive.google.com/open?id=1ub8K0pY7vIv8EE5H77fFiMWtz2MMdWOk" TargetMode="External"/><Relationship Id="rId6" Type="http://schemas.openxmlformats.org/officeDocument/2006/relationships/image" Target="../media/image30.png"/><Relationship Id="rId18" Type="http://schemas.openxmlformats.org/officeDocument/2006/relationships/image" Target="../media/image28.jpg"/><Relationship Id="rId7" Type="http://schemas.openxmlformats.org/officeDocument/2006/relationships/slide" Target="/ppt/slides/slide23.xml"/><Relationship Id="rId8"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 Target="/ppt/slid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 Target="/ppt/slid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slide" Target="/ppt/slid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slide" Target="/ppt/slid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slide" Target="/ppt/slid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slide" Target="/ppt/slid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slide" Target="/ppt/slid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slide" Target="/ppt/slid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23"/>
          <p:cNvSpPr txBox="1"/>
          <p:nvPr>
            <p:ph type="title"/>
          </p:nvPr>
        </p:nvSpPr>
        <p:spPr>
          <a:xfrm>
            <a:off x="290225" y="2281625"/>
            <a:ext cx="11738100" cy="1230600"/>
          </a:xfrm>
          <a:prstGeom prst="rect">
            <a:avLst/>
          </a:prstGeom>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 sz="5700">
                <a:latin typeface="Griffy"/>
                <a:ea typeface="Griffy"/>
                <a:cs typeface="Griffy"/>
                <a:sym typeface="Griffy"/>
              </a:rPr>
              <a:t>Fun Activities that Promote     </a:t>
            </a:r>
            <a:endParaRPr sz="5700">
              <a:latin typeface="Griffy"/>
              <a:ea typeface="Griffy"/>
              <a:cs typeface="Griffy"/>
              <a:sym typeface="Griffy"/>
            </a:endParaRPr>
          </a:p>
          <a:p>
            <a:pPr indent="0" lvl="0" marL="0" rtl="0" algn="ctr">
              <a:lnSpc>
                <a:spcPct val="115000"/>
              </a:lnSpc>
              <a:spcBef>
                <a:spcPts val="0"/>
              </a:spcBef>
              <a:spcAft>
                <a:spcPts val="0"/>
              </a:spcAft>
              <a:buNone/>
            </a:pPr>
            <a:r>
              <a:rPr lang="en" sz="5700">
                <a:latin typeface="Griffy"/>
                <a:ea typeface="Griffy"/>
                <a:cs typeface="Griffy"/>
                <a:sym typeface="Griffy"/>
              </a:rPr>
              <a:t>Speech &amp; Language Skills at Home</a:t>
            </a:r>
            <a:endParaRPr sz="5700">
              <a:latin typeface="Griffy"/>
              <a:ea typeface="Griffy"/>
              <a:cs typeface="Griffy"/>
              <a:sym typeface="Griffy"/>
            </a:endParaRPr>
          </a:p>
          <a:p>
            <a:pPr indent="0" lvl="0" marL="0" rtl="0" algn="ctr">
              <a:lnSpc>
                <a:spcPct val="115000"/>
              </a:lnSpc>
              <a:spcBef>
                <a:spcPts val="0"/>
              </a:spcBef>
              <a:spcAft>
                <a:spcPts val="0"/>
              </a:spcAft>
              <a:buNone/>
            </a:pPr>
            <a:r>
              <a:t/>
            </a:r>
            <a:endParaRPr sz="1300">
              <a:latin typeface="Griffy"/>
              <a:ea typeface="Griffy"/>
              <a:cs typeface="Griffy"/>
              <a:sym typeface="Griffy"/>
            </a:endParaRPr>
          </a:p>
          <a:p>
            <a:pPr indent="0" lvl="0" marL="0" rtl="0" algn="ctr">
              <a:lnSpc>
                <a:spcPct val="115000"/>
              </a:lnSpc>
              <a:spcBef>
                <a:spcPts val="0"/>
              </a:spcBef>
              <a:spcAft>
                <a:spcPts val="0"/>
              </a:spcAft>
              <a:buNone/>
            </a:pPr>
            <a:r>
              <a:rPr lang="en" sz="3100">
                <a:latin typeface="Griffy"/>
                <a:ea typeface="Griffy"/>
                <a:cs typeface="Griffy"/>
                <a:sym typeface="Griffy"/>
              </a:rPr>
              <a:t>Presented  by:</a:t>
            </a:r>
            <a:endParaRPr sz="3100">
              <a:latin typeface="Griffy"/>
              <a:ea typeface="Griffy"/>
              <a:cs typeface="Griffy"/>
              <a:sym typeface="Griffy"/>
            </a:endParaRPr>
          </a:p>
          <a:p>
            <a:pPr indent="0" lvl="0" marL="0" rtl="0" algn="ctr">
              <a:lnSpc>
                <a:spcPct val="115000"/>
              </a:lnSpc>
              <a:spcBef>
                <a:spcPts val="0"/>
              </a:spcBef>
              <a:spcAft>
                <a:spcPts val="0"/>
              </a:spcAft>
              <a:buNone/>
            </a:pPr>
            <a:r>
              <a:rPr lang="en" sz="3100">
                <a:latin typeface="Griffy"/>
                <a:ea typeface="Griffy"/>
                <a:cs typeface="Griffy"/>
                <a:sym typeface="Griffy"/>
              </a:rPr>
              <a:t>New Providence School District</a:t>
            </a:r>
            <a:endParaRPr sz="3100">
              <a:latin typeface="Griffy"/>
              <a:ea typeface="Griffy"/>
              <a:cs typeface="Griffy"/>
              <a:sym typeface="Griffy"/>
            </a:endParaRPr>
          </a:p>
          <a:p>
            <a:pPr indent="0" lvl="0" marL="0" rtl="0" algn="ctr">
              <a:lnSpc>
                <a:spcPct val="115000"/>
              </a:lnSpc>
              <a:spcBef>
                <a:spcPts val="0"/>
              </a:spcBef>
              <a:spcAft>
                <a:spcPts val="0"/>
              </a:spcAft>
              <a:buNone/>
            </a:pPr>
            <a:r>
              <a:rPr lang="en" sz="3100">
                <a:latin typeface="Griffy"/>
                <a:ea typeface="Griffy"/>
                <a:cs typeface="Griffy"/>
                <a:sym typeface="Griffy"/>
              </a:rPr>
              <a:t>Speech Therapy Department</a:t>
            </a:r>
            <a:endParaRPr sz="3100">
              <a:latin typeface="Griffy"/>
              <a:ea typeface="Griffy"/>
              <a:cs typeface="Griffy"/>
              <a:sym typeface="Griff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32"/>
          <p:cNvSpPr txBox="1"/>
          <p:nvPr>
            <p:ph idx="1" type="body"/>
          </p:nvPr>
        </p:nvSpPr>
        <p:spPr>
          <a:xfrm>
            <a:off x="2401350" y="1461900"/>
            <a:ext cx="7389300" cy="4441500"/>
          </a:xfrm>
          <a:prstGeom prst="rect">
            <a:avLst/>
          </a:prstGeom>
        </p:spPr>
        <p:txBody>
          <a:bodyPr anchorCtr="0" anchor="t" bIns="121900" lIns="121900" spcFirstLastPara="1" rIns="121900" wrap="square" tIns="121900">
            <a:noAutofit/>
          </a:bodyPr>
          <a:lstStyle/>
          <a:p>
            <a:pPr indent="-374650" lvl="0" marL="457200" rtl="0" algn="l">
              <a:spcBef>
                <a:spcPts val="0"/>
              </a:spcBef>
              <a:spcAft>
                <a:spcPts val="0"/>
              </a:spcAft>
              <a:buSzPts val="2300"/>
              <a:buChar char="●"/>
            </a:pPr>
            <a:r>
              <a:rPr lang="en" sz="2300"/>
              <a:t>Cook together</a:t>
            </a:r>
            <a:endParaRPr sz="2300"/>
          </a:p>
          <a:p>
            <a:pPr indent="-374650" lvl="1" marL="914400" rtl="0" algn="l">
              <a:spcBef>
                <a:spcPts val="0"/>
              </a:spcBef>
              <a:spcAft>
                <a:spcPts val="0"/>
              </a:spcAft>
              <a:buSzPts val="2300"/>
              <a:buChar char="○"/>
            </a:pPr>
            <a:r>
              <a:rPr lang="en" sz="2300"/>
              <a:t>Follow a recipe</a:t>
            </a:r>
            <a:endParaRPr sz="2300"/>
          </a:p>
          <a:p>
            <a:pPr indent="-374650" lvl="0" marL="457200" rtl="0" algn="l">
              <a:spcBef>
                <a:spcPts val="0"/>
              </a:spcBef>
              <a:spcAft>
                <a:spcPts val="0"/>
              </a:spcAft>
              <a:buSzPts val="2300"/>
              <a:buChar char="●"/>
            </a:pPr>
            <a:r>
              <a:rPr lang="en" sz="2300"/>
              <a:t>Grocery Shopping</a:t>
            </a:r>
            <a:endParaRPr sz="2300"/>
          </a:p>
          <a:p>
            <a:pPr indent="-374650" lvl="0" marL="457200" rtl="0" algn="l">
              <a:spcBef>
                <a:spcPts val="0"/>
              </a:spcBef>
              <a:spcAft>
                <a:spcPts val="0"/>
              </a:spcAft>
              <a:buSzPts val="2300"/>
              <a:buChar char="●"/>
            </a:pPr>
            <a:r>
              <a:rPr lang="en" sz="2300"/>
              <a:t>Traveling</a:t>
            </a:r>
            <a:endParaRPr sz="2300"/>
          </a:p>
          <a:p>
            <a:pPr indent="-374650" lvl="1" marL="914400" rtl="0" algn="l">
              <a:spcBef>
                <a:spcPts val="0"/>
              </a:spcBef>
              <a:spcAft>
                <a:spcPts val="0"/>
              </a:spcAft>
              <a:buSzPts val="2300"/>
              <a:buChar char="○"/>
            </a:pPr>
            <a:r>
              <a:rPr lang="en" sz="2300" u="sng">
                <a:solidFill>
                  <a:schemeClr val="hlink"/>
                </a:solidFill>
                <a:hlinkClick r:id="rId3"/>
              </a:rPr>
              <a:t>Travel with Communication</a:t>
            </a:r>
            <a:endParaRPr sz="2300"/>
          </a:p>
          <a:p>
            <a:pPr indent="-374650" lvl="0" marL="457200" rtl="0" algn="l">
              <a:spcBef>
                <a:spcPts val="0"/>
              </a:spcBef>
              <a:spcAft>
                <a:spcPts val="0"/>
              </a:spcAft>
              <a:buSzPts val="2300"/>
              <a:buChar char="●"/>
            </a:pPr>
            <a:r>
              <a:rPr lang="en" sz="2300"/>
              <a:t>Car Rides</a:t>
            </a:r>
            <a:endParaRPr sz="2300"/>
          </a:p>
          <a:p>
            <a:pPr indent="-374650" lvl="1" marL="914400" rtl="0" algn="l">
              <a:spcBef>
                <a:spcPts val="0"/>
              </a:spcBef>
              <a:spcAft>
                <a:spcPts val="0"/>
              </a:spcAft>
              <a:buSzPts val="2300"/>
              <a:buChar char="○"/>
            </a:pPr>
            <a:r>
              <a:rPr lang="en" sz="2300" u="sng">
                <a:solidFill>
                  <a:schemeClr val="hlink"/>
                </a:solidFill>
                <a:hlinkClick r:id="rId4"/>
              </a:rPr>
              <a:t>Artic In The Car</a:t>
            </a:r>
            <a:endParaRPr sz="2300"/>
          </a:p>
          <a:p>
            <a:pPr indent="-374650" lvl="0" marL="457200" rtl="0" algn="l">
              <a:spcBef>
                <a:spcPts val="0"/>
              </a:spcBef>
              <a:spcAft>
                <a:spcPts val="0"/>
              </a:spcAft>
              <a:buSzPts val="2300"/>
              <a:buChar char="●"/>
            </a:pPr>
            <a:r>
              <a:rPr lang="en" sz="2300"/>
              <a:t>Conversations at the Dinner Table</a:t>
            </a:r>
            <a:endParaRPr sz="2300"/>
          </a:p>
          <a:p>
            <a:pPr indent="-374650" lvl="1" marL="914400" rtl="0" algn="l">
              <a:spcBef>
                <a:spcPts val="0"/>
              </a:spcBef>
              <a:spcAft>
                <a:spcPts val="0"/>
              </a:spcAft>
              <a:buSzPts val="2300"/>
              <a:buChar char="○"/>
            </a:pPr>
            <a:r>
              <a:rPr lang="en" sz="2300" u="sng">
                <a:solidFill>
                  <a:schemeClr val="hlink"/>
                </a:solidFill>
                <a:hlinkClick r:id="rId5"/>
              </a:rPr>
              <a:t>School Day Conversation Starters</a:t>
            </a:r>
            <a:endParaRPr sz="2300"/>
          </a:p>
        </p:txBody>
      </p:sp>
      <p:sp>
        <p:nvSpPr>
          <p:cNvPr id="1017" name="Google Shape;1017;p32"/>
          <p:cNvSpPr txBox="1"/>
          <p:nvPr>
            <p:ph type="title"/>
          </p:nvPr>
        </p:nvSpPr>
        <p:spPr>
          <a:xfrm>
            <a:off x="2401350" y="4144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Everyday Activities</a:t>
            </a:r>
            <a:endParaRPr>
              <a:latin typeface="Griffy"/>
              <a:ea typeface="Griffy"/>
              <a:cs typeface="Griffy"/>
              <a:sym typeface="Griff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33"/>
          <p:cNvSpPr/>
          <p:nvPr/>
        </p:nvSpPr>
        <p:spPr>
          <a:xfrm rot="1444530">
            <a:off x="4211523" y="318703"/>
            <a:ext cx="2621409" cy="244983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23" name="Google Shape;1023;p33"/>
          <p:cNvSpPr txBox="1"/>
          <p:nvPr>
            <p:ph type="title"/>
          </p:nvPr>
        </p:nvSpPr>
        <p:spPr>
          <a:xfrm>
            <a:off x="3236575" y="884525"/>
            <a:ext cx="4904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Reading Books</a:t>
            </a:r>
            <a:endParaRPr sz="5700">
              <a:latin typeface="Griffy"/>
              <a:ea typeface="Griffy"/>
              <a:cs typeface="Griffy"/>
              <a:sym typeface="Griffy"/>
            </a:endParaRPr>
          </a:p>
        </p:txBody>
      </p:sp>
      <p:sp>
        <p:nvSpPr>
          <p:cNvPr id="1024" name="Google Shape;1024;p33"/>
          <p:cNvSpPr txBox="1"/>
          <p:nvPr/>
        </p:nvSpPr>
        <p:spPr>
          <a:xfrm>
            <a:off x="582200" y="2404675"/>
            <a:ext cx="11022000" cy="3140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Main Idea</a:t>
            </a:r>
            <a:endParaRPr sz="2400">
              <a:solidFill>
                <a:srgbClr val="FFFFFF"/>
              </a:solidFill>
              <a:latin typeface="Roboto"/>
              <a:ea typeface="Roboto"/>
              <a:cs typeface="Roboto"/>
              <a:sym typeface="Roboto"/>
            </a:endParaRPr>
          </a:p>
          <a:p>
            <a:pPr indent="-381000" lvl="1" marL="9144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Identifying/stating the main idea is an important skill for both reading comprehension and language development.  The main idea is one or two sentences that tell you what the story or paragraph was about. </a:t>
            </a:r>
            <a:endParaRPr sz="2400">
              <a:solidFill>
                <a:srgbClr val="FFFFFF"/>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Story Comprehension &amp; Retell</a:t>
            </a:r>
            <a:endParaRPr sz="2400">
              <a:solidFill>
                <a:srgbClr val="FFFFFF"/>
              </a:solidFill>
              <a:latin typeface="Roboto"/>
              <a:ea typeface="Roboto"/>
              <a:cs typeface="Roboto"/>
              <a:sym typeface="Roboto"/>
            </a:endParaRPr>
          </a:p>
          <a:p>
            <a:pPr indent="-381000" lvl="1" marL="9144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Being able to answer questions about stories is an important skill for listening, reading, and writing.  Being able to retell stories is an important for oral language development.</a:t>
            </a:r>
            <a:endParaRPr sz="24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34"/>
          <p:cNvSpPr txBox="1"/>
          <p:nvPr>
            <p:ph idx="1" type="body"/>
          </p:nvPr>
        </p:nvSpPr>
        <p:spPr>
          <a:xfrm>
            <a:off x="382650" y="1344050"/>
            <a:ext cx="11426700" cy="3827100"/>
          </a:xfrm>
          <a:prstGeom prst="rect">
            <a:avLst/>
          </a:prstGeom>
        </p:spPr>
        <p:txBody>
          <a:bodyPr anchorCtr="0" anchor="t" bIns="121900" lIns="121900" spcFirstLastPara="1" rIns="121900" wrap="square" tIns="121900">
            <a:noAutofit/>
          </a:bodyPr>
          <a:lstStyle/>
          <a:p>
            <a:pPr indent="-400050" lvl="0" marL="457200" rtl="0" algn="l">
              <a:spcBef>
                <a:spcPts val="0"/>
              </a:spcBef>
              <a:spcAft>
                <a:spcPts val="0"/>
              </a:spcAft>
              <a:buSzPts val="2700"/>
              <a:buChar char="●"/>
            </a:pPr>
            <a:r>
              <a:rPr lang="en" sz="2700"/>
              <a:t>Talk about what “main idea” means</a:t>
            </a:r>
            <a:endParaRPr sz="2700"/>
          </a:p>
          <a:p>
            <a:pPr indent="-400050" lvl="1" marL="914400" rtl="0" algn="l">
              <a:spcBef>
                <a:spcPts val="0"/>
              </a:spcBef>
              <a:spcAft>
                <a:spcPts val="0"/>
              </a:spcAft>
              <a:buSzPts val="2700"/>
              <a:buChar char="○"/>
            </a:pPr>
            <a:r>
              <a:rPr lang="en" sz="2700"/>
              <a:t>What the whole story/show/movie is about in one or two sentences</a:t>
            </a:r>
            <a:endParaRPr sz="2700"/>
          </a:p>
          <a:p>
            <a:pPr indent="-400050" lvl="0" marL="457200" rtl="0" algn="l">
              <a:spcBef>
                <a:spcPts val="0"/>
              </a:spcBef>
              <a:spcAft>
                <a:spcPts val="0"/>
              </a:spcAft>
              <a:buSzPts val="2700"/>
              <a:buChar char="●"/>
            </a:pPr>
            <a:r>
              <a:rPr lang="en" sz="2700"/>
              <a:t>After reading a short book, ask your child what the main idea was</a:t>
            </a:r>
            <a:endParaRPr sz="2700"/>
          </a:p>
          <a:p>
            <a:pPr indent="-400050" lvl="0" marL="457200" rtl="0" algn="l">
              <a:spcBef>
                <a:spcPts val="0"/>
              </a:spcBef>
              <a:spcAft>
                <a:spcPts val="0"/>
              </a:spcAft>
              <a:buSzPts val="2700"/>
              <a:buChar char="●"/>
            </a:pPr>
            <a:r>
              <a:rPr lang="en" sz="2700"/>
              <a:t>If reading a longer book, stop after every few pages or paragraphs and discuss the main idea</a:t>
            </a:r>
            <a:endParaRPr sz="2700"/>
          </a:p>
          <a:p>
            <a:pPr indent="-400050" lvl="0" marL="457200" rtl="0" algn="l">
              <a:spcBef>
                <a:spcPts val="0"/>
              </a:spcBef>
              <a:spcAft>
                <a:spcPts val="0"/>
              </a:spcAft>
              <a:buSzPts val="2700"/>
              <a:buChar char="●"/>
            </a:pPr>
            <a:r>
              <a:rPr lang="en" sz="2700"/>
              <a:t>Watch a TV show/movie and then talk about the main idea</a:t>
            </a:r>
            <a:endParaRPr sz="2700"/>
          </a:p>
        </p:txBody>
      </p:sp>
      <p:sp>
        <p:nvSpPr>
          <p:cNvPr id="1030" name="Google Shape;1030;p34"/>
          <p:cNvSpPr txBox="1"/>
          <p:nvPr>
            <p:ph type="title"/>
          </p:nvPr>
        </p:nvSpPr>
        <p:spPr>
          <a:xfrm>
            <a:off x="2401350" y="38217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Main Idea</a:t>
            </a:r>
            <a:endParaRPr>
              <a:latin typeface="Griffy"/>
              <a:ea typeface="Griffy"/>
              <a:cs typeface="Griffy"/>
              <a:sym typeface="Griff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35"/>
          <p:cNvSpPr txBox="1"/>
          <p:nvPr>
            <p:ph idx="1" type="body"/>
          </p:nvPr>
        </p:nvSpPr>
        <p:spPr>
          <a:xfrm>
            <a:off x="611800" y="1201500"/>
            <a:ext cx="11022000" cy="3827100"/>
          </a:xfrm>
          <a:prstGeom prst="rect">
            <a:avLst/>
          </a:prstGeom>
        </p:spPr>
        <p:txBody>
          <a:bodyPr anchorCtr="0" anchor="t" bIns="121900" lIns="121900" spcFirstLastPara="1" rIns="121900" wrap="square" tIns="121900">
            <a:noAutofit/>
          </a:bodyPr>
          <a:lstStyle/>
          <a:p>
            <a:pPr indent="-374650" lvl="0" marL="457200" rtl="0" algn="l">
              <a:spcBef>
                <a:spcPts val="0"/>
              </a:spcBef>
              <a:spcAft>
                <a:spcPts val="0"/>
              </a:spcAft>
              <a:buSzPts val="2300"/>
              <a:buChar char="●"/>
            </a:pPr>
            <a:r>
              <a:rPr lang="en" sz="2300"/>
              <a:t>After reading a story, ask the following questions…</a:t>
            </a:r>
            <a:endParaRPr sz="2300"/>
          </a:p>
          <a:p>
            <a:pPr indent="-374650" lvl="1" marL="914400" rtl="0" algn="l">
              <a:spcBef>
                <a:spcPts val="0"/>
              </a:spcBef>
              <a:spcAft>
                <a:spcPts val="0"/>
              </a:spcAft>
              <a:buSzPts val="2300"/>
              <a:buChar char="○"/>
            </a:pPr>
            <a:r>
              <a:rPr lang="en" sz="2300"/>
              <a:t>Who was the main character?</a:t>
            </a:r>
            <a:endParaRPr sz="2300"/>
          </a:p>
          <a:p>
            <a:pPr indent="-374650" lvl="1" marL="914400" rtl="0" algn="l">
              <a:spcBef>
                <a:spcPts val="0"/>
              </a:spcBef>
              <a:spcAft>
                <a:spcPts val="0"/>
              </a:spcAft>
              <a:buSzPts val="2300"/>
              <a:buChar char="○"/>
            </a:pPr>
            <a:r>
              <a:rPr lang="en" sz="2300"/>
              <a:t>Where did the story take place?</a:t>
            </a:r>
            <a:endParaRPr sz="2300"/>
          </a:p>
          <a:p>
            <a:pPr indent="-374650" lvl="1" marL="914400" rtl="0" algn="l">
              <a:spcBef>
                <a:spcPts val="0"/>
              </a:spcBef>
              <a:spcAft>
                <a:spcPts val="0"/>
              </a:spcAft>
              <a:buSzPts val="2300"/>
              <a:buChar char="○"/>
            </a:pPr>
            <a:r>
              <a:rPr lang="en" sz="2300"/>
              <a:t>What was the problem or what started the action in the story?</a:t>
            </a:r>
            <a:endParaRPr sz="2300"/>
          </a:p>
          <a:p>
            <a:pPr indent="-374650" lvl="1" marL="914400" rtl="0" algn="l">
              <a:spcBef>
                <a:spcPts val="0"/>
              </a:spcBef>
              <a:spcAft>
                <a:spcPts val="0"/>
              </a:spcAft>
              <a:buSzPts val="2300"/>
              <a:buChar char="○"/>
            </a:pPr>
            <a:r>
              <a:rPr lang="en" sz="2300"/>
              <a:t>How did the character feel at the beginning? Middle? End?</a:t>
            </a:r>
            <a:endParaRPr sz="2300"/>
          </a:p>
          <a:p>
            <a:pPr indent="-374650" lvl="1" marL="914400" rtl="0" algn="l">
              <a:spcBef>
                <a:spcPts val="0"/>
              </a:spcBef>
              <a:spcAft>
                <a:spcPts val="0"/>
              </a:spcAft>
              <a:buSzPts val="2300"/>
              <a:buChar char="○"/>
            </a:pPr>
            <a:r>
              <a:rPr lang="en" sz="2300"/>
              <a:t>What did the character do to try to solve the problem?</a:t>
            </a:r>
            <a:endParaRPr sz="2300"/>
          </a:p>
          <a:p>
            <a:pPr indent="-374650" lvl="1" marL="914400" rtl="0" algn="l">
              <a:spcBef>
                <a:spcPts val="0"/>
              </a:spcBef>
              <a:spcAft>
                <a:spcPts val="0"/>
              </a:spcAft>
              <a:buSzPts val="2300"/>
              <a:buChar char="○"/>
            </a:pPr>
            <a:r>
              <a:rPr lang="en" sz="2300"/>
              <a:t>Why did the character make the choices he/she/it did?</a:t>
            </a:r>
            <a:endParaRPr sz="2300"/>
          </a:p>
          <a:p>
            <a:pPr indent="-374650" lvl="1" marL="914400" rtl="0" algn="l">
              <a:spcBef>
                <a:spcPts val="0"/>
              </a:spcBef>
              <a:spcAft>
                <a:spcPts val="0"/>
              </a:spcAft>
              <a:buSzPts val="2300"/>
              <a:buChar char="○"/>
            </a:pPr>
            <a:r>
              <a:rPr lang="en" sz="2300"/>
              <a:t>What was the consequence of those attempts?</a:t>
            </a:r>
            <a:endParaRPr sz="2300"/>
          </a:p>
          <a:p>
            <a:pPr indent="-374650" lvl="1" marL="914400" rtl="0" algn="l">
              <a:spcBef>
                <a:spcPts val="0"/>
              </a:spcBef>
              <a:spcAft>
                <a:spcPts val="0"/>
              </a:spcAft>
              <a:buSzPts val="2300"/>
              <a:buChar char="○"/>
            </a:pPr>
            <a:r>
              <a:rPr lang="en" sz="2300"/>
              <a:t>What happened at the end of the story?</a:t>
            </a:r>
            <a:endParaRPr sz="2300"/>
          </a:p>
          <a:p>
            <a:pPr indent="-374650" lvl="0" marL="457200" rtl="0" algn="l">
              <a:spcBef>
                <a:spcPts val="0"/>
              </a:spcBef>
              <a:spcAft>
                <a:spcPts val="0"/>
              </a:spcAft>
              <a:buSzPts val="2300"/>
              <a:buChar char="●"/>
            </a:pPr>
            <a:r>
              <a:rPr lang="en" sz="2300"/>
              <a:t>For retell: If your child is struggling with this, draw a picture to </a:t>
            </a:r>
            <a:r>
              <a:rPr lang="en" sz="2300"/>
              <a:t>represent</a:t>
            </a:r>
            <a:r>
              <a:rPr lang="en" sz="2300"/>
              <a:t> all of the story elements and work through it together</a:t>
            </a:r>
            <a:endParaRPr sz="2300"/>
          </a:p>
        </p:txBody>
      </p:sp>
      <p:sp>
        <p:nvSpPr>
          <p:cNvPr id="1036" name="Google Shape;1036;p35"/>
          <p:cNvSpPr txBox="1"/>
          <p:nvPr>
            <p:ph type="title"/>
          </p:nvPr>
        </p:nvSpPr>
        <p:spPr>
          <a:xfrm>
            <a:off x="2401350" y="38217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Story Comprehension &amp; Retell</a:t>
            </a:r>
            <a:endParaRPr>
              <a:latin typeface="Griffy"/>
              <a:ea typeface="Griffy"/>
              <a:cs typeface="Griffy"/>
              <a:sym typeface="Griff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36"/>
          <p:cNvSpPr/>
          <p:nvPr/>
        </p:nvSpPr>
        <p:spPr>
          <a:xfrm rot="4059873">
            <a:off x="4689901" y="189476"/>
            <a:ext cx="2367284" cy="271358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42" name="Google Shape;1042;p36"/>
          <p:cNvSpPr txBox="1"/>
          <p:nvPr>
            <p:ph type="title"/>
          </p:nvPr>
        </p:nvSpPr>
        <p:spPr>
          <a:xfrm>
            <a:off x="2401350" y="10369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Articulation</a:t>
            </a:r>
            <a:endParaRPr sz="5700">
              <a:latin typeface="Griffy"/>
              <a:ea typeface="Griffy"/>
              <a:cs typeface="Griffy"/>
              <a:sym typeface="Griffy"/>
            </a:endParaRPr>
          </a:p>
        </p:txBody>
      </p:sp>
      <p:sp>
        <p:nvSpPr>
          <p:cNvPr id="1043" name="Google Shape;1043;p36"/>
          <p:cNvSpPr txBox="1"/>
          <p:nvPr/>
        </p:nvSpPr>
        <p:spPr>
          <a:xfrm>
            <a:off x="779550" y="2462100"/>
            <a:ext cx="10578300" cy="33864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rgbClr val="FFFFFF"/>
              </a:buClr>
              <a:buSzPts val="2600"/>
              <a:buFont typeface="Roboto"/>
              <a:buChar char="★"/>
            </a:pPr>
            <a:r>
              <a:rPr lang="en" sz="2600">
                <a:solidFill>
                  <a:srgbClr val="FFFFFF"/>
                </a:solidFill>
                <a:latin typeface="Roboto"/>
                <a:ea typeface="Roboto"/>
                <a:cs typeface="Roboto"/>
                <a:sym typeface="Roboto"/>
              </a:rPr>
              <a:t>When reading a book - find words with your child’s sound and practice them</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lang="en" sz="2600">
                <a:solidFill>
                  <a:srgbClr val="FFFFFF"/>
                </a:solidFill>
                <a:latin typeface="Roboto"/>
                <a:ea typeface="Roboto"/>
                <a:cs typeface="Roboto"/>
                <a:sym typeface="Roboto"/>
              </a:rPr>
              <a:t>In the car - have a contest to see who can come up with the most words with your child’s sound</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lang="en" sz="2600">
                <a:solidFill>
                  <a:srgbClr val="FFFFFF"/>
                </a:solidFill>
                <a:latin typeface="Roboto"/>
                <a:ea typeface="Roboto"/>
                <a:cs typeface="Roboto"/>
                <a:sym typeface="Roboto"/>
              </a:rPr>
              <a:t>In the grocery store - have your child find words with their sound on labels or signs</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lang="en" sz="2600">
                <a:solidFill>
                  <a:srgbClr val="FFFFFF"/>
                </a:solidFill>
                <a:latin typeface="Roboto"/>
                <a:ea typeface="Roboto"/>
                <a:cs typeface="Roboto"/>
                <a:sym typeface="Roboto"/>
              </a:rPr>
              <a:t>Write down 5 words with your child’s sound, put them on the fridge and have your child produce them whenever you open the fridge</a:t>
            </a:r>
            <a:endParaRPr sz="2600">
              <a:solidFill>
                <a:srgbClr val="FFFFFF"/>
              </a:solidFill>
              <a:latin typeface="Roboto"/>
              <a:ea typeface="Roboto"/>
              <a:cs typeface="Roboto"/>
              <a:sym typeface="Roboto"/>
            </a:endParaRPr>
          </a:p>
        </p:txBody>
      </p:sp>
      <p:sp>
        <p:nvSpPr>
          <p:cNvPr id="1044" name="Google Shape;1044;p36"/>
          <p:cNvSpPr txBox="1"/>
          <p:nvPr/>
        </p:nvSpPr>
        <p:spPr>
          <a:xfrm>
            <a:off x="6934800" y="3804100"/>
            <a:ext cx="680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37"/>
          <p:cNvSpPr txBox="1"/>
          <p:nvPr>
            <p:ph type="title"/>
          </p:nvPr>
        </p:nvSpPr>
        <p:spPr>
          <a:xfrm>
            <a:off x="4082050" y="783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latin typeface="Griffy"/>
                <a:ea typeface="Griffy"/>
                <a:cs typeface="Griffy"/>
                <a:sym typeface="Griffy"/>
              </a:rPr>
              <a:t>PK-K Play Activities</a:t>
            </a:r>
            <a:endParaRPr sz="6000">
              <a:latin typeface="Griffy"/>
              <a:ea typeface="Griffy"/>
              <a:cs typeface="Griffy"/>
              <a:sym typeface="Griffy"/>
            </a:endParaRPr>
          </a:p>
        </p:txBody>
      </p:sp>
      <p:pic>
        <p:nvPicPr>
          <p:cNvPr id="1050" name="Google Shape;1050;p37"/>
          <p:cNvPicPr preferRelativeResize="0"/>
          <p:nvPr/>
        </p:nvPicPr>
        <p:blipFill>
          <a:blip r:embed="rId3">
            <a:alphaModFix/>
          </a:blip>
          <a:stretch>
            <a:fillRect/>
          </a:stretch>
        </p:blipFill>
        <p:spPr>
          <a:xfrm>
            <a:off x="960950" y="656725"/>
            <a:ext cx="2328350" cy="2328350"/>
          </a:xfrm>
          <a:prstGeom prst="rect">
            <a:avLst/>
          </a:prstGeom>
          <a:noFill/>
          <a:ln>
            <a:noFill/>
          </a:ln>
        </p:spPr>
      </p:pic>
      <p:pic>
        <p:nvPicPr>
          <p:cNvPr id="1051" name="Google Shape;1051;p37"/>
          <p:cNvPicPr preferRelativeResize="0"/>
          <p:nvPr/>
        </p:nvPicPr>
        <p:blipFill>
          <a:blip r:embed="rId4">
            <a:alphaModFix/>
          </a:blip>
          <a:stretch>
            <a:fillRect/>
          </a:stretch>
        </p:blipFill>
        <p:spPr>
          <a:xfrm>
            <a:off x="9577325" y="1523275"/>
            <a:ext cx="1741075" cy="1357225"/>
          </a:xfrm>
          <a:prstGeom prst="rect">
            <a:avLst/>
          </a:prstGeom>
          <a:noFill/>
          <a:ln>
            <a:noFill/>
          </a:ln>
        </p:spPr>
      </p:pic>
      <p:pic>
        <p:nvPicPr>
          <p:cNvPr id="1052" name="Google Shape;1052;p37"/>
          <p:cNvPicPr preferRelativeResize="0"/>
          <p:nvPr/>
        </p:nvPicPr>
        <p:blipFill>
          <a:blip r:embed="rId5">
            <a:alphaModFix/>
          </a:blip>
          <a:stretch>
            <a:fillRect/>
          </a:stretch>
        </p:blipFill>
        <p:spPr>
          <a:xfrm>
            <a:off x="5444898" y="1258936"/>
            <a:ext cx="1885950" cy="1885950"/>
          </a:xfrm>
          <a:prstGeom prst="rect">
            <a:avLst/>
          </a:prstGeom>
          <a:noFill/>
          <a:ln>
            <a:noFill/>
          </a:ln>
        </p:spPr>
      </p:pic>
      <p:pic>
        <p:nvPicPr>
          <p:cNvPr id="1053" name="Google Shape;1053;p37"/>
          <p:cNvPicPr preferRelativeResize="0"/>
          <p:nvPr/>
        </p:nvPicPr>
        <p:blipFill>
          <a:blip r:embed="rId6">
            <a:alphaModFix/>
          </a:blip>
          <a:stretch>
            <a:fillRect/>
          </a:stretch>
        </p:blipFill>
        <p:spPr>
          <a:xfrm>
            <a:off x="615451" y="4441325"/>
            <a:ext cx="2992050" cy="2427275"/>
          </a:xfrm>
          <a:prstGeom prst="rect">
            <a:avLst/>
          </a:prstGeom>
          <a:noFill/>
          <a:ln>
            <a:noFill/>
          </a:ln>
        </p:spPr>
      </p:pic>
      <p:pic>
        <p:nvPicPr>
          <p:cNvPr id="1054" name="Google Shape;1054;p37"/>
          <p:cNvPicPr preferRelativeResize="0"/>
          <p:nvPr/>
        </p:nvPicPr>
        <p:blipFill>
          <a:blip r:embed="rId7">
            <a:alphaModFix/>
          </a:blip>
          <a:stretch>
            <a:fillRect/>
          </a:stretch>
        </p:blipFill>
        <p:spPr>
          <a:xfrm>
            <a:off x="5215375" y="3494625"/>
            <a:ext cx="2019300" cy="2266950"/>
          </a:xfrm>
          <a:prstGeom prst="rect">
            <a:avLst/>
          </a:prstGeom>
          <a:noFill/>
          <a:ln>
            <a:noFill/>
          </a:ln>
        </p:spPr>
      </p:pic>
      <p:pic>
        <p:nvPicPr>
          <p:cNvPr id="1055" name="Google Shape;1055;p37"/>
          <p:cNvPicPr preferRelativeResize="0"/>
          <p:nvPr/>
        </p:nvPicPr>
        <p:blipFill>
          <a:blip r:embed="rId8">
            <a:alphaModFix/>
          </a:blip>
          <a:stretch>
            <a:fillRect/>
          </a:stretch>
        </p:blipFill>
        <p:spPr>
          <a:xfrm>
            <a:off x="9840650" y="3566050"/>
            <a:ext cx="2152650" cy="2124075"/>
          </a:xfrm>
          <a:prstGeom prst="rect">
            <a:avLst/>
          </a:prstGeom>
          <a:noFill/>
          <a:ln>
            <a:noFill/>
          </a:ln>
        </p:spPr>
      </p:pic>
      <p:pic>
        <p:nvPicPr>
          <p:cNvPr id="1056" name="Google Shape;1056;p37"/>
          <p:cNvPicPr preferRelativeResize="0"/>
          <p:nvPr/>
        </p:nvPicPr>
        <p:blipFill>
          <a:blip r:embed="rId9">
            <a:alphaModFix/>
          </a:blip>
          <a:stretch>
            <a:fillRect/>
          </a:stretch>
        </p:blipFill>
        <p:spPr>
          <a:xfrm>
            <a:off x="7512713" y="4068413"/>
            <a:ext cx="2143125" cy="2143125"/>
          </a:xfrm>
          <a:prstGeom prst="rect">
            <a:avLst/>
          </a:prstGeom>
          <a:noFill/>
          <a:ln>
            <a:noFill/>
          </a:ln>
        </p:spPr>
      </p:pic>
      <p:pic>
        <p:nvPicPr>
          <p:cNvPr id="1057" name="Google Shape;1057;p37"/>
          <p:cNvPicPr preferRelativeResize="0"/>
          <p:nvPr/>
        </p:nvPicPr>
        <p:blipFill>
          <a:blip r:embed="rId10">
            <a:alphaModFix/>
          </a:blip>
          <a:stretch>
            <a:fillRect/>
          </a:stretch>
        </p:blipFill>
        <p:spPr>
          <a:xfrm>
            <a:off x="7512713" y="2923663"/>
            <a:ext cx="2143125" cy="2143125"/>
          </a:xfrm>
          <a:prstGeom prst="rect">
            <a:avLst/>
          </a:prstGeom>
          <a:noFill/>
          <a:ln>
            <a:noFill/>
          </a:ln>
        </p:spPr>
      </p:pic>
      <p:sp>
        <p:nvSpPr>
          <p:cNvPr id="1058" name="Google Shape;1058;p37"/>
          <p:cNvSpPr txBox="1"/>
          <p:nvPr/>
        </p:nvSpPr>
        <p:spPr>
          <a:xfrm>
            <a:off x="472975" y="197525"/>
            <a:ext cx="3000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u="sng">
                <a:solidFill>
                  <a:schemeClr val="hlink"/>
                </a:solidFill>
                <a:latin typeface="Fjalla One"/>
                <a:ea typeface="Fjalla One"/>
                <a:cs typeface="Fjalla One"/>
                <a:sym typeface="Fjalla One"/>
                <a:hlinkClick action="ppaction://hlinksldjump" r:id="rId11"/>
              </a:rPr>
              <a:t>The Farm Set</a:t>
            </a:r>
            <a:endParaRPr/>
          </a:p>
        </p:txBody>
      </p:sp>
      <p:sp>
        <p:nvSpPr>
          <p:cNvPr id="1059" name="Google Shape;1059;p37"/>
          <p:cNvSpPr txBox="1"/>
          <p:nvPr/>
        </p:nvSpPr>
        <p:spPr>
          <a:xfrm>
            <a:off x="5444888" y="5761575"/>
            <a:ext cx="6548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u="sng">
                <a:solidFill>
                  <a:schemeClr val="hlink"/>
                </a:solidFill>
                <a:latin typeface="Fjalla One"/>
                <a:ea typeface="Fjalla One"/>
                <a:cs typeface="Fjalla One"/>
                <a:sym typeface="Fjalla One"/>
                <a:hlinkClick action="ppaction://hlinksldjump" r:id="rId12"/>
              </a:rPr>
              <a:t>Cars, Trucks, Trains &amp; City Toys</a:t>
            </a:r>
            <a:endParaRPr/>
          </a:p>
        </p:txBody>
      </p:sp>
      <p:sp>
        <p:nvSpPr>
          <p:cNvPr id="1060" name="Google Shape;1060;p37"/>
          <p:cNvSpPr txBox="1"/>
          <p:nvPr/>
        </p:nvSpPr>
        <p:spPr>
          <a:xfrm>
            <a:off x="6779488" y="1706025"/>
            <a:ext cx="3000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u="sng">
                <a:solidFill>
                  <a:schemeClr val="hlink"/>
                </a:solidFill>
                <a:latin typeface="Fjalla One"/>
                <a:ea typeface="Fjalla One"/>
                <a:cs typeface="Fjalla One"/>
                <a:sym typeface="Fjalla One"/>
                <a:hlinkClick action="ppaction://hlinksldjump" r:id="rId13"/>
              </a:rPr>
              <a:t>Doll House</a:t>
            </a:r>
            <a:endParaRPr/>
          </a:p>
        </p:txBody>
      </p:sp>
      <p:sp>
        <p:nvSpPr>
          <p:cNvPr id="1061" name="Google Shape;1061;p37"/>
          <p:cNvSpPr txBox="1"/>
          <p:nvPr/>
        </p:nvSpPr>
        <p:spPr>
          <a:xfrm>
            <a:off x="503750" y="3054750"/>
            <a:ext cx="36291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u="sng">
                <a:solidFill>
                  <a:schemeClr val="hlink"/>
                </a:solidFill>
                <a:latin typeface="Fjalla One"/>
                <a:ea typeface="Fjalla One"/>
                <a:cs typeface="Fjalla One"/>
                <a:sym typeface="Fjalla One"/>
                <a:hlinkClick action="ppaction://hlinksldjump" r:id="rId14"/>
              </a:rPr>
              <a:t>Kitchen Set &amp; </a:t>
            </a:r>
            <a:endParaRPr sz="4000">
              <a:solidFill>
                <a:schemeClr val="hlink"/>
              </a:solidFill>
              <a:latin typeface="Fjalla One"/>
              <a:ea typeface="Fjalla One"/>
              <a:cs typeface="Fjalla One"/>
              <a:sym typeface="Fjalla One"/>
            </a:endParaRPr>
          </a:p>
          <a:p>
            <a:pPr indent="0" lvl="0" marL="0" rtl="0" algn="ctr">
              <a:spcBef>
                <a:spcPts val="0"/>
              </a:spcBef>
              <a:spcAft>
                <a:spcPts val="0"/>
              </a:spcAft>
              <a:buNone/>
            </a:pPr>
            <a:r>
              <a:rPr lang="en" sz="4000" u="sng">
                <a:solidFill>
                  <a:schemeClr val="hlink"/>
                </a:solidFill>
                <a:latin typeface="Fjalla One"/>
                <a:ea typeface="Fjalla One"/>
                <a:cs typeface="Fjalla One"/>
                <a:sym typeface="Fjalla One"/>
                <a:hlinkClick action="ppaction://hlinksldjump" r:id="rId15"/>
              </a:rPr>
              <a:t>Store Play Sets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pic>
        <p:nvPicPr>
          <p:cNvPr id="1066" name="Google Shape;1066;p38"/>
          <p:cNvPicPr preferRelativeResize="0"/>
          <p:nvPr/>
        </p:nvPicPr>
        <p:blipFill>
          <a:blip r:embed="rId3">
            <a:alphaModFix/>
          </a:blip>
          <a:stretch>
            <a:fillRect/>
          </a:stretch>
        </p:blipFill>
        <p:spPr>
          <a:xfrm>
            <a:off x="500350" y="680875"/>
            <a:ext cx="2335513" cy="1797250"/>
          </a:xfrm>
          <a:prstGeom prst="rect">
            <a:avLst/>
          </a:prstGeom>
          <a:noFill/>
          <a:ln>
            <a:noFill/>
          </a:ln>
        </p:spPr>
      </p:pic>
      <p:pic>
        <p:nvPicPr>
          <p:cNvPr id="1067" name="Google Shape;1067;p38"/>
          <p:cNvPicPr preferRelativeResize="0"/>
          <p:nvPr/>
        </p:nvPicPr>
        <p:blipFill>
          <a:blip r:embed="rId4">
            <a:alphaModFix/>
          </a:blip>
          <a:stretch>
            <a:fillRect/>
          </a:stretch>
        </p:blipFill>
        <p:spPr>
          <a:xfrm>
            <a:off x="7552950" y="1341538"/>
            <a:ext cx="1857375" cy="2457450"/>
          </a:xfrm>
          <a:prstGeom prst="rect">
            <a:avLst/>
          </a:prstGeom>
          <a:noFill/>
          <a:ln>
            <a:noFill/>
          </a:ln>
        </p:spPr>
      </p:pic>
      <p:pic>
        <p:nvPicPr>
          <p:cNvPr id="1068" name="Google Shape;1068;p38"/>
          <p:cNvPicPr preferRelativeResize="0"/>
          <p:nvPr/>
        </p:nvPicPr>
        <p:blipFill>
          <a:blip r:embed="rId5">
            <a:alphaModFix/>
          </a:blip>
          <a:stretch>
            <a:fillRect/>
          </a:stretch>
        </p:blipFill>
        <p:spPr>
          <a:xfrm>
            <a:off x="3262025" y="1651238"/>
            <a:ext cx="1876425" cy="2428875"/>
          </a:xfrm>
          <a:prstGeom prst="rect">
            <a:avLst/>
          </a:prstGeom>
          <a:noFill/>
          <a:ln>
            <a:noFill/>
          </a:ln>
        </p:spPr>
      </p:pic>
      <p:pic>
        <p:nvPicPr>
          <p:cNvPr id="1069" name="Google Shape;1069;p38"/>
          <p:cNvPicPr preferRelativeResize="0"/>
          <p:nvPr/>
        </p:nvPicPr>
        <p:blipFill>
          <a:blip r:embed="rId6">
            <a:alphaModFix/>
          </a:blip>
          <a:stretch>
            <a:fillRect/>
          </a:stretch>
        </p:blipFill>
        <p:spPr>
          <a:xfrm>
            <a:off x="9875200" y="2607638"/>
            <a:ext cx="1809750" cy="2524125"/>
          </a:xfrm>
          <a:prstGeom prst="rect">
            <a:avLst/>
          </a:prstGeom>
          <a:noFill/>
          <a:ln>
            <a:noFill/>
          </a:ln>
        </p:spPr>
      </p:pic>
      <p:pic>
        <p:nvPicPr>
          <p:cNvPr id="1070" name="Google Shape;1070;p38"/>
          <p:cNvPicPr preferRelativeResize="0"/>
          <p:nvPr/>
        </p:nvPicPr>
        <p:blipFill>
          <a:blip r:embed="rId7">
            <a:alphaModFix/>
          </a:blip>
          <a:stretch>
            <a:fillRect/>
          </a:stretch>
        </p:blipFill>
        <p:spPr>
          <a:xfrm>
            <a:off x="5564625" y="2521925"/>
            <a:ext cx="1695450" cy="2695575"/>
          </a:xfrm>
          <a:prstGeom prst="rect">
            <a:avLst/>
          </a:prstGeom>
          <a:noFill/>
          <a:ln>
            <a:noFill/>
          </a:ln>
        </p:spPr>
      </p:pic>
      <p:pic>
        <p:nvPicPr>
          <p:cNvPr id="1071" name="Google Shape;1071;p38"/>
          <p:cNvPicPr preferRelativeResize="0"/>
          <p:nvPr/>
        </p:nvPicPr>
        <p:blipFill>
          <a:blip r:embed="rId8">
            <a:alphaModFix/>
          </a:blip>
          <a:stretch>
            <a:fillRect/>
          </a:stretch>
        </p:blipFill>
        <p:spPr>
          <a:xfrm>
            <a:off x="792750" y="3331888"/>
            <a:ext cx="2043113" cy="2043113"/>
          </a:xfrm>
          <a:prstGeom prst="rect">
            <a:avLst/>
          </a:prstGeom>
          <a:noFill/>
          <a:ln>
            <a:noFill/>
          </a:ln>
        </p:spPr>
      </p:pic>
      <p:sp>
        <p:nvSpPr>
          <p:cNvPr id="1072" name="Google Shape;1072;p38"/>
          <p:cNvSpPr txBox="1"/>
          <p:nvPr/>
        </p:nvSpPr>
        <p:spPr>
          <a:xfrm>
            <a:off x="7313875" y="941350"/>
            <a:ext cx="233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r:id="rId9"/>
              </a:rPr>
              <a:t>Crafting Beautiful Speech</a:t>
            </a:r>
            <a:endParaRPr>
              <a:latin typeface="Roboto"/>
              <a:ea typeface="Roboto"/>
              <a:cs typeface="Roboto"/>
              <a:sym typeface="Roboto"/>
            </a:endParaRPr>
          </a:p>
        </p:txBody>
      </p:sp>
      <p:sp>
        <p:nvSpPr>
          <p:cNvPr id="1073" name="Google Shape;1073;p38"/>
          <p:cNvSpPr txBox="1"/>
          <p:nvPr/>
        </p:nvSpPr>
        <p:spPr>
          <a:xfrm>
            <a:off x="796463" y="353225"/>
            <a:ext cx="1743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Comfortaa"/>
                <a:ea typeface="Comfortaa"/>
                <a:cs typeface="Comfortaa"/>
                <a:sym typeface="Comfortaa"/>
              </a:rPr>
              <a:t>Crosswords</a:t>
            </a:r>
            <a:endParaRPr sz="2000">
              <a:solidFill>
                <a:srgbClr val="FFFFFF"/>
              </a:solidFill>
              <a:latin typeface="Comfortaa"/>
              <a:ea typeface="Comfortaa"/>
              <a:cs typeface="Comfortaa"/>
              <a:sym typeface="Comfortaa"/>
            </a:endParaRPr>
          </a:p>
        </p:txBody>
      </p:sp>
      <p:sp>
        <p:nvSpPr>
          <p:cNvPr id="1074" name="Google Shape;1074;p38"/>
          <p:cNvSpPr txBox="1"/>
          <p:nvPr/>
        </p:nvSpPr>
        <p:spPr>
          <a:xfrm>
            <a:off x="7471150" y="546850"/>
            <a:ext cx="219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Comfortaa"/>
                <a:ea typeface="Comfortaa"/>
                <a:cs typeface="Comfortaa"/>
                <a:sym typeface="Comfortaa"/>
              </a:rPr>
              <a:t>Arts &amp; Crafts</a:t>
            </a:r>
            <a:endParaRPr sz="2000">
              <a:solidFill>
                <a:srgbClr val="FFFFFF"/>
              </a:solidFill>
              <a:latin typeface="Comfortaa"/>
              <a:ea typeface="Comfortaa"/>
              <a:cs typeface="Comfortaa"/>
              <a:sym typeface="Comfortaa"/>
            </a:endParaRPr>
          </a:p>
        </p:txBody>
      </p:sp>
      <p:sp>
        <p:nvSpPr>
          <p:cNvPr id="1075" name="Google Shape;1075;p38"/>
          <p:cNvSpPr txBox="1"/>
          <p:nvPr/>
        </p:nvSpPr>
        <p:spPr>
          <a:xfrm>
            <a:off x="2969789" y="1158650"/>
            <a:ext cx="2460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latin typeface="Comfortaa"/>
                <a:ea typeface="Comfortaa"/>
                <a:cs typeface="Comfortaa"/>
                <a:sym typeface="Comfortaa"/>
              </a:rPr>
              <a:t>Scavenger Hunts</a:t>
            </a:r>
            <a:endParaRPr sz="2000">
              <a:solidFill>
                <a:srgbClr val="FFFFFF"/>
              </a:solidFill>
              <a:latin typeface="Comfortaa"/>
              <a:ea typeface="Comfortaa"/>
              <a:cs typeface="Comfortaa"/>
              <a:sym typeface="Comfortaa"/>
            </a:endParaRPr>
          </a:p>
        </p:txBody>
      </p:sp>
      <p:sp>
        <p:nvSpPr>
          <p:cNvPr id="1076" name="Google Shape;1076;p38"/>
          <p:cNvSpPr txBox="1"/>
          <p:nvPr/>
        </p:nvSpPr>
        <p:spPr>
          <a:xfrm>
            <a:off x="840963" y="2916400"/>
            <a:ext cx="1946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solidFill>
                  <a:schemeClr val="hlink"/>
                </a:solidFill>
                <a:latin typeface="Comfortaa"/>
                <a:ea typeface="Comfortaa"/>
                <a:cs typeface="Comfortaa"/>
                <a:sym typeface="Comfortaa"/>
                <a:hlinkClick r:id="rId10"/>
              </a:rPr>
              <a:t>Would you Rather</a:t>
            </a:r>
            <a:endParaRPr sz="1500">
              <a:solidFill>
                <a:srgbClr val="FFFFFF"/>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39"/>
          <p:cNvSpPr txBox="1"/>
          <p:nvPr>
            <p:ph type="title"/>
          </p:nvPr>
        </p:nvSpPr>
        <p:spPr>
          <a:xfrm>
            <a:off x="2401350" y="2935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a:t>
            </a:r>
            <a:r>
              <a:rPr lang="en">
                <a:latin typeface="Griffy"/>
                <a:ea typeface="Griffy"/>
                <a:cs typeface="Griffy"/>
                <a:sym typeface="Griffy"/>
              </a:rPr>
              <a:t>Play Games-</a:t>
            </a:r>
            <a:endParaRPr>
              <a:latin typeface="Griffy"/>
              <a:ea typeface="Griffy"/>
              <a:cs typeface="Griffy"/>
              <a:sym typeface="Griffy"/>
            </a:endParaRPr>
          </a:p>
        </p:txBody>
      </p:sp>
      <p:pic>
        <p:nvPicPr>
          <p:cNvPr id="1082" name="Google Shape;1082;p39">
            <a:hlinkClick action="ppaction://hlinksldjump" r:id="rId3"/>
          </p:cNvPr>
          <p:cNvPicPr preferRelativeResize="0"/>
          <p:nvPr/>
        </p:nvPicPr>
        <p:blipFill>
          <a:blip r:embed="rId4">
            <a:alphaModFix/>
          </a:blip>
          <a:stretch>
            <a:fillRect/>
          </a:stretch>
        </p:blipFill>
        <p:spPr>
          <a:xfrm>
            <a:off x="9306950" y="1068313"/>
            <a:ext cx="1885950" cy="2428875"/>
          </a:xfrm>
          <a:prstGeom prst="rect">
            <a:avLst/>
          </a:prstGeom>
          <a:noFill/>
          <a:ln>
            <a:noFill/>
          </a:ln>
        </p:spPr>
      </p:pic>
      <p:pic>
        <p:nvPicPr>
          <p:cNvPr id="1083" name="Google Shape;1083;p39">
            <a:hlinkClick action="ppaction://hlinksldjump" r:id="rId5"/>
          </p:cNvPr>
          <p:cNvPicPr preferRelativeResize="0"/>
          <p:nvPr/>
        </p:nvPicPr>
        <p:blipFill>
          <a:blip r:embed="rId6">
            <a:alphaModFix/>
          </a:blip>
          <a:stretch>
            <a:fillRect/>
          </a:stretch>
        </p:blipFill>
        <p:spPr>
          <a:xfrm>
            <a:off x="749150" y="3549575"/>
            <a:ext cx="2096550" cy="2096550"/>
          </a:xfrm>
          <a:prstGeom prst="rect">
            <a:avLst/>
          </a:prstGeom>
          <a:noFill/>
          <a:ln>
            <a:noFill/>
          </a:ln>
        </p:spPr>
      </p:pic>
      <p:pic>
        <p:nvPicPr>
          <p:cNvPr id="1084" name="Google Shape;1084;p39">
            <a:hlinkClick action="ppaction://hlinksldjump" r:id="rId7"/>
          </p:cNvPr>
          <p:cNvPicPr preferRelativeResize="0"/>
          <p:nvPr/>
        </p:nvPicPr>
        <p:blipFill>
          <a:blip r:embed="rId8">
            <a:alphaModFix/>
          </a:blip>
          <a:stretch>
            <a:fillRect/>
          </a:stretch>
        </p:blipFill>
        <p:spPr>
          <a:xfrm>
            <a:off x="632875" y="1057025"/>
            <a:ext cx="2096550" cy="2087232"/>
          </a:xfrm>
          <a:prstGeom prst="rect">
            <a:avLst/>
          </a:prstGeom>
          <a:noFill/>
          <a:ln>
            <a:noFill/>
          </a:ln>
        </p:spPr>
      </p:pic>
      <p:pic>
        <p:nvPicPr>
          <p:cNvPr id="1085" name="Google Shape;1085;p39">
            <a:hlinkClick action="ppaction://hlinksldjump" r:id="rId9"/>
          </p:cNvPr>
          <p:cNvPicPr preferRelativeResize="0"/>
          <p:nvPr/>
        </p:nvPicPr>
        <p:blipFill>
          <a:blip r:embed="rId10">
            <a:alphaModFix/>
          </a:blip>
          <a:stretch>
            <a:fillRect/>
          </a:stretch>
        </p:blipFill>
        <p:spPr>
          <a:xfrm>
            <a:off x="6160338" y="3549563"/>
            <a:ext cx="1797250" cy="1797250"/>
          </a:xfrm>
          <a:prstGeom prst="rect">
            <a:avLst/>
          </a:prstGeom>
          <a:noFill/>
          <a:ln>
            <a:noFill/>
          </a:ln>
        </p:spPr>
      </p:pic>
      <p:pic>
        <p:nvPicPr>
          <p:cNvPr id="1086" name="Google Shape;1086;p39">
            <a:hlinkClick action="ppaction://hlinksldjump" r:id="rId11"/>
          </p:cNvPr>
          <p:cNvPicPr preferRelativeResize="0"/>
          <p:nvPr/>
        </p:nvPicPr>
        <p:blipFill>
          <a:blip r:embed="rId12">
            <a:alphaModFix/>
          </a:blip>
          <a:stretch>
            <a:fillRect/>
          </a:stretch>
        </p:blipFill>
        <p:spPr>
          <a:xfrm>
            <a:off x="3385138" y="3640263"/>
            <a:ext cx="1797250" cy="1797250"/>
          </a:xfrm>
          <a:prstGeom prst="rect">
            <a:avLst/>
          </a:prstGeom>
          <a:noFill/>
          <a:ln>
            <a:noFill/>
          </a:ln>
        </p:spPr>
      </p:pic>
      <p:pic>
        <p:nvPicPr>
          <p:cNvPr id="1087" name="Google Shape;1087;p39">
            <a:hlinkClick action="ppaction://hlinksldjump" r:id="rId13"/>
          </p:cNvPr>
          <p:cNvPicPr preferRelativeResize="0"/>
          <p:nvPr/>
        </p:nvPicPr>
        <p:blipFill>
          <a:blip r:embed="rId14">
            <a:alphaModFix/>
          </a:blip>
          <a:stretch>
            <a:fillRect/>
          </a:stretch>
        </p:blipFill>
        <p:spPr>
          <a:xfrm>
            <a:off x="9125938" y="3677400"/>
            <a:ext cx="1722975" cy="1722975"/>
          </a:xfrm>
          <a:prstGeom prst="rect">
            <a:avLst/>
          </a:prstGeom>
          <a:noFill/>
          <a:ln>
            <a:noFill/>
          </a:ln>
        </p:spPr>
      </p:pic>
      <p:pic>
        <p:nvPicPr>
          <p:cNvPr id="1088" name="Google Shape;1088;p39">
            <a:hlinkClick action="ppaction://hlinksldjump" r:id="rId15"/>
          </p:cNvPr>
          <p:cNvPicPr preferRelativeResize="0"/>
          <p:nvPr/>
        </p:nvPicPr>
        <p:blipFill>
          <a:blip r:embed="rId16">
            <a:alphaModFix/>
          </a:blip>
          <a:stretch>
            <a:fillRect/>
          </a:stretch>
        </p:blipFill>
        <p:spPr>
          <a:xfrm>
            <a:off x="3546375" y="1411370"/>
            <a:ext cx="1719269" cy="1637043"/>
          </a:xfrm>
          <a:prstGeom prst="rect">
            <a:avLst/>
          </a:prstGeom>
          <a:noFill/>
          <a:ln>
            <a:noFill/>
          </a:ln>
        </p:spPr>
      </p:pic>
      <p:sp>
        <p:nvSpPr>
          <p:cNvPr id="1089" name="Google Shape;1089;p39"/>
          <p:cNvSpPr txBox="1"/>
          <p:nvPr/>
        </p:nvSpPr>
        <p:spPr>
          <a:xfrm>
            <a:off x="4602475" y="3144250"/>
            <a:ext cx="15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090" name="Google Shape;1090;p39">
            <a:hlinkClick action="ppaction://hlinksldjump" r:id="rId17"/>
          </p:cNvPr>
          <p:cNvPicPr preferRelativeResize="0"/>
          <p:nvPr/>
        </p:nvPicPr>
        <p:blipFill>
          <a:blip r:embed="rId18">
            <a:alphaModFix/>
          </a:blip>
          <a:stretch>
            <a:fillRect/>
          </a:stretch>
        </p:blipFill>
        <p:spPr>
          <a:xfrm>
            <a:off x="6353975" y="1349350"/>
            <a:ext cx="1925950" cy="1866820"/>
          </a:xfrm>
          <a:prstGeom prst="rect">
            <a:avLst/>
          </a:prstGeom>
          <a:noFill/>
          <a:ln>
            <a:noFill/>
          </a:ln>
        </p:spPr>
      </p:pic>
      <p:sp>
        <p:nvSpPr>
          <p:cNvPr id="1091" name="Google Shape;1091;p39"/>
          <p:cNvSpPr txBox="1"/>
          <p:nvPr/>
        </p:nvSpPr>
        <p:spPr>
          <a:xfrm>
            <a:off x="673050" y="5533325"/>
            <a:ext cx="1084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u="sng">
                <a:solidFill>
                  <a:schemeClr val="hlink"/>
                </a:solidFill>
                <a:latin typeface="Roboto"/>
                <a:ea typeface="Roboto"/>
                <a:cs typeface="Roboto"/>
                <a:sym typeface="Roboto"/>
                <a:hlinkClick r:id="rId19"/>
              </a:rPr>
              <a:t>Helpful Strategies for Teaching Children How to Play Board Games</a:t>
            </a:r>
            <a:endParaRPr b="1" sz="28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40"/>
          <p:cNvSpPr txBox="1"/>
          <p:nvPr>
            <p:ph type="title"/>
          </p:nvPr>
        </p:nvSpPr>
        <p:spPr>
          <a:xfrm>
            <a:off x="651400" y="5306425"/>
            <a:ext cx="110019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9000">
                <a:latin typeface="Griffy"/>
                <a:ea typeface="Griffy"/>
                <a:cs typeface="Griffy"/>
                <a:sym typeface="Griffy"/>
              </a:rPr>
              <a:t>Questions will be addressed at the end of the session</a:t>
            </a:r>
            <a:endParaRPr sz="9000">
              <a:latin typeface="Griffy"/>
              <a:ea typeface="Griffy"/>
              <a:cs typeface="Griffy"/>
              <a:sym typeface="Griff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41"/>
          <p:cNvSpPr txBox="1"/>
          <p:nvPr>
            <p:ph type="title"/>
          </p:nvPr>
        </p:nvSpPr>
        <p:spPr>
          <a:xfrm>
            <a:off x="2401350" y="30535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Doll House</a:t>
            </a:r>
            <a:endParaRPr>
              <a:latin typeface="Griffy"/>
              <a:ea typeface="Griffy"/>
              <a:cs typeface="Griffy"/>
              <a:sym typeface="Griffy"/>
            </a:endParaRPr>
          </a:p>
        </p:txBody>
      </p:sp>
      <p:sp>
        <p:nvSpPr>
          <p:cNvPr id="1102" name="Google Shape;1102;p41"/>
          <p:cNvSpPr txBox="1"/>
          <p:nvPr>
            <p:ph idx="4294967295" type="body"/>
          </p:nvPr>
        </p:nvSpPr>
        <p:spPr>
          <a:xfrm>
            <a:off x="303300" y="1202258"/>
            <a:ext cx="5528100" cy="4453500"/>
          </a:xfrm>
          <a:prstGeom prst="rect">
            <a:avLst/>
          </a:prstGeom>
        </p:spPr>
        <p:txBody>
          <a:bodyPr anchorCtr="0" anchor="t" bIns="121900" lIns="121900" spcFirstLastPara="1" rIns="121900" wrap="square" tIns="121900">
            <a:noAutofit/>
          </a:bodyPr>
          <a:lstStyle/>
          <a:p>
            <a:pPr indent="-400050" lvl="0" marL="609600" rtl="0" algn="l">
              <a:spcBef>
                <a:spcPts val="0"/>
              </a:spcBef>
              <a:spcAft>
                <a:spcPts val="0"/>
              </a:spcAft>
              <a:buClr>
                <a:srgbClr val="FFFFFF"/>
              </a:buClr>
              <a:buSzPts val="1500"/>
              <a:buChar char="●"/>
            </a:pPr>
            <a:r>
              <a:rPr b="1" lang="en" sz="1500">
                <a:solidFill>
                  <a:srgbClr val="FFFFFF"/>
                </a:solidFill>
              </a:rPr>
              <a:t>Vocabulary and Labels</a:t>
            </a:r>
            <a:endParaRPr b="1" sz="1500">
              <a:solidFill>
                <a:srgbClr val="FFFFFF"/>
              </a:solidFill>
            </a:endParaRPr>
          </a:p>
          <a:p>
            <a:pPr indent="-400050" lvl="1" marL="1219200" rtl="0" algn="l">
              <a:spcBef>
                <a:spcPts val="0"/>
              </a:spcBef>
              <a:spcAft>
                <a:spcPts val="0"/>
              </a:spcAft>
              <a:buClr>
                <a:srgbClr val="FFFFFF"/>
              </a:buClr>
              <a:buSzPts val="1500"/>
              <a:buChar char="○"/>
            </a:pPr>
            <a:r>
              <a:rPr lang="en" sz="1500">
                <a:solidFill>
                  <a:srgbClr val="FFFFFF"/>
                </a:solidFill>
              </a:rPr>
              <a:t>Items in the house as well as the family members/pets in them</a:t>
            </a:r>
            <a:endParaRPr sz="1500">
              <a:solidFill>
                <a:srgbClr val="FFFFFF"/>
              </a:solidFill>
            </a:endParaRPr>
          </a:p>
          <a:p>
            <a:pPr indent="-400050" lvl="0" marL="609600" rtl="0" algn="l">
              <a:spcBef>
                <a:spcPts val="0"/>
              </a:spcBef>
              <a:spcAft>
                <a:spcPts val="0"/>
              </a:spcAft>
              <a:buClr>
                <a:srgbClr val="FFFFFF"/>
              </a:buClr>
              <a:buSzPts val="1500"/>
              <a:buChar char="●"/>
            </a:pPr>
            <a:r>
              <a:rPr b="1" lang="en" sz="1500">
                <a:solidFill>
                  <a:srgbClr val="FFFFFF"/>
                </a:solidFill>
              </a:rPr>
              <a:t>Basic Concepts </a:t>
            </a:r>
            <a:endParaRPr b="1" sz="1500">
              <a:solidFill>
                <a:srgbClr val="FFFFFF"/>
              </a:solidFill>
            </a:endParaRPr>
          </a:p>
          <a:p>
            <a:pPr indent="-400050" lvl="1" marL="1219200" rtl="0" algn="l">
              <a:spcBef>
                <a:spcPts val="0"/>
              </a:spcBef>
              <a:spcAft>
                <a:spcPts val="0"/>
              </a:spcAft>
              <a:buClr>
                <a:srgbClr val="FFFFFF"/>
              </a:buClr>
              <a:buSzPts val="1500"/>
              <a:buChar char="○"/>
            </a:pPr>
            <a:r>
              <a:rPr lang="en" sz="1500">
                <a:solidFill>
                  <a:srgbClr val="FFFFFF"/>
                </a:solidFill>
              </a:rPr>
              <a:t>You can basically work on ALL basic concepts using the doll house, furniture and dolls </a:t>
            </a:r>
            <a:endParaRPr sz="1500">
              <a:solidFill>
                <a:srgbClr val="FFFFFF"/>
              </a:solidFill>
            </a:endParaRPr>
          </a:p>
          <a:p>
            <a:pPr indent="-400050" lvl="0" marL="609600" rtl="0" algn="l">
              <a:spcBef>
                <a:spcPts val="0"/>
              </a:spcBef>
              <a:spcAft>
                <a:spcPts val="0"/>
              </a:spcAft>
              <a:buClr>
                <a:srgbClr val="FFFFFF"/>
              </a:buClr>
              <a:buSzPts val="1500"/>
              <a:buFont typeface="Cambria"/>
              <a:buChar char="●"/>
            </a:pPr>
            <a:r>
              <a:rPr b="1" lang="en" sz="1500">
                <a:solidFill>
                  <a:srgbClr val="FFFFFF"/>
                </a:solidFill>
              </a:rPr>
              <a:t>Prepositions</a:t>
            </a:r>
            <a:r>
              <a:rPr i="1" lang="en" sz="1500">
                <a:solidFill>
                  <a:srgbClr val="FFFFFF"/>
                </a:solidFill>
              </a:rPr>
              <a:t> </a:t>
            </a:r>
            <a:endParaRPr sz="1500">
              <a:solidFill>
                <a:srgbClr val="FFFFFF"/>
              </a:solidFill>
            </a:endParaRPr>
          </a:p>
          <a:p>
            <a:pPr indent="-400050" lvl="1" marL="1219200" rtl="0" algn="l">
              <a:spcBef>
                <a:spcPts val="0"/>
              </a:spcBef>
              <a:spcAft>
                <a:spcPts val="0"/>
              </a:spcAft>
              <a:buClr>
                <a:srgbClr val="FFFFFF"/>
              </a:buClr>
              <a:buSzPts val="1500"/>
              <a:buChar char="○"/>
            </a:pPr>
            <a:r>
              <a:rPr lang="en" sz="1500">
                <a:solidFill>
                  <a:srgbClr val="FFFFFF"/>
                </a:solidFill>
              </a:rPr>
              <a:t>In, out, on, off, through, next to</a:t>
            </a:r>
            <a:endParaRPr sz="1500">
              <a:solidFill>
                <a:srgbClr val="FFFFFF"/>
              </a:solidFill>
            </a:endParaRPr>
          </a:p>
          <a:p>
            <a:pPr indent="-400050" lvl="0" marL="609600" rtl="0" algn="l">
              <a:spcBef>
                <a:spcPts val="0"/>
              </a:spcBef>
              <a:spcAft>
                <a:spcPts val="0"/>
              </a:spcAft>
              <a:buClr>
                <a:srgbClr val="FFFFFF"/>
              </a:buClr>
              <a:buSzPts val="1500"/>
              <a:buChar char="●"/>
            </a:pPr>
            <a:r>
              <a:rPr b="1" lang="en" sz="1500">
                <a:solidFill>
                  <a:srgbClr val="FFFFFF"/>
                </a:solidFill>
              </a:rPr>
              <a:t>Size Concepts</a:t>
            </a:r>
            <a:endParaRPr b="1" sz="1500">
              <a:solidFill>
                <a:srgbClr val="FFFFFF"/>
              </a:solidFill>
            </a:endParaRPr>
          </a:p>
          <a:p>
            <a:pPr indent="-400050" lvl="1" marL="1219200" rtl="0" algn="l">
              <a:spcBef>
                <a:spcPts val="0"/>
              </a:spcBef>
              <a:spcAft>
                <a:spcPts val="0"/>
              </a:spcAft>
              <a:buClr>
                <a:srgbClr val="FFFFFF"/>
              </a:buClr>
              <a:buSzPts val="1500"/>
              <a:buChar char="○"/>
            </a:pPr>
            <a:r>
              <a:rPr lang="en" sz="1500">
                <a:solidFill>
                  <a:srgbClr val="FFFFFF"/>
                </a:solidFill>
              </a:rPr>
              <a:t>Big, small, biggest, smallest, bigger, smaller </a:t>
            </a:r>
            <a:endParaRPr sz="1500">
              <a:solidFill>
                <a:srgbClr val="FFFFFF"/>
              </a:solidFill>
            </a:endParaRPr>
          </a:p>
          <a:p>
            <a:pPr indent="-400050" lvl="0" marL="609600" rtl="0" algn="l">
              <a:spcBef>
                <a:spcPts val="0"/>
              </a:spcBef>
              <a:spcAft>
                <a:spcPts val="0"/>
              </a:spcAft>
              <a:buClr>
                <a:srgbClr val="FFFFFF"/>
              </a:buClr>
              <a:buSzPts val="1500"/>
              <a:buChar char="●"/>
            </a:pPr>
            <a:r>
              <a:rPr b="1" lang="en" sz="1500">
                <a:solidFill>
                  <a:srgbClr val="FFFFFF"/>
                </a:solidFill>
              </a:rPr>
              <a:t>Colors</a:t>
            </a:r>
            <a:endParaRPr b="1" sz="1500">
              <a:solidFill>
                <a:srgbClr val="FFFFFF"/>
              </a:solidFill>
            </a:endParaRPr>
          </a:p>
          <a:p>
            <a:pPr indent="-400050" lvl="0" marL="609600" rtl="0" algn="l">
              <a:spcBef>
                <a:spcPts val="0"/>
              </a:spcBef>
              <a:spcAft>
                <a:spcPts val="0"/>
              </a:spcAft>
              <a:buClr>
                <a:srgbClr val="FFFFFF"/>
              </a:buClr>
              <a:buSzPts val="1500"/>
              <a:buChar char="●"/>
            </a:pPr>
            <a:r>
              <a:rPr b="1" lang="en" sz="1500">
                <a:solidFill>
                  <a:srgbClr val="FFFFFF"/>
                </a:solidFill>
              </a:rPr>
              <a:t>Shapes</a:t>
            </a:r>
            <a:endParaRPr b="1" sz="1500">
              <a:solidFill>
                <a:srgbClr val="FFFFFF"/>
              </a:solidFill>
            </a:endParaRPr>
          </a:p>
          <a:p>
            <a:pPr indent="-400050" lvl="1" marL="1219200" rtl="0" algn="l">
              <a:spcBef>
                <a:spcPts val="0"/>
              </a:spcBef>
              <a:spcAft>
                <a:spcPts val="0"/>
              </a:spcAft>
              <a:buClr>
                <a:srgbClr val="FFFFFF"/>
              </a:buClr>
              <a:buSzPts val="1500"/>
              <a:buChar char="○"/>
            </a:pPr>
            <a:r>
              <a:rPr lang="en" sz="1500">
                <a:solidFill>
                  <a:srgbClr val="FFFFFF"/>
                </a:solidFill>
              </a:rPr>
              <a:t>Shapes of windows, doors, furniture </a:t>
            </a:r>
            <a:endParaRPr sz="1500">
              <a:solidFill>
                <a:srgbClr val="FFFFFF"/>
              </a:solidFill>
            </a:endParaRPr>
          </a:p>
          <a:p>
            <a:pPr indent="-400050" lvl="0" marL="609600" rtl="0" algn="l">
              <a:spcBef>
                <a:spcPts val="0"/>
              </a:spcBef>
              <a:spcAft>
                <a:spcPts val="0"/>
              </a:spcAft>
              <a:buClr>
                <a:srgbClr val="FFFFFF"/>
              </a:buClr>
              <a:buSzPts val="1500"/>
              <a:buFont typeface="Cambria"/>
              <a:buChar char="●"/>
            </a:pPr>
            <a:r>
              <a:rPr b="1" lang="en" sz="1500">
                <a:solidFill>
                  <a:srgbClr val="FFFFFF"/>
                </a:solidFill>
              </a:rPr>
              <a:t>Part/Whole Relationship</a:t>
            </a:r>
            <a:r>
              <a:rPr lang="en" sz="1500">
                <a:solidFill>
                  <a:srgbClr val="FFFFFF"/>
                </a:solidFill>
              </a:rPr>
              <a:t> </a:t>
            </a:r>
            <a:endParaRPr sz="1500">
              <a:solidFill>
                <a:srgbClr val="FFFFFF"/>
              </a:solidFill>
            </a:endParaRPr>
          </a:p>
          <a:p>
            <a:pPr indent="-400050" lvl="1" marL="1219200" rtl="0" algn="l">
              <a:spcBef>
                <a:spcPts val="0"/>
              </a:spcBef>
              <a:spcAft>
                <a:spcPts val="0"/>
              </a:spcAft>
              <a:buClr>
                <a:srgbClr val="FFFFFF"/>
              </a:buClr>
              <a:buSzPts val="1500"/>
              <a:buChar char="○"/>
            </a:pPr>
            <a:r>
              <a:rPr lang="en" sz="1500">
                <a:solidFill>
                  <a:srgbClr val="FFFFFF"/>
                </a:solidFill>
              </a:rPr>
              <a:t>You can use the whole house and talk about the parts in MANY different ways – walls, roof, floor, windows, rooms </a:t>
            </a:r>
            <a:endParaRPr sz="1500">
              <a:solidFill>
                <a:srgbClr val="FFFFFF"/>
              </a:solidFill>
            </a:endParaRPr>
          </a:p>
        </p:txBody>
      </p:sp>
      <p:sp>
        <p:nvSpPr>
          <p:cNvPr id="1103" name="Google Shape;1103;p41"/>
          <p:cNvSpPr txBox="1"/>
          <p:nvPr/>
        </p:nvSpPr>
        <p:spPr>
          <a:xfrm>
            <a:off x="6096000" y="1202250"/>
            <a:ext cx="5921700" cy="3949500"/>
          </a:xfrm>
          <a:prstGeom prst="rect">
            <a:avLst/>
          </a:prstGeom>
          <a:noFill/>
          <a:ln>
            <a:noFill/>
          </a:ln>
        </p:spPr>
        <p:txBody>
          <a:bodyPr anchorCtr="0" anchor="t" bIns="121900" lIns="121900" spcFirstLastPara="1" rIns="121900" wrap="square" tIns="121900">
            <a:noAutofit/>
          </a:bodyPr>
          <a:lstStyle/>
          <a:p>
            <a:pPr indent="-400050" lvl="0" marL="609600" rtl="0" algn="l">
              <a:lnSpc>
                <a:spcPct val="115000"/>
              </a:lnSpc>
              <a:spcBef>
                <a:spcPts val="0"/>
              </a:spcBef>
              <a:spcAft>
                <a:spcPts val="0"/>
              </a:spcAft>
              <a:buClr>
                <a:srgbClr val="FFFFFF"/>
              </a:buClr>
              <a:buSzPts val="1500"/>
              <a:buFont typeface="Cambria"/>
              <a:buChar char="●"/>
            </a:pPr>
            <a:r>
              <a:rPr b="1" lang="en" sz="1500">
                <a:solidFill>
                  <a:srgbClr val="FFFFFF"/>
                </a:solidFill>
                <a:latin typeface="Roboto"/>
                <a:ea typeface="Roboto"/>
                <a:cs typeface="Roboto"/>
                <a:sym typeface="Roboto"/>
              </a:rPr>
              <a:t>Verbs</a:t>
            </a:r>
            <a:r>
              <a:rPr i="1" lang="en" sz="1500">
                <a:solidFill>
                  <a:srgbClr val="FFFFFF"/>
                </a:solidFill>
                <a:latin typeface="Roboto"/>
                <a:ea typeface="Roboto"/>
                <a:cs typeface="Roboto"/>
                <a:sym typeface="Roboto"/>
              </a:rPr>
              <a:t> </a:t>
            </a:r>
            <a:endParaRPr i="1" sz="1500">
              <a:solidFill>
                <a:srgbClr val="FFFFFF"/>
              </a:solidFill>
              <a:latin typeface="Roboto"/>
              <a:ea typeface="Roboto"/>
              <a:cs typeface="Roboto"/>
              <a:sym typeface="Roboto"/>
            </a:endParaRPr>
          </a:p>
          <a:p>
            <a:pPr indent="-400050" lvl="1" marL="1219200" rtl="0" algn="l">
              <a:lnSpc>
                <a:spcPct val="115000"/>
              </a:lnSpc>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The possibilities are endless – eat, drink, sit, stand, run, walk, skip, go up, come down, sleep</a:t>
            </a:r>
            <a:endParaRPr i="1" sz="1500">
              <a:solidFill>
                <a:srgbClr val="FFFFFF"/>
              </a:solidFill>
              <a:latin typeface="Roboto"/>
              <a:ea typeface="Roboto"/>
              <a:cs typeface="Roboto"/>
              <a:sym typeface="Roboto"/>
            </a:endParaRPr>
          </a:p>
          <a:p>
            <a:pPr indent="-400050" lvl="0" marL="609600" rtl="0" algn="l">
              <a:lnSpc>
                <a:spcPct val="115000"/>
              </a:lnSpc>
              <a:spcBef>
                <a:spcPts val="0"/>
              </a:spcBef>
              <a:spcAft>
                <a:spcPts val="0"/>
              </a:spcAft>
              <a:buClr>
                <a:srgbClr val="FFFFFF"/>
              </a:buClr>
              <a:buSzPts val="1500"/>
              <a:buFont typeface="Roboto"/>
              <a:buChar char="●"/>
            </a:pPr>
            <a:r>
              <a:rPr b="1" lang="en" sz="1500">
                <a:solidFill>
                  <a:srgbClr val="FFFFFF"/>
                </a:solidFill>
                <a:latin typeface="Roboto"/>
                <a:ea typeface="Roboto"/>
                <a:cs typeface="Roboto"/>
                <a:sym typeface="Roboto"/>
              </a:rPr>
              <a:t>Following/Giving Directions </a:t>
            </a:r>
            <a:endParaRPr b="1" sz="1500">
              <a:solidFill>
                <a:srgbClr val="FFFFFF"/>
              </a:solidFill>
              <a:latin typeface="Roboto"/>
              <a:ea typeface="Roboto"/>
              <a:cs typeface="Roboto"/>
              <a:sym typeface="Roboto"/>
            </a:endParaRPr>
          </a:p>
          <a:p>
            <a:pPr indent="-400050" lvl="1" marL="1219200" rtl="0" algn="l">
              <a:lnSpc>
                <a:spcPct val="115000"/>
              </a:lnSpc>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Take turns giving each other directions on what the dolls should do!  Incorporate the concepts and vocabulary you are targeting, “Put the doll in the big bed” or “I think the doll is hungry.  Put the doll in the chair for dinner time.”</a:t>
            </a:r>
            <a:endParaRPr sz="1500">
              <a:solidFill>
                <a:srgbClr val="FFFFFF"/>
              </a:solidFill>
              <a:latin typeface="Roboto"/>
              <a:ea typeface="Roboto"/>
              <a:cs typeface="Roboto"/>
              <a:sym typeface="Roboto"/>
            </a:endParaRPr>
          </a:p>
          <a:p>
            <a:pPr indent="-400050" lvl="0" marL="609600" rtl="0" algn="l">
              <a:lnSpc>
                <a:spcPct val="115000"/>
              </a:lnSpc>
              <a:spcBef>
                <a:spcPts val="0"/>
              </a:spcBef>
              <a:spcAft>
                <a:spcPts val="0"/>
              </a:spcAft>
              <a:buClr>
                <a:srgbClr val="FFFFFF"/>
              </a:buClr>
              <a:buSzPts val="1500"/>
              <a:buFont typeface="Roboto"/>
              <a:buChar char="●"/>
            </a:pPr>
            <a:r>
              <a:rPr b="1" lang="en" sz="1500">
                <a:solidFill>
                  <a:srgbClr val="FFFFFF"/>
                </a:solidFill>
                <a:latin typeface="Roboto"/>
                <a:ea typeface="Roboto"/>
                <a:cs typeface="Roboto"/>
                <a:sym typeface="Roboto"/>
              </a:rPr>
              <a:t>Answering “WH” Questions </a:t>
            </a:r>
            <a:endParaRPr b="1" sz="1500">
              <a:solidFill>
                <a:srgbClr val="FFFFFF"/>
              </a:solidFill>
              <a:latin typeface="Roboto"/>
              <a:ea typeface="Roboto"/>
              <a:cs typeface="Roboto"/>
              <a:sym typeface="Roboto"/>
            </a:endParaRPr>
          </a:p>
          <a:p>
            <a:pPr indent="-400050" lvl="1" marL="1219200" rtl="0" algn="l">
              <a:lnSpc>
                <a:spcPct val="115000"/>
              </a:lnSpc>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“Who is this?”</a:t>
            </a:r>
            <a:endParaRPr sz="1500">
              <a:solidFill>
                <a:srgbClr val="FFFFFF"/>
              </a:solidFill>
              <a:latin typeface="Roboto"/>
              <a:ea typeface="Roboto"/>
              <a:cs typeface="Roboto"/>
              <a:sym typeface="Roboto"/>
            </a:endParaRPr>
          </a:p>
          <a:p>
            <a:pPr indent="-400050" lvl="1" marL="1219200" rtl="0" algn="l">
              <a:lnSpc>
                <a:spcPct val="115000"/>
              </a:lnSpc>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“Where is the mommy doll?”</a:t>
            </a:r>
            <a:endParaRPr sz="1500">
              <a:solidFill>
                <a:srgbClr val="FFFFFF"/>
              </a:solidFill>
              <a:latin typeface="Roboto"/>
              <a:ea typeface="Roboto"/>
              <a:cs typeface="Roboto"/>
              <a:sym typeface="Roboto"/>
            </a:endParaRPr>
          </a:p>
          <a:p>
            <a:pPr indent="-400050" lvl="1" marL="1219200" rtl="0" algn="l">
              <a:lnSpc>
                <a:spcPct val="115000"/>
              </a:lnSpc>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“Why is the daddy sleeping?”</a:t>
            </a:r>
            <a:endParaRPr sz="1500">
              <a:solidFill>
                <a:srgbClr val="FFFFFF"/>
              </a:solidFill>
              <a:latin typeface="Roboto"/>
              <a:ea typeface="Roboto"/>
              <a:cs typeface="Roboto"/>
              <a:sym typeface="Roboto"/>
            </a:endParaRPr>
          </a:p>
          <a:p>
            <a:pPr indent="-400050" lvl="0" marL="609600" rtl="0" algn="l">
              <a:lnSpc>
                <a:spcPct val="115000"/>
              </a:lnSpc>
              <a:spcBef>
                <a:spcPts val="0"/>
              </a:spcBef>
              <a:spcAft>
                <a:spcPts val="0"/>
              </a:spcAft>
              <a:buClr>
                <a:srgbClr val="FFFFFF"/>
              </a:buClr>
              <a:buSzPts val="1500"/>
              <a:buFont typeface="Roboto"/>
              <a:buChar char="●"/>
            </a:pPr>
            <a:r>
              <a:rPr b="1" lang="en" sz="1500">
                <a:solidFill>
                  <a:srgbClr val="FFFFFF"/>
                </a:solidFill>
                <a:latin typeface="Roboto"/>
                <a:ea typeface="Roboto"/>
                <a:cs typeface="Roboto"/>
                <a:sym typeface="Roboto"/>
              </a:rPr>
              <a:t>Social/Pragmatic Skills </a:t>
            </a:r>
            <a:endParaRPr b="1" sz="1500">
              <a:solidFill>
                <a:srgbClr val="FFFFFF"/>
              </a:solidFill>
              <a:latin typeface="Roboto"/>
              <a:ea typeface="Roboto"/>
              <a:cs typeface="Roboto"/>
              <a:sym typeface="Roboto"/>
            </a:endParaRPr>
          </a:p>
          <a:p>
            <a:pPr indent="-400050" lvl="1" marL="1219200" rtl="0" algn="l">
              <a:lnSpc>
                <a:spcPct val="115000"/>
              </a:lnSpc>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So many things can be targeted including eye contact, topic initiation, topic maintenance, topic closure, personal space, sharing, asking and answering questions</a:t>
            </a:r>
            <a:endParaRPr sz="1500">
              <a:solidFill>
                <a:srgbClr val="FFFFFF"/>
              </a:solidFill>
              <a:latin typeface="Roboto"/>
              <a:ea typeface="Roboto"/>
              <a:cs typeface="Roboto"/>
              <a:sym typeface="Roboto"/>
            </a:endParaRPr>
          </a:p>
        </p:txBody>
      </p:sp>
      <p:pic>
        <p:nvPicPr>
          <p:cNvPr id="1104" name="Google Shape;1104;p41"/>
          <p:cNvPicPr preferRelativeResize="0"/>
          <p:nvPr/>
        </p:nvPicPr>
        <p:blipFill>
          <a:blip r:embed="rId3">
            <a:alphaModFix/>
          </a:blip>
          <a:stretch>
            <a:fillRect/>
          </a:stretch>
        </p:blipFill>
        <p:spPr>
          <a:xfrm>
            <a:off x="3079348" y="-156402"/>
            <a:ext cx="1885950" cy="1885950"/>
          </a:xfrm>
          <a:prstGeom prst="rect">
            <a:avLst/>
          </a:prstGeom>
          <a:noFill/>
          <a:ln>
            <a:noFill/>
          </a:ln>
        </p:spPr>
      </p:pic>
      <p:pic>
        <p:nvPicPr>
          <p:cNvPr id="1105" name="Google Shape;1105;p41"/>
          <p:cNvPicPr preferRelativeResize="0"/>
          <p:nvPr/>
        </p:nvPicPr>
        <p:blipFill>
          <a:blip r:embed="rId4">
            <a:alphaModFix/>
          </a:blip>
          <a:stretch>
            <a:fillRect/>
          </a:stretch>
        </p:blipFill>
        <p:spPr>
          <a:xfrm>
            <a:off x="7696175" y="184163"/>
            <a:ext cx="1741075" cy="1357225"/>
          </a:xfrm>
          <a:prstGeom prst="rect">
            <a:avLst/>
          </a:prstGeom>
          <a:noFill/>
          <a:ln>
            <a:noFill/>
          </a:ln>
        </p:spPr>
      </p:pic>
      <p:sp>
        <p:nvSpPr>
          <p:cNvPr id="1106" name="Google Shape;1106;p41"/>
          <p:cNvSpPr txBox="1"/>
          <p:nvPr/>
        </p:nvSpPr>
        <p:spPr>
          <a:xfrm>
            <a:off x="483725" y="311725"/>
            <a:ext cx="123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5"/>
              </a:rPr>
              <a:t>Back</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24"/>
          <p:cNvSpPr/>
          <p:nvPr/>
        </p:nvSpPr>
        <p:spPr>
          <a:xfrm rot="2940040">
            <a:off x="4148709" y="1587896"/>
            <a:ext cx="3268673" cy="342484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39" name="Google Shape;939;p24"/>
          <p:cNvSpPr/>
          <p:nvPr/>
        </p:nvSpPr>
        <p:spPr>
          <a:xfrm rot="6733056">
            <a:off x="8142971" y="1775912"/>
            <a:ext cx="3037595" cy="297957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40" name="Google Shape;940;p24"/>
          <p:cNvSpPr txBox="1"/>
          <p:nvPr>
            <p:ph type="title"/>
          </p:nvPr>
        </p:nvSpPr>
        <p:spPr>
          <a:xfrm>
            <a:off x="1189050" y="745775"/>
            <a:ext cx="9707400" cy="948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400">
                <a:latin typeface="Griffy"/>
                <a:ea typeface="Griffy"/>
                <a:cs typeface="Griffy"/>
                <a:sym typeface="Griffy"/>
              </a:rPr>
              <a:t>Speech Language Pathologists</a:t>
            </a:r>
            <a:endParaRPr sz="5400">
              <a:latin typeface="Griffy"/>
              <a:ea typeface="Griffy"/>
              <a:cs typeface="Griffy"/>
              <a:sym typeface="Griffy"/>
            </a:endParaRPr>
          </a:p>
        </p:txBody>
      </p:sp>
      <p:sp>
        <p:nvSpPr>
          <p:cNvPr id="941" name="Google Shape;941;p24"/>
          <p:cNvSpPr txBox="1"/>
          <p:nvPr>
            <p:ph idx="1" type="subTitle"/>
          </p:nvPr>
        </p:nvSpPr>
        <p:spPr>
          <a:xfrm>
            <a:off x="1036652" y="44778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600">
                <a:latin typeface="Griffy"/>
                <a:ea typeface="Griffy"/>
                <a:cs typeface="Griffy"/>
                <a:sym typeface="Griffy"/>
              </a:rPr>
              <a:t>Gladis Finny</a:t>
            </a:r>
            <a:endParaRPr b="0" sz="3600">
              <a:latin typeface="Griffy"/>
              <a:ea typeface="Griffy"/>
              <a:cs typeface="Griffy"/>
              <a:sym typeface="Griffy"/>
            </a:endParaRPr>
          </a:p>
        </p:txBody>
      </p:sp>
      <p:sp>
        <p:nvSpPr>
          <p:cNvPr id="942" name="Google Shape;942;p24"/>
          <p:cNvSpPr txBox="1"/>
          <p:nvPr>
            <p:ph idx="2" type="subTitle"/>
          </p:nvPr>
        </p:nvSpPr>
        <p:spPr>
          <a:xfrm>
            <a:off x="4116950" y="4554075"/>
            <a:ext cx="36663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600">
                <a:latin typeface="Griffy"/>
                <a:ea typeface="Griffy"/>
                <a:cs typeface="Griffy"/>
                <a:sym typeface="Griffy"/>
              </a:rPr>
              <a:t>Sarah Lauretta</a:t>
            </a:r>
            <a:endParaRPr b="0" sz="3600">
              <a:latin typeface="Griffy"/>
              <a:ea typeface="Griffy"/>
              <a:cs typeface="Griffy"/>
              <a:sym typeface="Griffy"/>
            </a:endParaRPr>
          </a:p>
        </p:txBody>
      </p:sp>
      <p:sp>
        <p:nvSpPr>
          <p:cNvPr id="943" name="Google Shape;943;p24"/>
          <p:cNvSpPr txBox="1"/>
          <p:nvPr>
            <p:ph idx="3" type="subTitle"/>
          </p:nvPr>
        </p:nvSpPr>
        <p:spPr>
          <a:xfrm>
            <a:off x="8085149" y="4554075"/>
            <a:ext cx="35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600">
                <a:latin typeface="Griffy"/>
                <a:ea typeface="Griffy"/>
                <a:cs typeface="Griffy"/>
                <a:sym typeface="Griffy"/>
              </a:rPr>
              <a:t>Carol Zimmerman</a:t>
            </a:r>
            <a:endParaRPr b="0" sz="3600">
              <a:latin typeface="Griffy"/>
              <a:ea typeface="Griffy"/>
              <a:cs typeface="Griffy"/>
              <a:sym typeface="Griffy"/>
            </a:endParaRPr>
          </a:p>
        </p:txBody>
      </p:sp>
      <p:sp>
        <p:nvSpPr>
          <p:cNvPr id="944" name="Google Shape;944;p24"/>
          <p:cNvSpPr/>
          <p:nvPr/>
        </p:nvSpPr>
        <p:spPr>
          <a:xfrm>
            <a:off x="458400" y="1851723"/>
            <a:ext cx="3558934" cy="295201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945" name="Google Shape;945;p24"/>
          <p:cNvPicPr preferRelativeResize="0"/>
          <p:nvPr/>
        </p:nvPicPr>
        <p:blipFill>
          <a:blip r:embed="rId3">
            <a:alphaModFix/>
          </a:blip>
          <a:stretch>
            <a:fillRect/>
          </a:stretch>
        </p:blipFill>
        <p:spPr>
          <a:xfrm>
            <a:off x="1627473" y="2359281"/>
            <a:ext cx="1389899" cy="1680744"/>
          </a:xfrm>
          <a:prstGeom prst="rect">
            <a:avLst/>
          </a:prstGeom>
          <a:noFill/>
          <a:ln>
            <a:noFill/>
          </a:ln>
        </p:spPr>
      </p:pic>
      <p:pic>
        <p:nvPicPr>
          <p:cNvPr id="946" name="Google Shape;946;p24"/>
          <p:cNvPicPr preferRelativeResize="0"/>
          <p:nvPr/>
        </p:nvPicPr>
        <p:blipFill>
          <a:blip r:embed="rId4">
            <a:alphaModFix/>
          </a:blip>
          <a:stretch>
            <a:fillRect/>
          </a:stretch>
        </p:blipFill>
        <p:spPr>
          <a:xfrm flipH="1">
            <a:off x="9220275" y="2389775"/>
            <a:ext cx="1165428" cy="2078450"/>
          </a:xfrm>
          <a:prstGeom prst="rect">
            <a:avLst/>
          </a:prstGeom>
          <a:noFill/>
          <a:ln>
            <a:noFill/>
          </a:ln>
        </p:spPr>
      </p:pic>
      <p:sp>
        <p:nvSpPr>
          <p:cNvPr id="947" name="Google Shape;947;p24"/>
          <p:cNvSpPr txBox="1"/>
          <p:nvPr/>
        </p:nvSpPr>
        <p:spPr>
          <a:xfrm>
            <a:off x="1075575" y="5245200"/>
            <a:ext cx="2407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gfinny@npsdnj.org</a:t>
            </a:r>
            <a:endParaRPr sz="1600">
              <a:solidFill>
                <a:srgbClr val="FFFFFF"/>
              </a:solidFill>
              <a:latin typeface="Roboto"/>
              <a:ea typeface="Roboto"/>
              <a:cs typeface="Roboto"/>
              <a:sym typeface="Roboto"/>
            </a:endParaRPr>
          </a:p>
        </p:txBody>
      </p:sp>
      <p:sp>
        <p:nvSpPr>
          <p:cNvPr id="948" name="Google Shape;948;p24"/>
          <p:cNvSpPr txBox="1"/>
          <p:nvPr/>
        </p:nvSpPr>
        <p:spPr>
          <a:xfrm>
            <a:off x="4746200" y="5289050"/>
            <a:ext cx="2407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slauretta</a:t>
            </a:r>
            <a:r>
              <a:rPr lang="en" sz="1600">
                <a:solidFill>
                  <a:srgbClr val="FFFFFF"/>
                </a:solidFill>
                <a:latin typeface="Roboto"/>
                <a:ea typeface="Roboto"/>
                <a:cs typeface="Roboto"/>
                <a:sym typeface="Roboto"/>
              </a:rPr>
              <a:t>@npsdnj.org</a:t>
            </a:r>
            <a:endParaRPr sz="1600">
              <a:solidFill>
                <a:srgbClr val="FFFFFF"/>
              </a:solidFill>
              <a:latin typeface="Roboto"/>
              <a:ea typeface="Roboto"/>
              <a:cs typeface="Roboto"/>
              <a:sym typeface="Roboto"/>
            </a:endParaRPr>
          </a:p>
        </p:txBody>
      </p:sp>
      <p:sp>
        <p:nvSpPr>
          <p:cNvPr id="949" name="Google Shape;949;p24"/>
          <p:cNvSpPr txBox="1"/>
          <p:nvPr/>
        </p:nvSpPr>
        <p:spPr>
          <a:xfrm>
            <a:off x="8752575" y="5321400"/>
            <a:ext cx="2544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czimmerman</a:t>
            </a:r>
            <a:r>
              <a:rPr lang="en" sz="1600">
                <a:solidFill>
                  <a:srgbClr val="FFFFFF"/>
                </a:solidFill>
                <a:latin typeface="Roboto"/>
                <a:ea typeface="Roboto"/>
                <a:cs typeface="Roboto"/>
                <a:sym typeface="Roboto"/>
              </a:rPr>
              <a:t>@npsdnj.org</a:t>
            </a:r>
            <a:endParaRPr sz="1600">
              <a:solidFill>
                <a:srgbClr val="FFFFFF"/>
              </a:solidFill>
              <a:latin typeface="Roboto"/>
              <a:ea typeface="Roboto"/>
              <a:cs typeface="Roboto"/>
              <a:sym typeface="Roboto"/>
            </a:endParaRPr>
          </a:p>
        </p:txBody>
      </p:sp>
      <p:pic>
        <p:nvPicPr>
          <p:cNvPr id="950" name="Google Shape;950;p24"/>
          <p:cNvPicPr preferRelativeResize="0"/>
          <p:nvPr/>
        </p:nvPicPr>
        <p:blipFill>
          <a:blip r:embed="rId5">
            <a:alphaModFix/>
          </a:blip>
          <a:stretch>
            <a:fillRect/>
          </a:stretch>
        </p:blipFill>
        <p:spPr>
          <a:xfrm>
            <a:off x="5392323" y="2118308"/>
            <a:ext cx="1165425" cy="2442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42"/>
          <p:cNvSpPr txBox="1"/>
          <p:nvPr>
            <p:ph type="title"/>
          </p:nvPr>
        </p:nvSpPr>
        <p:spPr>
          <a:xfrm>
            <a:off x="2401350" y="25720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Cars, Trucks, Trains &amp; City Toys</a:t>
            </a:r>
            <a:endParaRPr>
              <a:latin typeface="Griffy"/>
              <a:ea typeface="Griffy"/>
              <a:cs typeface="Griffy"/>
              <a:sym typeface="Griffy"/>
            </a:endParaRPr>
          </a:p>
        </p:txBody>
      </p:sp>
      <p:sp>
        <p:nvSpPr>
          <p:cNvPr id="1112" name="Google Shape;1112;p42"/>
          <p:cNvSpPr txBox="1"/>
          <p:nvPr>
            <p:ph idx="4294967295" type="body"/>
          </p:nvPr>
        </p:nvSpPr>
        <p:spPr>
          <a:xfrm>
            <a:off x="513325" y="1020708"/>
            <a:ext cx="11360700" cy="5115600"/>
          </a:xfrm>
          <a:prstGeom prst="rect">
            <a:avLst/>
          </a:prstGeom>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 sz="1900">
                <a:solidFill>
                  <a:srgbClr val="FFFFFF"/>
                </a:solidFill>
              </a:rPr>
              <a:t>H</a:t>
            </a:r>
            <a:r>
              <a:rPr lang="en" sz="1900">
                <a:solidFill>
                  <a:srgbClr val="FFFFFF"/>
                </a:solidFill>
              </a:rPr>
              <a:t>ere are just some of the language concepts that toy cars can help teach and support: </a:t>
            </a:r>
            <a:endParaRPr sz="1900">
              <a:solidFill>
                <a:srgbClr val="FFFFFF"/>
              </a:solidFill>
            </a:endParaRPr>
          </a:p>
          <a:p>
            <a:pPr indent="-425450" lvl="0" marL="609600" rtl="0" algn="l">
              <a:spcBef>
                <a:spcPts val="2100"/>
              </a:spcBef>
              <a:spcAft>
                <a:spcPts val="0"/>
              </a:spcAft>
              <a:buClr>
                <a:srgbClr val="FFFFFF"/>
              </a:buClr>
              <a:buSzPts val="1900"/>
              <a:buChar char="●"/>
            </a:pPr>
            <a:r>
              <a:rPr b="1" lang="en" sz="1900">
                <a:solidFill>
                  <a:srgbClr val="FFFFFF"/>
                </a:solidFill>
              </a:rPr>
              <a:t>Basic Concepts</a:t>
            </a:r>
            <a:endParaRPr b="1" sz="1900">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Part/Whole Relationships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Work on naming the different parts of the car – wheels, windows, bumpers, doors</a:t>
            </a:r>
            <a:endParaRPr>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Verbs and Adjectives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Go, fast, slow, stop</a:t>
            </a:r>
            <a:endParaRPr>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Answering “WH” Questions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“Where is the car?”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“Who is driving the car?”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“What color is the car?”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“Where are the wheels?”</a:t>
            </a:r>
            <a:endParaRPr>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Social/Pragmatic Skills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Practice taking turns </a:t>
            </a:r>
            <a:endParaRPr>
              <a:solidFill>
                <a:srgbClr val="FFFFFF"/>
              </a:solidFill>
            </a:endParaRPr>
          </a:p>
          <a:p>
            <a:pPr indent="-419100" lvl="2" marL="1828800" rtl="0" algn="l">
              <a:spcBef>
                <a:spcPts val="0"/>
              </a:spcBef>
              <a:spcAft>
                <a:spcPts val="0"/>
              </a:spcAft>
              <a:buClr>
                <a:srgbClr val="FFFFFF"/>
              </a:buClr>
              <a:buSzPts val="1800"/>
              <a:buChar char="■"/>
            </a:pPr>
            <a:r>
              <a:rPr lang="en">
                <a:solidFill>
                  <a:srgbClr val="FFFFFF"/>
                </a:solidFill>
              </a:rPr>
              <a:t>“My turn” or “May I have the blue car please?”</a:t>
            </a:r>
            <a:endParaRPr>
              <a:solidFill>
                <a:srgbClr val="FFFFFF"/>
              </a:solidFill>
            </a:endParaRPr>
          </a:p>
        </p:txBody>
      </p:sp>
      <p:pic>
        <p:nvPicPr>
          <p:cNvPr id="1113" name="Google Shape;1113;p42"/>
          <p:cNvPicPr preferRelativeResize="0"/>
          <p:nvPr/>
        </p:nvPicPr>
        <p:blipFill>
          <a:blip r:embed="rId3">
            <a:alphaModFix/>
          </a:blip>
          <a:stretch>
            <a:fillRect/>
          </a:stretch>
        </p:blipFill>
        <p:spPr>
          <a:xfrm>
            <a:off x="7309188" y="2694313"/>
            <a:ext cx="2143125" cy="2143125"/>
          </a:xfrm>
          <a:prstGeom prst="rect">
            <a:avLst/>
          </a:prstGeom>
          <a:noFill/>
          <a:ln>
            <a:noFill/>
          </a:ln>
        </p:spPr>
      </p:pic>
      <p:pic>
        <p:nvPicPr>
          <p:cNvPr id="1114" name="Google Shape;1114;p42"/>
          <p:cNvPicPr preferRelativeResize="0"/>
          <p:nvPr/>
        </p:nvPicPr>
        <p:blipFill>
          <a:blip r:embed="rId4">
            <a:alphaModFix/>
          </a:blip>
          <a:stretch>
            <a:fillRect/>
          </a:stretch>
        </p:blipFill>
        <p:spPr>
          <a:xfrm>
            <a:off x="9655850" y="2784063"/>
            <a:ext cx="2152650" cy="2124075"/>
          </a:xfrm>
          <a:prstGeom prst="rect">
            <a:avLst/>
          </a:prstGeom>
          <a:noFill/>
          <a:ln>
            <a:noFill/>
          </a:ln>
        </p:spPr>
      </p:pic>
      <p:pic>
        <p:nvPicPr>
          <p:cNvPr id="1115" name="Google Shape;1115;p42"/>
          <p:cNvPicPr preferRelativeResize="0"/>
          <p:nvPr/>
        </p:nvPicPr>
        <p:blipFill>
          <a:blip r:embed="rId5">
            <a:alphaModFix/>
          </a:blip>
          <a:stretch>
            <a:fillRect/>
          </a:stretch>
        </p:blipFill>
        <p:spPr>
          <a:xfrm>
            <a:off x="7647513" y="3993163"/>
            <a:ext cx="2143125" cy="2143125"/>
          </a:xfrm>
          <a:prstGeom prst="rect">
            <a:avLst/>
          </a:prstGeom>
          <a:noFill/>
          <a:ln>
            <a:noFill/>
          </a:ln>
        </p:spPr>
      </p:pic>
      <p:pic>
        <p:nvPicPr>
          <p:cNvPr id="1116" name="Google Shape;1116;p42"/>
          <p:cNvPicPr preferRelativeResize="0"/>
          <p:nvPr/>
        </p:nvPicPr>
        <p:blipFill>
          <a:blip r:embed="rId6">
            <a:alphaModFix/>
          </a:blip>
          <a:stretch>
            <a:fillRect/>
          </a:stretch>
        </p:blipFill>
        <p:spPr>
          <a:xfrm>
            <a:off x="5086375" y="2969300"/>
            <a:ext cx="2019300" cy="2266950"/>
          </a:xfrm>
          <a:prstGeom prst="rect">
            <a:avLst/>
          </a:prstGeom>
          <a:noFill/>
          <a:ln>
            <a:noFill/>
          </a:ln>
        </p:spPr>
      </p:pic>
      <p:sp>
        <p:nvSpPr>
          <p:cNvPr id="1117" name="Google Shape;1117;p42"/>
          <p:cNvSpPr txBox="1"/>
          <p:nvPr/>
        </p:nvSpPr>
        <p:spPr>
          <a:xfrm>
            <a:off x="376225" y="257975"/>
            <a:ext cx="83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7"/>
              </a:rPr>
              <a:t>Back</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43"/>
          <p:cNvSpPr txBox="1"/>
          <p:nvPr>
            <p:ph type="title"/>
          </p:nvPr>
        </p:nvSpPr>
        <p:spPr>
          <a:xfrm>
            <a:off x="1553550" y="1322100"/>
            <a:ext cx="4377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The Farm Set</a:t>
            </a:r>
            <a:endParaRPr>
              <a:latin typeface="Griffy"/>
              <a:ea typeface="Griffy"/>
              <a:cs typeface="Griffy"/>
              <a:sym typeface="Griffy"/>
            </a:endParaRPr>
          </a:p>
        </p:txBody>
      </p:sp>
      <p:sp>
        <p:nvSpPr>
          <p:cNvPr id="1123" name="Google Shape;1123;p43"/>
          <p:cNvSpPr txBox="1"/>
          <p:nvPr>
            <p:ph idx="4294967295" type="body"/>
          </p:nvPr>
        </p:nvSpPr>
        <p:spPr>
          <a:xfrm>
            <a:off x="1126800" y="2582800"/>
            <a:ext cx="5231100" cy="310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900">
                <a:solidFill>
                  <a:srgbClr val="FFFFFF"/>
                </a:solidFill>
              </a:rPr>
              <a:t>You can work on: </a:t>
            </a:r>
            <a:endParaRPr sz="1900">
              <a:solidFill>
                <a:srgbClr val="FFFFFF"/>
              </a:solidFill>
            </a:endParaRPr>
          </a:p>
          <a:p>
            <a:pPr indent="-425450" lvl="0" marL="609600" rtl="0" algn="l">
              <a:spcBef>
                <a:spcPts val="2100"/>
              </a:spcBef>
              <a:spcAft>
                <a:spcPts val="0"/>
              </a:spcAft>
              <a:buClr>
                <a:srgbClr val="FFFFFF"/>
              </a:buClr>
              <a:buSzPts val="1900"/>
              <a:buChar char="●"/>
            </a:pPr>
            <a:r>
              <a:rPr b="1" lang="en" sz="1900">
                <a:solidFill>
                  <a:srgbClr val="FFFFFF"/>
                </a:solidFill>
              </a:rPr>
              <a:t>Animal names and sounds </a:t>
            </a:r>
            <a:endParaRPr b="1" sz="1900">
              <a:solidFill>
                <a:srgbClr val="FFFFFF"/>
              </a:solidFill>
            </a:endParaRPr>
          </a:p>
          <a:p>
            <a:pPr indent="-425450" lvl="0" marL="609600" rtl="0" algn="l">
              <a:spcBef>
                <a:spcPts val="0"/>
              </a:spcBef>
              <a:spcAft>
                <a:spcPts val="0"/>
              </a:spcAft>
              <a:buClr>
                <a:srgbClr val="FFFFFF"/>
              </a:buClr>
              <a:buSzPts val="1900"/>
              <a:buFont typeface="Cambria"/>
              <a:buChar char="●"/>
            </a:pPr>
            <a:r>
              <a:rPr b="1" lang="en" sz="1900">
                <a:solidFill>
                  <a:srgbClr val="FFFFFF"/>
                </a:solidFill>
              </a:rPr>
              <a:t>Basic Concepts</a:t>
            </a:r>
            <a:r>
              <a:rPr i="1" lang="en" sz="1900">
                <a:solidFill>
                  <a:srgbClr val="FFFFFF"/>
                </a:solidFill>
              </a:rPr>
              <a:t> </a:t>
            </a:r>
            <a:endParaRPr i="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In, out, on, under, between, next to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Some/most/all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Big/medium/small</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Big/bigger/biggest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All of the colors</a:t>
            </a:r>
            <a:endParaRPr>
              <a:solidFill>
                <a:srgbClr val="FFFFFF"/>
              </a:solidFill>
            </a:endParaRPr>
          </a:p>
          <a:p>
            <a:pPr indent="0" lvl="0" marL="0" marR="0" rtl="0" algn="l">
              <a:lnSpc>
                <a:spcPct val="115000"/>
              </a:lnSpc>
              <a:spcBef>
                <a:spcPts val="2100"/>
              </a:spcBef>
              <a:spcAft>
                <a:spcPts val="2100"/>
              </a:spcAft>
              <a:buNone/>
            </a:pPr>
            <a:r>
              <a:t/>
            </a:r>
            <a:endParaRPr sz="1600">
              <a:solidFill>
                <a:srgbClr val="FFFFFF"/>
              </a:solidFill>
              <a:latin typeface="Cambria"/>
              <a:ea typeface="Cambria"/>
              <a:cs typeface="Cambria"/>
              <a:sym typeface="Cambria"/>
            </a:endParaRPr>
          </a:p>
        </p:txBody>
      </p:sp>
      <p:sp>
        <p:nvSpPr>
          <p:cNvPr id="1124" name="Google Shape;1124;p43"/>
          <p:cNvSpPr txBox="1"/>
          <p:nvPr/>
        </p:nvSpPr>
        <p:spPr>
          <a:xfrm>
            <a:off x="5951633" y="3144267"/>
            <a:ext cx="5179200" cy="2844900"/>
          </a:xfrm>
          <a:prstGeom prst="rect">
            <a:avLst/>
          </a:prstGeom>
          <a:noFill/>
          <a:ln>
            <a:noFill/>
          </a:ln>
        </p:spPr>
        <p:txBody>
          <a:bodyPr anchorCtr="0" anchor="t" bIns="121900" lIns="121900" spcFirstLastPara="1" rIns="121900" wrap="square" tIns="121900">
            <a:noAutofit/>
          </a:bodyPr>
          <a:lstStyle/>
          <a:p>
            <a:pPr indent="-425450" lvl="0" marL="609600" rtl="0" algn="l">
              <a:lnSpc>
                <a:spcPct val="115000"/>
              </a:lnSpc>
              <a:spcBef>
                <a:spcPts val="0"/>
              </a:spcBef>
              <a:spcAft>
                <a:spcPts val="0"/>
              </a:spcAft>
              <a:buClr>
                <a:srgbClr val="FFFFFF"/>
              </a:buClr>
              <a:buSzPts val="1900"/>
              <a:buFont typeface="Cambria"/>
              <a:buChar char="●"/>
            </a:pPr>
            <a:r>
              <a:rPr b="1" lang="en" sz="1900">
                <a:solidFill>
                  <a:srgbClr val="FFFFFF"/>
                </a:solidFill>
                <a:latin typeface="Roboto"/>
                <a:ea typeface="Roboto"/>
                <a:cs typeface="Roboto"/>
                <a:sym typeface="Roboto"/>
              </a:rPr>
              <a:t>Answering “WH” questions</a:t>
            </a:r>
            <a:r>
              <a:rPr lang="en"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a:p>
            <a:pPr indent="-425450" lvl="1" marL="1219200" rtl="0" algn="l">
              <a:lnSpc>
                <a:spcPct val="115000"/>
              </a:lnSpc>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“Where is the horse?” </a:t>
            </a:r>
            <a:endParaRPr sz="1900">
              <a:solidFill>
                <a:srgbClr val="FFFFFF"/>
              </a:solidFill>
              <a:latin typeface="Roboto"/>
              <a:ea typeface="Roboto"/>
              <a:cs typeface="Roboto"/>
              <a:sym typeface="Roboto"/>
            </a:endParaRPr>
          </a:p>
          <a:p>
            <a:pPr indent="-425450" lvl="1" marL="1219200" rtl="0" algn="l">
              <a:lnSpc>
                <a:spcPct val="115000"/>
              </a:lnSpc>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“Which animal is next to the cow?” </a:t>
            </a:r>
            <a:endParaRPr sz="1900">
              <a:solidFill>
                <a:srgbClr val="FFFFFF"/>
              </a:solidFill>
              <a:latin typeface="Roboto"/>
              <a:ea typeface="Roboto"/>
              <a:cs typeface="Roboto"/>
              <a:sym typeface="Roboto"/>
            </a:endParaRPr>
          </a:p>
          <a:p>
            <a:pPr indent="-425450" lvl="1" marL="1219200" rtl="0" algn="l">
              <a:lnSpc>
                <a:spcPct val="115000"/>
              </a:lnSpc>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“Who is eating?” </a:t>
            </a:r>
            <a:endParaRPr sz="1900">
              <a:solidFill>
                <a:srgbClr val="FFFFFF"/>
              </a:solidFill>
              <a:latin typeface="Roboto"/>
              <a:ea typeface="Roboto"/>
              <a:cs typeface="Roboto"/>
              <a:sym typeface="Roboto"/>
            </a:endParaRPr>
          </a:p>
          <a:p>
            <a:pPr indent="-425450" lvl="1" marL="1219200" rtl="0" algn="l">
              <a:lnSpc>
                <a:spcPct val="115000"/>
              </a:lnSpc>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“Which animal says ‘Mooo’?”</a:t>
            </a:r>
            <a:endParaRPr sz="1900">
              <a:solidFill>
                <a:srgbClr val="FFFFFF"/>
              </a:solidFill>
              <a:latin typeface="Roboto"/>
              <a:ea typeface="Roboto"/>
              <a:cs typeface="Roboto"/>
              <a:sym typeface="Roboto"/>
            </a:endParaRPr>
          </a:p>
          <a:p>
            <a:pPr indent="-425450" lvl="0" marL="609600" rtl="0" algn="l">
              <a:lnSpc>
                <a:spcPct val="115000"/>
              </a:lnSpc>
              <a:spcBef>
                <a:spcPts val="0"/>
              </a:spcBef>
              <a:spcAft>
                <a:spcPts val="0"/>
              </a:spcAft>
              <a:buClr>
                <a:srgbClr val="FFFFFF"/>
              </a:buClr>
              <a:buSzPts val="1900"/>
              <a:buFont typeface="Cambria"/>
              <a:buChar char="●"/>
            </a:pPr>
            <a:r>
              <a:rPr b="1" lang="en" sz="1900">
                <a:solidFill>
                  <a:srgbClr val="FFFFFF"/>
                </a:solidFill>
                <a:latin typeface="Roboto"/>
                <a:ea typeface="Roboto"/>
                <a:cs typeface="Roboto"/>
                <a:sym typeface="Roboto"/>
              </a:rPr>
              <a:t>Social/Pragmatic skills</a:t>
            </a:r>
            <a:r>
              <a:rPr lang="en"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a:p>
            <a:pPr indent="-425450" lvl="1" marL="1219200" rtl="0" algn="l">
              <a:lnSpc>
                <a:spcPct val="115000"/>
              </a:lnSpc>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Taking turns and eye contact</a:t>
            </a:r>
            <a:endParaRPr sz="1900">
              <a:solidFill>
                <a:srgbClr val="FFFFFF"/>
              </a:solidFill>
              <a:latin typeface="Roboto"/>
              <a:ea typeface="Roboto"/>
              <a:cs typeface="Roboto"/>
              <a:sym typeface="Roboto"/>
            </a:endParaRPr>
          </a:p>
          <a:p>
            <a:pPr indent="0" lvl="0" marL="0" rtl="0" algn="l">
              <a:spcBef>
                <a:spcPts val="2100"/>
              </a:spcBef>
              <a:spcAft>
                <a:spcPts val="0"/>
              </a:spcAft>
              <a:buNone/>
            </a:pPr>
            <a:r>
              <a:t/>
            </a:r>
            <a:endParaRPr sz="1900">
              <a:solidFill>
                <a:srgbClr val="FFFFFF"/>
              </a:solidFill>
            </a:endParaRPr>
          </a:p>
        </p:txBody>
      </p:sp>
      <p:pic>
        <p:nvPicPr>
          <p:cNvPr id="1125" name="Google Shape;1125;p43"/>
          <p:cNvPicPr preferRelativeResize="0"/>
          <p:nvPr/>
        </p:nvPicPr>
        <p:blipFill>
          <a:blip r:embed="rId3">
            <a:alphaModFix/>
          </a:blip>
          <a:stretch>
            <a:fillRect/>
          </a:stretch>
        </p:blipFill>
        <p:spPr>
          <a:xfrm>
            <a:off x="6185025" y="152400"/>
            <a:ext cx="3102900" cy="3102900"/>
          </a:xfrm>
          <a:prstGeom prst="rect">
            <a:avLst/>
          </a:prstGeom>
          <a:noFill/>
          <a:ln>
            <a:noFill/>
          </a:ln>
        </p:spPr>
      </p:pic>
      <p:sp>
        <p:nvSpPr>
          <p:cNvPr id="1126" name="Google Shape;1126;p43"/>
          <p:cNvSpPr txBox="1"/>
          <p:nvPr/>
        </p:nvSpPr>
        <p:spPr>
          <a:xfrm>
            <a:off x="365475" y="365475"/>
            <a:ext cx="124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4"/>
              </a:rPr>
              <a:t>Back</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44"/>
          <p:cNvSpPr txBox="1"/>
          <p:nvPr>
            <p:ph type="title"/>
          </p:nvPr>
        </p:nvSpPr>
        <p:spPr>
          <a:xfrm>
            <a:off x="139400" y="834725"/>
            <a:ext cx="5042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Kitchen Set &amp; </a:t>
            </a:r>
            <a:endParaRPr>
              <a:latin typeface="Griffy"/>
              <a:ea typeface="Griffy"/>
              <a:cs typeface="Griffy"/>
              <a:sym typeface="Griffy"/>
            </a:endParaRPr>
          </a:p>
          <a:p>
            <a:pPr indent="0" lvl="0" marL="0" rtl="0" algn="ctr">
              <a:spcBef>
                <a:spcPts val="0"/>
              </a:spcBef>
              <a:spcAft>
                <a:spcPts val="0"/>
              </a:spcAft>
              <a:buNone/>
            </a:pPr>
            <a:r>
              <a:rPr lang="en">
                <a:latin typeface="Griffy"/>
                <a:ea typeface="Griffy"/>
                <a:cs typeface="Griffy"/>
                <a:sym typeface="Griffy"/>
              </a:rPr>
              <a:t>Store Play Sets</a:t>
            </a:r>
            <a:endParaRPr>
              <a:latin typeface="Griffy"/>
              <a:ea typeface="Griffy"/>
              <a:cs typeface="Griffy"/>
              <a:sym typeface="Griffy"/>
            </a:endParaRPr>
          </a:p>
        </p:txBody>
      </p:sp>
      <p:sp>
        <p:nvSpPr>
          <p:cNvPr id="1132" name="Google Shape;1132;p44"/>
          <p:cNvSpPr txBox="1"/>
          <p:nvPr>
            <p:ph idx="4294967295" type="body"/>
          </p:nvPr>
        </p:nvSpPr>
        <p:spPr>
          <a:xfrm>
            <a:off x="5178300" y="355600"/>
            <a:ext cx="6597600" cy="5304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900">
                <a:solidFill>
                  <a:srgbClr val="FFFFFF"/>
                </a:solidFill>
              </a:rPr>
              <a:t>Kids love to play what they see. Playing “store” is one activity most kids love to play and allows for so many communication opportunities! </a:t>
            </a:r>
            <a:endParaRPr sz="1900">
              <a:solidFill>
                <a:srgbClr val="FFFFFF"/>
              </a:solidFill>
            </a:endParaRPr>
          </a:p>
          <a:p>
            <a:pPr indent="0" lvl="0" marL="0" rtl="0" algn="l">
              <a:spcBef>
                <a:spcPts val="2100"/>
              </a:spcBef>
              <a:spcAft>
                <a:spcPts val="0"/>
              </a:spcAft>
              <a:buNone/>
            </a:pPr>
            <a:r>
              <a:rPr lang="en" sz="1900">
                <a:solidFill>
                  <a:srgbClr val="FFFFFF"/>
                </a:solidFill>
              </a:rPr>
              <a:t>You can work on learning:</a:t>
            </a:r>
            <a:endParaRPr sz="1900">
              <a:solidFill>
                <a:srgbClr val="FFFFFF"/>
              </a:solidFill>
            </a:endParaRPr>
          </a:p>
          <a:p>
            <a:pPr indent="-425450" lvl="0" marL="609600" rtl="0" algn="l">
              <a:spcBef>
                <a:spcPts val="2100"/>
              </a:spcBef>
              <a:spcAft>
                <a:spcPts val="0"/>
              </a:spcAft>
              <a:buClr>
                <a:srgbClr val="FFFFFF"/>
              </a:buClr>
              <a:buSzPts val="1900"/>
              <a:buChar char="●"/>
            </a:pPr>
            <a:r>
              <a:rPr b="1" lang="en" sz="1900">
                <a:solidFill>
                  <a:srgbClr val="FFFFFF"/>
                </a:solidFill>
              </a:rPr>
              <a:t>Food Vocabulary</a:t>
            </a:r>
            <a:endParaRPr b="1" sz="1900">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Basic Concepts</a:t>
            </a:r>
            <a:endParaRPr b="1" sz="1900">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Verbs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Push, stop, go, run, walk, jump, skip</a:t>
            </a:r>
            <a:endParaRPr>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Answering “WH” Questions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“Where are you going?”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“Where is the food?” </a:t>
            </a:r>
            <a:endParaRPr>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“What color is the apple?”</a:t>
            </a:r>
            <a:endParaRPr>
              <a:solidFill>
                <a:srgbClr val="FFFFFF"/>
              </a:solidFill>
            </a:endParaRPr>
          </a:p>
          <a:p>
            <a:pPr indent="-425450" lvl="0" marL="609600" rtl="0" algn="l">
              <a:spcBef>
                <a:spcPts val="0"/>
              </a:spcBef>
              <a:spcAft>
                <a:spcPts val="0"/>
              </a:spcAft>
              <a:buClr>
                <a:srgbClr val="FFFFFF"/>
              </a:buClr>
              <a:buSzPts val="1900"/>
              <a:buChar char="●"/>
            </a:pPr>
            <a:r>
              <a:rPr b="1" lang="en" sz="1900">
                <a:solidFill>
                  <a:srgbClr val="FFFFFF"/>
                </a:solidFill>
              </a:rPr>
              <a:t>Social/Pragmatic Skills </a:t>
            </a:r>
            <a:endParaRPr b="1" sz="1900">
              <a:solidFill>
                <a:srgbClr val="FFFFFF"/>
              </a:solidFill>
            </a:endParaRPr>
          </a:p>
          <a:p>
            <a:pPr indent="-419100" lvl="1" marL="1219200" rtl="0" algn="l">
              <a:spcBef>
                <a:spcPts val="0"/>
              </a:spcBef>
              <a:spcAft>
                <a:spcPts val="0"/>
              </a:spcAft>
              <a:buClr>
                <a:srgbClr val="FFFFFF"/>
              </a:buClr>
              <a:buSzPts val="1800"/>
              <a:buChar char="○"/>
            </a:pPr>
            <a:r>
              <a:rPr lang="en">
                <a:solidFill>
                  <a:srgbClr val="FFFFFF"/>
                </a:solidFill>
              </a:rPr>
              <a:t>Taking turns putting things in, taking things out, and pushing them around the house</a:t>
            </a:r>
            <a:endParaRPr>
              <a:solidFill>
                <a:srgbClr val="FFFFFF"/>
              </a:solidFill>
            </a:endParaRPr>
          </a:p>
        </p:txBody>
      </p:sp>
      <p:pic>
        <p:nvPicPr>
          <p:cNvPr id="1133" name="Google Shape;1133;p44"/>
          <p:cNvPicPr preferRelativeResize="0"/>
          <p:nvPr/>
        </p:nvPicPr>
        <p:blipFill>
          <a:blip r:embed="rId3">
            <a:alphaModFix/>
          </a:blip>
          <a:stretch>
            <a:fillRect/>
          </a:stretch>
        </p:blipFill>
        <p:spPr>
          <a:xfrm>
            <a:off x="615678" y="2366625"/>
            <a:ext cx="4341322" cy="3521875"/>
          </a:xfrm>
          <a:prstGeom prst="rect">
            <a:avLst/>
          </a:prstGeom>
          <a:noFill/>
          <a:ln>
            <a:noFill/>
          </a:ln>
        </p:spPr>
      </p:pic>
      <p:sp>
        <p:nvSpPr>
          <p:cNvPr id="1134" name="Google Shape;1134;p44"/>
          <p:cNvSpPr txBox="1"/>
          <p:nvPr/>
        </p:nvSpPr>
        <p:spPr>
          <a:xfrm>
            <a:off x="322475" y="225725"/>
            <a:ext cx="105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4"/>
              </a:rPr>
              <a:t>Back</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45"/>
          <p:cNvSpPr txBox="1"/>
          <p:nvPr>
            <p:ph type="title"/>
          </p:nvPr>
        </p:nvSpPr>
        <p:spPr>
          <a:xfrm>
            <a:off x="3087150" y="6745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-Apples to Apples-</a:t>
            </a:r>
            <a:endParaRPr>
              <a:latin typeface="Griffy"/>
              <a:ea typeface="Griffy"/>
              <a:cs typeface="Griffy"/>
              <a:sym typeface="Griffy"/>
            </a:endParaRPr>
          </a:p>
        </p:txBody>
      </p:sp>
      <p:pic>
        <p:nvPicPr>
          <p:cNvPr id="1140" name="Google Shape;1140;p45"/>
          <p:cNvPicPr preferRelativeResize="0"/>
          <p:nvPr/>
        </p:nvPicPr>
        <p:blipFill>
          <a:blip r:embed="rId3">
            <a:alphaModFix/>
          </a:blip>
          <a:stretch>
            <a:fillRect/>
          </a:stretch>
        </p:blipFill>
        <p:spPr>
          <a:xfrm>
            <a:off x="3309400" y="315400"/>
            <a:ext cx="1243950" cy="1238425"/>
          </a:xfrm>
          <a:prstGeom prst="rect">
            <a:avLst/>
          </a:prstGeom>
          <a:noFill/>
          <a:ln>
            <a:noFill/>
          </a:ln>
        </p:spPr>
      </p:pic>
      <p:sp>
        <p:nvSpPr>
          <p:cNvPr id="1141" name="Google Shape;1141;p45"/>
          <p:cNvSpPr txBox="1"/>
          <p:nvPr/>
        </p:nvSpPr>
        <p:spPr>
          <a:xfrm>
            <a:off x="4602475" y="3144250"/>
            <a:ext cx="15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142" name="Google Shape;1142;p45"/>
          <p:cNvSpPr txBox="1"/>
          <p:nvPr/>
        </p:nvSpPr>
        <p:spPr>
          <a:xfrm>
            <a:off x="366750" y="1543050"/>
            <a:ext cx="114585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Great for working on articulation carryover at the sentence or conversation level.  Simply play the game and work on their sound as it naturally comes up in the game conversation.  </a:t>
            </a:r>
            <a:endParaRPr sz="1800">
              <a:solidFill>
                <a:srgbClr val="FFFFFF"/>
              </a:solidFill>
              <a:latin typeface="Roboto"/>
              <a:ea typeface="Roboto"/>
              <a:cs typeface="Roboto"/>
              <a:sym typeface="Roboto"/>
            </a:endParaRPr>
          </a:p>
          <a:p>
            <a:pPr indent="0" lvl="0" marL="457200" rtl="0" algn="l">
              <a:lnSpc>
                <a:spcPct val="115000"/>
              </a:lnSpc>
              <a:spcBef>
                <a:spcPts val="0"/>
              </a:spcBef>
              <a:spcAft>
                <a:spcPts val="0"/>
              </a:spcAft>
              <a:buNone/>
            </a:pPr>
            <a:r>
              <a:t/>
            </a:r>
            <a:endParaRPr b="1" sz="1800" u="sng">
              <a:solidFill>
                <a:srgbClr val="FFFFFF"/>
              </a:solidFill>
              <a:latin typeface="Roboto"/>
              <a:ea typeface="Roboto"/>
              <a:cs typeface="Roboto"/>
              <a:sym typeface="Roboto"/>
            </a:endParaRPr>
          </a:p>
          <a:p>
            <a:pPr indent="-342900" lvl="0" marL="457200" rtl="0" algn="l">
              <a:lnSpc>
                <a:spcPct val="115000"/>
              </a:lnSpc>
              <a:spcBef>
                <a:spcPts val="0"/>
              </a:spcBef>
              <a:spcAft>
                <a:spcPts val="0"/>
              </a:spcAft>
              <a:buClr>
                <a:srgbClr val="FFFFFF"/>
              </a:buClr>
              <a:buSzPts val="1800"/>
              <a:buFont typeface="Roboto"/>
              <a:buChar char="★"/>
            </a:pPr>
            <a:r>
              <a:rPr b="1" lang="en" sz="1800" u="sng">
                <a:solidFill>
                  <a:srgbClr val="FFFFFF"/>
                </a:solidFill>
                <a:latin typeface="Roboto"/>
                <a:ea typeface="Roboto"/>
                <a:cs typeface="Roboto"/>
                <a:sym typeface="Roboto"/>
              </a:rPr>
              <a:t>Vocabulary</a:t>
            </a:r>
            <a:r>
              <a:rPr lang="en" sz="1800">
                <a:solidFill>
                  <a:srgbClr val="FFFFFF"/>
                </a:solidFill>
                <a:latin typeface="Roboto"/>
                <a:ea typeface="Roboto"/>
                <a:cs typeface="Roboto"/>
                <a:sym typeface="Roboto"/>
              </a:rPr>
              <a:t> - Have you child pick out the best vocabulary card from their hand to match up with the descriptive green card.  After the judge picks the winner have each player explain why they chose the card they did.</a:t>
            </a:r>
            <a:endParaRPr sz="1800">
              <a:solidFill>
                <a:srgbClr val="FFFFFF"/>
              </a:solidFill>
              <a:latin typeface="Roboto"/>
              <a:ea typeface="Roboto"/>
              <a:cs typeface="Roboto"/>
              <a:sym typeface="Roboto"/>
            </a:endParaRPr>
          </a:p>
          <a:p>
            <a:pPr indent="-342900" lvl="0" marL="457200" rtl="0" algn="l">
              <a:lnSpc>
                <a:spcPct val="115000"/>
              </a:lnSpc>
              <a:spcBef>
                <a:spcPts val="0"/>
              </a:spcBef>
              <a:spcAft>
                <a:spcPts val="0"/>
              </a:spcAft>
              <a:buClr>
                <a:srgbClr val="FFFFFF"/>
              </a:buClr>
              <a:buSzPts val="1800"/>
              <a:buFont typeface="Roboto"/>
              <a:buChar char="★"/>
            </a:pPr>
            <a:r>
              <a:rPr b="1" lang="en" sz="1800" u="sng">
                <a:solidFill>
                  <a:srgbClr val="FFFFFF"/>
                </a:solidFill>
                <a:latin typeface="Roboto"/>
                <a:ea typeface="Roboto"/>
                <a:cs typeface="Roboto"/>
                <a:sym typeface="Roboto"/>
              </a:rPr>
              <a:t>Compare &amp; Contrast</a:t>
            </a:r>
            <a:r>
              <a:rPr lang="en" sz="1800">
                <a:solidFill>
                  <a:srgbClr val="FFFFFF"/>
                </a:solidFill>
                <a:latin typeface="Roboto"/>
                <a:ea typeface="Roboto"/>
                <a:cs typeface="Roboto"/>
                <a:sym typeface="Roboto"/>
              </a:rPr>
              <a:t> - After the judge has made their decision you can play where you need to compare and contrast the different red noun cards.  How are they similar? How are they different?</a:t>
            </a:r>
            <a:endParaRPr sz="1800">
              <a:solidFill>
                <a:srgbClr val="FFFFFF"/>
              </a:solidFill>
              <a:latin typeface="Roboto"/>
              <a:ea typeface="Roboto"/>
              <a:cs typeface="Roboto"/>
              <a:sym typeface="Roboto"/>
            </a:endParaRPr>
          </a:p>
          <a:p>
            <a:pPr indent="-342900" lvl="0" marL="457200" rtl="0" algn="l">
              <a:lnSpc>
                <a:spcPct val="115000"/>
              </a:lnSpc>
              <a:spcBef>
                <a:spcPts val="0"/>
              </a:spcBef>
              <a:spcAft>
                <a:spcPts val="0"/>
              </a:spcAft>
              <a:buClr>
                <a:srgbClr val="FFFFFF"/>
              </a:buClr>
              <a:buSzPts val="1800"/>
              <a:buFont typeface="Roboto"/>
              <a:buChar char="★"/>
            </a:pPr>
            <a:r>
              <a:rPr b="1" lang="en" sz="1800" u="sng">
                <a:solidFill>
                  <a:srgbClr val="FFFFFF"/>
                </a:solidFill>
                <a:latin typeface="Roboto"/>
                <a:ea typeface="Roboto"/>
                <a:cs typeface="Roboto"/>
                <a:sym typeface="Roboto"/>
              </a:rPr>
              <a:t>Describing</a:t>
            </a:r>
            <a:r>
              <a:rPr lang="en" sz="1800">
                <a:solidFill>
                  <a:srgbClr val="FFFFFF"/>
                </a:solidFill>
                <a:latin typeface="Roboto"/>
                <a:ea typeface="Roboto"/>
                <a:cs typeface="Roboto"/>
                <a:sym typeface="Roboto"/>
              </a:rPr>
              <a:t> - A fun adaptation is to reverse the game.  Instead of playing a green adjective down and picking the best noun, give everyone all green adjective cards and then place a red noun down.  For example, if you lay down the red noun “soup”; pick the best adjective card to describe soup.  You might put down words such as “creamy”, “hot” or “tasty”.  Have your child explain why the chose the card they did.</a:t>
            </a:r>
            <a:endParaRPr sz="3200">
              <a:solidFill>
                <a:srgbClr val="FFFFFF"/>
              </a:solidFill>
              <a:latin typeface="Roboto"/>
              <a:ea typeface="Roboto"/>
              <a:cs typeface="Roboto"/>
              <a:sym typeface="Roboto"/>
            </a:endParaRPr>
          </a:p>
        </p:txBody>
      </p:sp>
      <p:sp>
        <p:nvSpPr>
          <p:cNvPr id="1143" name="Google Shape;1143;p45"/>
          <p:cNvSpPr txBox="1"/>
          <p:nvPr/>
        </p:nvSpPr>
        <p:spPr>
          <a:xfrm>
            <a:off x="315775" y="266425"/>
            <a:ext cx="59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4"/>
              </a:rPr>
              <a:t>Back</a:t>
            </a:r>
            <a:endParaRPr>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46"/>
          <p:cNvSpPr txBox="1"/>
          <p:nvPr>
            <p:ph type="title"/>
          </p:nvPr>
        </p:nvSpPr>
        <p:spPr>
          <a:xfrm>
            <a:off x="1881650" y="58517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-Headbanz-</a:t>
            </a:r>
            <a:endParaRPr>
              <a:latin typeface="Griffy"/>
              <a:ea typeface="Griffy"/>
              <a:cs typeface="Griffy"/>
              <a:sym typeface="Griffy"/>
            </a:endParaRPr>
          </a:p>
        </p:txBody>
      </p:sp>
      <p:pic>
        <p:nvPicPr>
          <p:cNvPr id="1149" name="Google Shape;1149;p46"/>
          <p:cNvPicPr preferRelativeResize="0"/>
          <p:nvPr/>
        </p:nvPicPr>
        <p:blipFill>
          <a:blip r:embed="rId3">
            <a:alphaModFix/>
          </a:blip>
          <a:stretch>
            <a:fillRect/>
          </a:stretch>
        </p:blipFill>
        <p:spPr>
          <a:xfrm>
            <a:off x="6907925" y="293523"/>
            <a:ext cx="1499988" cy="1428250"/>
          </a:xfrm>
          <a:prstGeom prst="rect">
            <a:avLst/>
          </a:prstGeom>
          <a:noFill/>
          <a:ln>
            <a:noFill/>
          </a:ln>
        </p:spPr>
      </p:pic>
      <p:sp>
        <p:nvSpPr>
          <p:cNvPr id="1150" name="Google Shape;1150;p46"/>
          <p:cNvSpPr txBox="1"/>
          <p:nvPr/>
        </p:nvSpPr>
        <p:spPr>
          <a:xfrm>
            <a:off x="4602475" y="3144250"/>
            <a:ext cx="15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151" name="Google Shape;1151;p46"/>
          <p:cNvSpPr txBox="1"/>
          <p:nvPr/>
        </p:nvSpPr>
        <p:spPr>
          <a:xfrm>
            <a:off x="366750" y="1695450"/>
            <a:ext cx="11458500" cy="4028100"/>
          </a:xfrm>
          <a:prstGeom prst="rect">
            <a:avLst/>
          </a:prstGeom>
          <a:noFill/>
          <a:ln>
            <a:noFill/>
          </a:ln>
        </p:spPr>
        <p:txBody>
          <a:bodyPr anchorCtr="0" anchor="t" bIns="91425" lIns="91425" spcFirstLastPara="1" rIns="91425" wrap="square" tIns="91425">
            <a:spAutoFit/>
          </a:bodyPr>
          <a:lstStyle/>
          <a:p>
            <a:pPr indent="-368300" lvl="0" marL="457200" rtl="0" algn="just">
              <a:lnSpc>
                <a:spcPct val="115000"/>
              </a:lnSpc>
              <a:spcBef>
                <a:spcPts val="0"/>
              </a:spcBef>
              <a:spcAft>
                <a:spcPts val="0"/>
              </a:spcAft>
              <a:buClr>
                <a:srgbClr val="FFFFFF"/>
              </a:buClr>
              <a:buSzPts val="2200"/>
              <a:buChar char="★"/>
            </a:pPr>
            <a:r>
              <a:rPr b="1" lang="en" sz="2200" u="sng">
                <a:solidFill>
                  <a:srgbClr val="FFFFFF"/>
                </a:solidFill>
                <a:latin typeface="Roboto"/>
                <a:ea typeface="Roboto"/>
                <a:cs typeface="Roboto"/>
                <a:sym typeface="Roboto"/>
              </a:rPr>
              <a:t>Formulating Questions</a:t>
            </a:r>
            <a:r>
              <a:rPr b="1" lang="en" sz="2200">
                <a:solidFill>
                  <a:srgbClr val="FFFFFF"/>
                </a:solidFill>
                <a:latin typeface="Roboto"/>
                <a:ea typeface="Roboto"/>
                <a:cs typeface="Roboto"/>
                <a:sym typeface="Roboto"/>
              </a:rPr>
              <a:t> </a:t>
            </a:r>
            <a:r>
              <a:rPr lang="en" sz="2200">
                <a:solidFill>
                  <a:srgbClr val="FFFFFF"/>
                </a:solidFill>
                <a:latin typeface="Roboto"/>
                <a:ea typeface="Roboto"/>
                <a:cs typeface="Roboto"/>
                <a:sym typeface="Roboto"/>
              </a:rPr>
              <a:t>– This game is perfect for working on expressively formulating questions. For example, “Am I a type of fruit?”</a:t>
            </a:r>
            <a:endParaRPr sz="2200">
              <a:solidFill>
                <a:srgbClr val="FFFFFF"/>
              </a:solidFill>
              <a:latin typeface="Roboto"/>
              <a:ea typeface="Roboto"/>
              <a:cs typeface="Roboto"/>
              <a:sym typeface="Roboto"/>
            </a:endParaRPr>
          </a:p>
          <a:p>
            <a:pPr indent="-368300" lvl="0" marL="457200" rtl="0" algn="just">
              <a:lnSpc>
                <a:spcPct val="115000"/>
              </a:lnSpc>
              <a:spcBef>
                <a:spcPts val="0"/>
              </a:spcBef>
              <a:spcAft>
                <a:spcPts val="0"/>
              </a:spcAft>
              <a:buClr>
                <a:srgbClr val="FFFFFF"/>
              </a:buClr>
              <a:buSzPts val="2200"/>
              <a:buChar char="★"/>
            </a:pPr>
            <a:r>
              <a:rPr b="1" lang="en" sz="2200" u="sng">
                <a:solidFill>
                  <a:srgbClr val="FFFFFF"/>
                </a:solidFill>
                <a:latin typeface="Roboto"/>
                <a:ea typeface="Roboto"/>
                <a:cs typeface="Roboto"/>
                <a:sym typeface="Roboto"/>
              </a:rPr>
              <a:t>Answering Yes Or No Questions</a:t>
            </a:r>
            <a:r>
              <a:rPr b="1" lang="en" sz="2200">
                <a:solidFill>
                  <a:srgbClr val="FFFFFF"/>
                </a:solidFill>
                <a:latin typeface="Roboto"/>
                <a:ea typeface="Roboto"/>
                <a:cs typeface="Roboto"/>
                <a:sym typeface="Roboto"/>
              </a:rPr>
              <a:t> </a:t>
            </a:r>
            <a:r>
              <a:rPr lang="en" sz="2200">
                <a:solidFill>
                  <a:srgbClr val="FFFFFF"/>
                </a:solidFill>
                <a:latin typeface="Roboto"/>
                <a:ea typeface="Roboto"/>
                <a:cs typeface="Roboto"/>
                <a:sym typeface="Roboto"/>
              </a:rPr>
              <a:t>– In addition to formatting great questions to solve the mystery you also have to answer ‘yes’ or ‘no’ questions about other people’s cards on their heads. For example, “No, you are not a person”.</a:t>
            </a:r>
            <a:endParaRPr sz="2200">
              <a:solidFill>
                <a:srgbClr val="FFFFFF"/>
              </a:solidFill>
              <a:latin typeface="Roboto"/>
              <a:ea typeface="Roboto"/>
              <a:cs typeface="Roboto"/>
              <a:sym typeface="Roboto"/>
            </a:endParaRPr>
          </a:p>
          <a:p>
            <a:pPr indent="-368300" lvl="0" marL="457200" rtl="0" algn="just">
              <a:lnSpc>
                <a:spcPct val="115000"/>
              </a:lnSpc>
              <a:spcBef>
                <a:spcPts val="0"/>
              </a:spcBef>
              <a:spcAft>
                <a:spcPts val="0"/>
              </a:spcAft>
              <a:buClr>
                <a:srgbClr val="FFFFFF"/>
              </a:buClr>
              <a:buSzPts val="2200"/>
              <a:buChar char="★"/>
            </a:pPr>
            <a:r>
              <a:rPr b="1" lang="en" sz="2200" u="sng">
                <a:solidFill>
                  <a:srgbClr val="FFFFFF"/>
                </a:solidFill>
                <a:latin typeface="Roboto"/>
                <a:ea typeface="Roboto"/>
                <a:cs typeface="Roboto"/>
                <a:sym typeface="Roboto"/>
              </a:rPr>
              <a:t>Deductive Reasoning</a:t>
            </a:r>
            <a:r>
              <a:rPr lang="en" sz="2200">
                <a:solidFill>
                  <a:srgbClr val="FFFFFF"/>
                </a:solidFill>
                <a:latin typeface="Roboto"/>
                <a:ea typeface="Roboto"/>
                <a:cs typeface="Roboto"/>
                <a:sym typeface="Roboto"/>
              </a:rPr>
              <a:t> – After asking multiple questions and getting ‘yes’ or ‘no’ answers you can use deductive reasoning to guess what card is on your head.</a:t>
            </a:r>
            <a:endParaRPr sz="2200">
              <a:solidFill>
                <a:srgbClr val="FFFFFF"/>
              </a:solidFill>
              <a:latin typeface="Roboto"/>
              <a:ea typeface="Roboto"/>
              <a:cs typeface="Roboto"/>
              <a:sym typeface="Roboto"/>
            </a:endParaRPr>
          </a:p>
          <a:p>
            <a:pPr indent="-368300" lvl="0" marL="457200" rtl="0" algn="just">
              <a:lnSpc>
                <a:spcPct val="115000"/>
              </a:lnSpc>
              <a:spcBef>
                <a:spcPts val="0"/>
              </a:spcBef>
              <a:spcAft>
                <a:spcPts val="0"/>
              </a:spcAft>
              <a:buClr>
                <a:srgbClr val="FFFFFF"/>
              </a:buClr>
              <a:buSzPts val="2200"/>
              <a:buChar char="★"/>
            </a:pPr>
            <a:r>
              <a:rPr b="1" lang="en" sz="2200" u="sng">
                <a:solidFill>
                  <a:srgbClr val="FFFFFF"/>
                </a:solidFill>
                <a:latin typeface="Roboto"/>
                <a:ea typeface="Roboto"/>
                <a:cs typeface="Roboto"/>
                <a:sym typeface="Roboto"/>
              </a:rPr>
              <a:t>Categories</a:t>
            </a:r>
            <a:r>
              <a:rPr b="1" lang="en" sz="2200">
                <a:solidFill>
                  <a:srgbClr val="FFFFFF"/>
                </a:solidFill>
                <a:latin typeface="Roboto"/>
                <a:ea typeface="Roboto"/>
                <a:cs typeface="Roboto"/>
                <a:sym typeface="Roboto"/>
              </a:rPr>
              <a:t> </a:t>
            </a:r>
            <a:r>
              <a:rPr lang="en" sz="2200">
                <a:solidFill>
                  <a:srgbClr val="FFFFFF"/>
                </a:solidFill>
                <a:latin typeface="Roboto"/>
                <a:ea typeface="Roboto"/>
                <a:cs typeface="Roboto"/>
                <a:sym typeface="Roboto"/>
              </a:rPr>
              <a:t>– Use categories to help narrow down what card is on your head. For example, “Am I a piece of furniture?”, “Am I alive?”, “Am I an animal?” “Do I have 4 legs?”, etc.</a:t>
            </a:r>
            <a:endParaRPr sz="4200">
              <a:solidFill>
                <a:srgbClr val="FFFFFF"/>
              </a:solidFill>
              <a:latin typeface="Roboto"/>
              <a:ea typeface="Roboto"/>
              <a:cs typeface="Roboto"/>
              <a:sym typeface="Roboto"/>
            </a:endParaRPr>
          </a:p>
        </p:txBody>
      </p:sp>
      <p:sp>
        <p:nvSpPr>
          <p:cNvPr id="1152" name="Google Shape;1152;p46"/>
          <p:cNvSpPr txBox="1"/>
          <p:nvPr/>
        </p:nvSpPr>
        <p:spPr>
          <a:xfrm>
            <a:off x="315775" y="217100"/>
            <a:ext cx="106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4"/>
              </a:rPr>
              <a:t>Back</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47"/>
          <p:cNvSpPr txBox="1"/>
          <p:nvPr>
            <p:ph type="title"/>
          </p:nvPr>
        </p:nvSpPr>
        <p:spPr>
          <a:xfrm>
            <a:off x="2760425" y="7474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-Guess Who?-</a:t>
            </a:r>
            <a:endParaRPr>
              <a:latin typeface="Griffy"/>
              <a:ea typeface="Griffy"/>
              <a:cs typeface="Griffy"/>
              <a:sym typeface="Griffy"/>
            </a:endParaRPr>
          </a:p>
        </p:txBody>
      </p:sp>
      <p:sp>
        <p:nvSpPr>
          <p:cNvPr id="1158" name="Google Shape;1158;p47"/>
          <p:cNvSpPr txBox="1"/>
          <p:nvPr/>
        </p:nvSpPr>
        <p:spPr>
          <a:xfrm>
            <a:off x="4602475" y="3144250"/>
            <a:ext cx="15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159" name="Google Shape;1159;p47"/>
          <p:cNvPicPr preferRelativeResize="0"/>
          <p:nvPr/>
        </p:nvPicPr>
        <p:blipFill>
          <a:blip r:embed="rId3">
            <a:alphaModFix/>
          </a:blip>
          <a:stretch>
            <a:fillRect/>
          </a:stretch>
        </p:blipFill>
        <p:spPr>
          <a:xfrm>
            <a:off x="3223200" y="458499"/>
            <a:ext cx="1383825" cy="1341350"/>
          </a:xfrm>
          <a:prstGeom prst="rect">
            <a:avLst/>
          </a:prstGeom>
          <a:noFill/>
          <a:ln>
            <a:noFill/>
          </a:ln>
        </p:spPr>
      </p:pic>
      <p:sp>
        <p:nvSpPr>
          <p:cNvPr id="1160" name="Google Shape;1160;p47"/>
          <p:cNvSpPr txBox="1"/>
          <p:nvPr/>
        </p:nvSpPr>
        <p:spPr>
          <a:xfrm>
            <a:off x="515700" y="2094675"/>
            <a:ext cx="11160600" cy="29814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rgbClr val="FFFFFF"/>
              </a:buClr>
              <a:buSzPts val="2300"/>
              <a:buChar char="★"/>
            </a:pPr>
            <a:r>
              <a:rPr b="1" lang="en" sz="2300" u="sng">
                <a:solidFill>
                  <a:srgbClr val="FFFFFF"/>
                </a:solidFill>
                <a:latin typeface="Roboto"/>
                <a:ea typeface="Roboto"/>
                <a:cs typeface="Roboto"/>
                <a:sym typeface="Roboto"/>
              </a:rPr>
              <a:t>Formulating Questions</a:t>
            </a:r>
            <a:r>
              <a:rPr b="1" lang="en" sz="2300">
                <a:solidFill>
                  <a:srgbClr val="FFFFFF"/>
                </a:solidFill>
                <a:latin typeface="Roboto"/>
                <a:ea typeface="Roboto"/>
                <a:cs typeface="Roboto"/>
                <a:sym typeface="Roboto"/>
              </a:rPr>
              <a:t> –</a:t>
            </a:r>
            <a:r>
              <a:rPr lang="en" sz="2300">
                <a:solidFill>
                  <a:srgbClr val="FFFFFF"/>
                </a:solidFill>
                <a:latin typeface="Roboto"/>
                <a:ea typeface="Roboto"/>
                <a:cs typeface="Roboto"/>
                <a:sym typeface="Roboto"/>
              </a:rPr>
              <a:t> This game is perfect for working on expressively formulating wh-questions. For example, “Is your person wearing glasses?”</a:t>
            </a:r>
            <a:endParaRPr sz="2300">
              <a:solidFill>
                <a:srgbClr val="FFFFFF"/>
              </a:solidFill>
              <a:latin typeface="Roboto"/>
              <a:ea typeface="Roboto"/>
              <a:cs typeface="Roboto"/>
              <a:sym typeface="Roboto"/>
            </a:endParaRPr>
          </a:p>
          <a:p>
            <a:pPr indent="-374650" lvl="0" marL="457200" rtl="0" algn="l">
              <a:lnSpc>
                <a:spcPct val="115000"/>
              </a:lnSpc>
              <a:spcBef>
                <a:spcPts val="0"/>
              </a:spcBef>
              <a:spcAft>
                <a:spcPts val="0"/>
              </a:spcAft>
              <a:buClr>
                <a:srgbClr val="FFFFFF"/>
              </a:buClr>
              <a:buSzPts val="2300"/>
              <a:buChar char="★"/>
            </a:pPr>
            <a:r>
              <a:rPr b="1" lang="en" sz="2300" u="sng">
                <a:solidFill>
                  <a:srgbClr val="FFFFFF"/>
                </a:solidFill>
                <a:latin typeface="Roboto"/>
                <a:ea typeface="Roboto"/>
                <a:cs typeface="Roboto"/>
                <a:sym typeface="Roboto"/>
              </a:rPr>
              <a:t>Answering Yes Or No Questions</a:t>
            </a:r>
            <a:r>
              <a:rPr b="1" lang="en" sz="2300">
                <a:solidFill>
                  <a:srgbClr val="FFFFFF"/>
                </a:solidFill>
                <a:latin typeface="Roboto"/>
                <a:ea typeface="Roboto"/>
                <a:cs typeface="Roboto"/>
                <a:sym typeface="Roboto"/>
              </a:rPr>
              <a:t> </a:t>
            </a:r>
            <a:r>
              <a:rPr lang="en" sz="2300">
                <a:solidFill>
                  <a:srgbClr val="FFFFFF"/>
                </a:solidFill>
                <a:latin typeface="Roboto"/>
                <a:ea typeface="Roboto"/>
                <a:cs typeface="Roboto"/>
                <a:sym typeface="Roboto"/>
              </a:rPr>
              <a:t>– Also targets answering ‘yes’ or ‘no’ questions about your own person. For example, “Does your person have a hat on?” “Yes!”</a:t>
            </a:r>
            <a:endParaRPr sz="2300">
              <a:solidFill>
                <a:srgbClr val="FFFFFF"/>
              </a:solidFill>
              <a:latin typeface="Roboto"/>
              <a:ea typeface="Roboto"/>
              <a:cs typeface="Roboto"/>
              <a:sym typeface="Roboto"/>
            </a:endParaRPr>
          </a:p>
          <a:p>
            <a:pPr indent="-374650" lvl="0" marL="457200" rtl="0" algn="l">
              <a:lnSpc>
                <a:spcPct val="115000"/>
              </a:lnSpc>
              <a:spcBef>
                <a:spcPts val="0"/>
              </a:spcBef>
              <a:spcAft>
                <a:spcPts val="0"/>
              </a:spcAft>
              <a:buClr>
                <a:srgbClr val="FFFFFF"/>
              </a:buClr>
              <a:buSzPts val="2300"/>
              <a:buChar char="★"/>
            </a:pPr>
            <a:r>
              <a:rPr b="1" lang="en" sz="2300" u="sng">
                <a:solidFill>
                  <a:srgbClr val="FFFFFF"/>
                </a:solidFill>
                <a:latin typeface="Roboto"/>
                <a:ea typeface="Roboto"/>
                <a:cs typeface="Roboto"/>
                <a:sym typeface="Roboto"/>
              </a:rPr>
              <a:t>Deductive Reasoning / Critical Thinking</a:t>
            </a:r>
            <a:r>
              <a:rPr lang="en" sz="2300">
                <a:solidFill>
                  <a:srgbClr val="FFFFFF"/>
                </a:solidFill>
                <a:latin typeface="Roboto"/>
                <a:ea typeface="Roboto"/>
                <a:cs typeface="Roboto"/>
                <a:sym typeface="Roboto"/>
              </a:rPr>
              <a:t> – Guess Who is perfect for guessing a conclusion or creating a guess based on reasoning and evidence provided by others.</a:t>
            </a:r>
            <a:endParaRPr b="1" sz="3300" u="sng">
              <a:solidFill>
                <a:srgbClr val="FFFFFF"/>
              </a:solidFill>
              <a:latin typeface="Roboto"/>
              <a:ea typeface="Roboto"/>
              <a:cs typeface="Roboto"/>
              <a:sym typeface="Roboto"/>
            </a:endParaRPr>
          </a:p>
        </p:txBody>
      </p:sp>
      <p:sp>
        <p:nvSpPr>
          <p:cNvPr id="1161" name="Google Shape;1161;p47"/>
          <p:cNvSpPr txBox="1"/>
          <p:nvPr/>
        </p:nvSpPr>
        <p:spPr>
          <a:xfrm>
            <a:off x="384825" y="296025"/>
            <a:ext cx="59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4"/>
              </a:rPr>
              <a:t>Back</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48"/>
          <p:cNvSpPr txBox="1"/>
          <p:nvPr>
            <p:ph type="title"/>
          </p:nvPr>
        </p:nvSpPr>
        <p:spPr>
          <a:xfrm>
            <a:off x="1715550" y="5221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-Spot It-</a:t>
            </a:r>
            <a:endParaRPr>
              <a:latin typeface="Griffy"/>
              <a:ea typeface="Griffy"/>
              <a:cs typeface="Griffy"/>
              <a:sym typeface="Griffy"/>
            </a:endParaRPr>
          </a:p>
        </p:txBody>
      </p:sp>
      <p:sp>
        <p:nvSpPr>
          <p:cNvPr id="1167" name="Google Shape;1167;p48"/>
          <p:cNvSpPr txBox="1"/>
          <p:nvPr/>
        </p:nvSpPr>
        <p:spPr>
          <a:xfrm>
            <a:off x="4602475" y="3144250"/>
            <a:ext cx="15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168" name="Google Shape;1168;p48"/>
          <p:cNvPicPr preferRelativeResize="0"/>
          <p:nvPr/>
        </p:nvPicPr>
        <p:blipFill>
          <a:blip r:embed="rId3">
            <a:alphaModFix/>
          </a:blip>
          <a:stretch>
            <a:fillRect/>
          </a:stretch>
        </p:blipFill>
        <p:spPr>
          <a:xfrm>
            <a:off x="6616550" y="-31825"/>
            <a:ext cx="2096550" cy="2096550"/>
          </a:xfrm>
          <a:prstGeom prst="rect">
            <a:avLst/>
          </a:prstGeom>
          <a:noFill/>
          <a:ln>
            <a:noFill/>
          </a:ln>
        </p:spPr>
      </p:pic>
      <p:sp>
        <p:nvSpPr>
          <p:cNvPr id="1169" name="Google Shape;1169;p48"/>
          <p:cNvSpPr txBox="1"/>
          <p:nvPr/>
        </p:nvSpPr>
        <p:spPr>
          <a:xfrm>
            <a:off x="407175" y="1594075"/>
            <a:ext cx="11414400" cy="3999600"/>
          </a:xfrm>
          <a:prstGeom prst="rect">
            <a:avLst/>
          </a:prstGeom>
          <a:noFill/>
          <a:ln>
            <a:noFill/>
          </a:ln>
        </p:spPr>
        <p:txBody>
          <a:bodyPr anchorCtr="0" anchor="t" bIns="91425" lIns="91425" spcFirstLastPara="1" rIns="91425" wrap="square" tIns="91425">
            <a:spAutoFit/>
          </a:bodyPr>
          <a:lstStyle/>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Categories</a:t>
            </a:r>
            <a:r>
              <a:rPr lang="en" sz="1900">
                <a:solidFill>
                  <a:srgbClr val="FFFFFF"/>
                </a:solidFill>
                <a:latin typeface="Roboto"/>
                <a:ea typeface="Roboto"/>
                <a:cs typeface="Roboto"/>
                <a:sym typeface="Roboto"/>
              </a:rPr>
              <a:t> – Have your child identify which category the matched word goes in. For example, if the matched word is an elephant they could say, “zoo animal”. For an added challenge you could have them name 3 more items that would fall into that same category. So sticking with the zoo animal category they might say, “penguin, giraffe, and lion.”</a:t>
            </a:r>
            <a:endParaRPr sz="1900">
              <a:solidFill>
                <a:srgbClr val="FFFFFF"/>
              </a:solidFill>
              <a:latin typeface="Roboto"/>
              <a:ea typeface="Roboto"/>
              <a:cs typeface="Roboto"/>
              <a:sym typeface="Roboto"/>
            </a:endParaRPr>
          </a:p>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Compare &amp; Contrast </a:t>
            </a:r>
            <a:r>
              <a:rPr lang="en" sz="1900">
                <a:solidFill>
                  <a:srgbClr val="FFFFFF"/>
                </a:solidFill>
                <a:latin typeface="Roboto"/>
                <a:ea typeface="Roboto"/>
                <a:cs typeface="Roboto"/>
                <a:sym typeface="Roboto"/>
              </a:rPr>
              <a:t>– After your child matches the words you could have them compare &amp; contrast the two cards. </a:t>
            </a:r>
            <a:endParaRPr sz="1900">
              <a:solidFill>
                <a:srgbClr val="FFFFFF"/>
              </a:solidFill>
              <a:latin typeface="Roboto"/>
              <a:ea typeface="Roboto"/>
              <a:cs typeface="Roboto"/>
              <a:sym typeface="Roboto"/>
            </a:endParaRPr>
          </a:p>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Colors &amp; Size</a:t>
            </a:r>
            <a:r>
              <a:rPr lang="en" sz="1900">
                <a:solidFill>
                  <a:srgbClr val="FFFFFF"/>
                </a:solidFill>
                <a:latin typeface="Roboto"/>
                <a:ea typeface="Roboto"/>
                <a:cs typeface="Roboto"/>
                <a:sym typeface="Roboto"/>
              </a:rPr>
              <a:t> – Identify the colors and size of the matched item.</a:t>
            </a:r>
            <a:endParaRPr sz="1900">
              <a:solidFill>
                <a:srgbClr val="FFFFFF"/>
              </a:solidFill>
              <a:latin typeface="Roboto"/>
              <a:ea typeface="Roboto"/>
              <a:cs typeface="Roboto"/>
              <a:sym typeface="Roboto"/>
            </a:endParaRPr>
          </a:p>
          <a:p>
            <a:pPr indent="-393700" lvl="0" marL="457200" rtl="0" algn="l">
              <a:lnSpc>
                <a:spcPct val="115000"/>
              </a:lnSpc>
              <a:spcBef>
                <a:spcPts val="0"/>
              </a:spcBef>
              <a:spcAft>
                <a:spcPts val="0"/>
              </a:spcAft>
              <a:buClr>
                <a:srgbClr val="FFFFFF"/>
              </a:buClr>
              <a:buSzPts val="2600"/>
              <a:buFont typeface="Roboto"/>
              <a:buChar char="★"/>
            </a:pPr>
            <a:r>
              <a:rPr lang="en" sz="1900">
                <a:solidFill>
                  <a:srgbClr val="FFFFFF"/>
                </a:solidFill>
                <a:latin typeface="Roboto"/>
                <a:ea typeface="Roboto"/>
                <a:cs typeface="Roboto"/>
                <a:sym typeface="Roboto"/>
              </a:rPr>
              <a:t>Have your child say the word that they match or put that word in a sentence. Fingers crossed it has their articulation word in it! If not you could have a set of words that they use after each time they match a set of pictures.</a:t>
            </a:r>
            <a:endParaRPr sz="1900">
              <a:solidFill>
                <a:srgbClr val="FFFFFF"/>
              </a:solidFill>
              <a:latin typeface="Roboto"/>
              <a:ea typeface="Roboto"/>
              <a:cs typeface="Roboto"/>
              <a:sym typeface="Roboto"/>
            </a:endParaRPr>
          </a:p>
        </p:txBody>
      </p:sp>
      <p:sp>
        <p:nvSpPr>
          <p:cNvPr id="1170" name="Google Shape;1170;p48"/>
          <p:cNvSpPr txBox="1"/>
          <p:nvPr/>
        </p:nvSpPr>
        <p:spPr>
          <a:xfrm>
            <a:off x="365100" y="236825"/>
            <a:ext cx="69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action="ppaction://hlinksldjump" r:id="rId4"/>
              </a:rPr>
              <a:t>Back</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49"/>
          <p:cNvSpPr txBox="1"/>
          <p:nvPr>
            <p:ph type="title"/>
          </p:nvPr>
        </p:nvSpPr>
        <p:spPr>
          <a:xfrm>
            <a:off x="2401350" y="2935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Griffy"/>
                <a:ea typeface="Griffy"/>
                <a:cs typeface="Griffy"/>
                <a:sym typeface="Griffy"/>
              </a:rPr>
              <a:t>-More Games Descriptions-</a:t>
            </a:r>
            <a:endParaRPr>
              <a:latin typeface="Griffy"/>
              <a:ea typeface="Griffy"/>
              <a:cs typeface="Griffy"/>
              <a:sym typeface="Griffy"/>
            </a:endParaRPr>
          </a:p>
        </p:txBody>
      </p:sp>
      <p:sp>
        <p:nvSpPr>
          <p:cNvPr id="1176" name="Google Shape;1176;p49"/>
          <p:cNvSpPr txBox="1"/>
          <p:nvPr/>
        </p:nvSpPr>
        <p:spPr>
          <a:xfrm>
            <a:off x="4602475" y="3144250"/>
            <a:ext cx="15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177" name="Google Shape;1177;p49"/>
          <p:cNvPicPr preferRelativeResize="0"/>
          <p:nvPr/>
        </p:nvPicPr>
        <p:blipFill>
          <a:blip r:embed="rId3">
            <a:alphaModFix/>
          </a:blip>
          <a:stretch>
            <a:fillRect/>
          </a:stretch>
        </p:blipFill>
        <p:spPr>
          <a:xfrm>
            <a:off x="955513" y="0"/>
            <a:ext cx="1722975" cy="1722975"/>
          </a:xfrm>
          <a:prstGeom prst="rect">
            <a:avLst/>
          </a:prstGeom>
          <a:noFill/>
          <a:ln>
            <a:noFill/>
          </a:ln>
        </p:spPr>
      </p:pic>
      <p:sp>
        <p:nvSpPr>
          <p:cNvPr id="1178" name="Google Shape;1178;p49"/>
          <p:cNvSpPr txBox="1"/>
          <p:nvPr/>
        </p:nvSpPr>
        <p:spPr>
          <a:xfrm>
            <a:off x="362075" y="1512700"/>
            <a:ext cx="11414400" cy="3663300"/>
          </a:xfrm>
          <a:prstGeom prst="rect">
            <a:avLst/>
          </a:prstGeom>
          <a:noFill/>
          <a:ln>
            <a:noFill/>
          </a:ln>
        </p:spPr>
        <p:txBody>
          <a:bodyPr anchorCtr="0" anchor="t" bIns="91425" lIns="91425" spcFirstLastPara="1" rIns="91425" wrap="square" tIns="91425">
            <a:spAutoFit/>
          </a:bodyPr>
          <a:lstStyle/>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Scattergories Junior</a:t>
            </a:r>
            <a:r>
              <a:rPr lang="en" sz="1900">
                <a:solidFill>
                  <a:srgbClr val="FFFFFF"/>
                </a:solidFill>
                <a:latin typeface="Roboto"/>
                <a:ea typeface="Roboto"/>
                <a:cs typeface="Roboto"/>
                <a:sym typeface="Roboto"/>
              </a:rPr>
              <a:t> – This game allows for practice of naming items in categories.  Rapid naming tasks such as these help build and strengthen connections in the brain to connect concepts and ideas.</a:t>
            </a:r>
            <a:endParaRPr sz="1900">
              <a:solidFill>
                <a:srgbClr val="FFFFFF"/>
              </a:solidFill>
              <a:latin typeface="Roboto"/>
              <a:ea typeface="Roboto"/>
              <a:cs typeface="Roboto"/>
              <a:sym typeface="Roboto"/>
            </a:endParaRPr>
          </a:p>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Buzz Word Junior</a:t>
            </a:r>
            <a:r>
              <a:rPr b="1" lang="en" sz="1900" u="sng">
                <a:solidFill>
                  <a:srgbClr val="FFFFFF"/>
                </a:solidFill>
                <a:latin typeface="Roboto"/>
                <a:ea typeface="Roboto"/>
                <a:cs typeface="Roboto"/>
                <a:sym typeface="Roboto"/>
              </a:rPr>
              <a:t> </a:t>
            </a:r>
            <a:r>
              <a:rPr lang="en" sz="1900">
                <a:solidFill>
                  <a:srgbClr val="FFFFFF"/>
                </a:solidFill>
                <a:latin typeface="Roboto"/>
                <a:ea typeface="Roboto"/>
                <a:cs typeface="Roboto"/>
                <a:sym typeface="Roboto"/>
              </a:rPr>
              <a:t>– This game targets vocabulary, describing and inferencing.</a:t>
            </a:r>
            <a:endParaRPr sz="1900">
              <a:solidFill>
                <a:srgbClr val="FFFFFF"/>
              </a:solidFill>
              <a:latin typeface="Roboto"/>
              <a:ea typeface="Roboto"/>
              <a:cs typeface="Roboto"/>
              <a:sym typeface="Roboto"/>
            </a:endParaRPr>
          </a:p>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5 Second Rule Junior</a:t>
            </a:r>
            <a:r>
              <a:rPr lang="en" sz="1900">
                <a:solidFill>
                  <a:srgbClr val="FFFFFF"/>
                </a:solidFill>
                <a:latin typeface="Roboto"/>
                <a:ea typeface="Roboto"/>
                <a:cs typeface="Roboto"/>
                <a:sym typeface="Roboto"/>
              </a:rPr>
              <a:t> – This game works on vocabulary and categories.</a:t>
            </a:r>
            <a:endParaRPr sz="1900">
              <a:solidFill>
                <a:srgbClr val="FFFFFF"/>
              </a:solidFill>
              <a:latin typeface="Roboto"/>
              <a:ea typeface="Roboto"/>
              <a:cs typeface="Roboto"/>
              <a:sym typeface="Roboto"/>
            </a:endParaRPr>
          </a:p>
          <a:p>
            <a:pPr indent="-393700" lvl="0" marL="457200" rtl="0" algn="l">
              <a:lnSpc>
                <a:spcPct val="115000"/>
              </a:lnSpc>
              <a:spcBef>
                <a:spcPts val="0"/>
              </a:spcBef>
              <a:spcAft>
                <a:spcPts val="0"/>
              </a:spcAft>
              <a:buClr>
                <a:srgbClr val="FFFFFF"/>
              </a:buClr>
              <a:buSzPts val="2600"/>
              <a:buFont typeface="Roboto"/>
              <a:buChar char="★"/>
            </a:pPr>
            <a:r>
              <a:rPr b="1" lang="en" sz="1900" u="sng">
                <a:solidFill>
                  <a:srgbClr val="FFFFFF"/>
                </a:solidFill>
                <a:latin typeface="Roboto"/>
                <a:ea typeface="Roboto"/>
                <a:cs typeface="Roboto"/>
                <a:sym typeface="Roboto"/>
              </a:rPr>
              <a:t>CLACK!</a:t>
            </a:r>
            <a:r>
              <a:rPr lang="en" sz="1900">
                <a:solidFill>
                  <a:srgbClr val="FFFFFF"/>
                </a:solidFill>
                <a:latin typeface="Roboto"/>
                <a:ea typeface="Roboto"/>
                <a:cs typeface="Roboto"/>
                <a:sym typeface="Roboto"/>
              </a:rPr>
              <a:t> - This fast paced picture making game encourages quick thinking and picture-matching skills.  Roll the 2 dice to determine which symbol to search for.  Collect matching pieces until no more match.  The game continues until all game pieces are collected.  The player with the biggest stack wins!</a:t>
            </a:r>
            <a:endParaRPr sz="1900">
              <a:solidFill>
                <a:srgbClr val="FFFFFF"/>
              </a:solidFill>
              <a:latin typeface="Roboto"/>
              <a:ea typeface="Roboto"/>
              <a:cs typeface="Roboto"/>
              <a:sym typeface="Roboto"/>
            </a:endParaRPr>
          </a:p>
        </p:txBody>
      </p:sp>
      <p:pic>
        <p:nvPicPr>
          <p:cNvPr id="1179" name="Google Shape;1179;p49"/>
          <p:cNvPicPr preferRelativeResize="0"/>
          <p:nvPr/>
        </p:nvPicPr>
        <p:blipFill>
          <a:blip r:embed="rId4">
            <a:alphaModFix/>
          </a:blip>
          <a:stretch>
            <a:fillRect/>
          </a:stretch>
        </p:blipFill>
        <p:spPr>
          <a:xfrm>
            <a:off x="7411113" y="4804638"/>
            <a:ext cx="1797250" cy="1797250"/>
          </a:xfrm>
          <a:prstGeom prst="rect">
            <a:avLst/>
          </a:prstGeom>
          <a:noFill/>
          <a:ln>
            <a:noFill/>
          </a:ln>
        </p:spPr>
      </p:pic>
      <p:pic>
        <p:nvPicPr>
          <p:cNvPr id="1180" name="Google Shape;1180;p49"/>
          <p:cNvPicPr preferRelativeResize="0"/>
          <p:nvPr/>
        </p:nvPicPr>
        <p:blipFill>
          <a:blip r:embed="rId5">
            <a:alphaModFix/>
          </a:blip>
          <a:stretch>
            <a:fillRect/>
          </a:stretch>
        </p:blipFill>
        <p:spPr>
          <a:xfrm>
            <a:off x="3003275" y="4804647"/>
            <a:ext cx="1395492" cy="1797225"/>
          </a:xfrm>
          <a:prstGeom prst="rect">
            <a:avLst/>
          </a:prstGeom>
          <a:noFill/>
          <a:ln>
            <a:noFill/>
          </a:ln>
        </p:spPr>
      </p:pic>
      <p:pic>
        <p:nvPicPr>
          <p:cNvPr id="1181" name="Google Shape;1181;p49"/>
          <p:cNvPicPr preferRelativeResize="0"/>
          <p:nvPr/>
        </p:nvPicPr>
        <p:blipFill>
          <a:blip r:embed="rId6">
            <a:alphaModFix/>
          </a:blip>
          <a:stretch>
            <a:fillRect/>
          </a:stretch>
        </p:blipFill>
        <p:spPr>
          <a:xfrm>
            <a:off x="9862600" y="2362972"/>
            <a:ext cx="1395500" cy="13954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25"/>
          <p:cNvSpPr/>
          <p:nvPr/>
        </p:nvSpPr>
        <p:spPr>
          <a:xfrm>
            <a:off x="4548508" y="705875"/>
            <a:ext cx="3094971" cy="282302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6" name="Google Shape;956;p25"/>
          <p:cNvSpPr txBox="1"/>
          <p:nvPr>
            <p:ph type="title"/>
          </p:nvPr>
        </p:nvSpPr>
        <p:spPr>
          <a:xfrm>
            <a:off x="2119075" y="1494125"/>
            <a:ext cx="8418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What</a:t>
            </a:r>
            <a:r>
              <a:rPr lang="en" sz="5700">
                <a:latin typeface="Griffy"/>
                <a:ea typeface="Griffy"/>
                <a:cs typeface="Griffy"/>
                <a:sym typeface="Griffy"/>
              </a:rPr>
              <a:t> is Speech Therapy?</a:t>
            </a:r>
            <a:endParaRPr sz="5700">
              <a:latin typeface="Griffy"/>
              <a:ea typeface="Griffy"/>
              <a:cs typeface="Griffy"/>
              <a:sym typeface="Griffy"/>
            </a:endParaRPr>
          </a:p>
        </p:txBody>
      </p:sp>
      <p:sp>
        <p:nvSpPr>
          <p:cNvPr id="957" name="Google Shape;957;p25"/>
          <p:cNvSpPr txBox="1"/>
          <p:nvPr/>
        </p:nvSpPr>
        <p:spPr>
          <a:xfrm>
            <a:off x="1753338" y="3224100"/>
            <a:ext cx="86853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Roboto"/>
                <a:ea typeface="Roboto"/>
                <a:cs typeface="Roboto"/>
                <a:sym typeface="Roboto"/>
              </a:rPr>
              <a:t>Speech therapy is a </a:t>
            </a:r>
            <a:r>
              <a:rPr lang="en" sz="3000">
                <a:solidFill>
                  <a:srgbClr val="FFFFFF"/>
                </a:solidFill>
                <a:latin typeface="Roboto"/>
                <a:ea typeface="Roboto"/>
                <a:cs typeface="Roboto"/>
                <a:sym typeface="Roboto"/>
              </a:rPr>
              <a:t>specialized</a:t>
            </a:r>
            <a:r>
              <a:rPr lang="en" sz="3000">
                <a:solidFill>
                  <a:srgbClr val="FFFFFF"/>
                </a:solidFill>
                <a:latin typeface="Roboto"/>
                <a:ea typeface="Roboto"/>
                <a:cs typeface="Roboto"/>
                <a:sym typeface="Roboto"/>
              </a:rPr>
              <a:t> therapy done by a Speech Language Pathologist who treats students with communication delays or disorders </a:t>
            </a:r>
            <a:endParaRPr sz="30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26"/>
          <p:cNvSpPr/>
          <p:nvPr/>
        </p:nvSpPr>
        <p:spPr>
          <a:xfrm rot="-1681470">
            <a:off x="1202925" y="4752763"/>
            <a:ext cx="1192192" cy="1024616"/>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3" name="Google Shape;963;p26"/>
          <p:cNvSpPr/>
          <p:nvPr/>
        </p:nvSpPr>
        <p:spPr>
          <a:xfrm rot="1441053">
            <a:off x="1201263" y="3643852"/>
            <a:ext cx="1195517" cy="101854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4" name="Google Shape;964;p26"/>
          <p:cNvSpPr/>
          <p:nvPr/>
        </p:nvSpPr>
        <p:spPr>
          <a:xfrm rot="4060834">
            <a:off x="1217972" y="2597038"/>
            <a:ext cx="1162099" cy="1045826"/>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5" name="Google Shape;965;p26"/>
          <p:cNvSpPr/>
          <p:nvPr/>
        </p:nvSpPr>
        <p:spPr>
          <a:xfrm rot="5400000">
            <a:off x="1221897" y="1456068"/>
            <a:ext cx="1154249" cy="105181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6" name="Google Shape;966;p26"/>
          <p:cNvSpPr txBox="1"/>
          <p:nvPr>
            <p:ph idx="1" type="body"/>
          </p:nvPr>
        </p:nvSpPr>
        <p:spPr>
          <a:xfrm>
            <a:off x="2508375" y="1718613"/>
            <a:ext cx="66552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b="1" lang="en" sz="2400"/>
              <a:t>Language - Expressive or Receptive</a:t>
            </a:r>
            <a:endParaRPr b="1" sz="2400"/>
          </a:p>
        </p:txBody>
      </p:sp>
      <p:sp>
        <p:nvSpPr>
          <p:cNvPr id="967" name="Google Shape;967;p26"/>
          <p:cNvSpPr txBox="1"/>
          <p:nvPr>
            <p:ph type="title"/>
          </p:nvPr>
        </p:nvSpPr>
        <p:spPr>
          <a:xfrm>
            <a:off x="2608200" y="517200"/>
            <a:ext cx="6975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400">
                <a:latin typeface="Griffy"/>
                <a:ea typeface="Griffy"/>
                <a:cs typeface="Griffy"/>
                <a:sym typeface="Griffy"/>
              </a:rPr>
              <a:t>Speech</a:t>
            </a:r>
            <a:r>
              <a:rPr lang="en" sz="4400">
                <a:latin typeface="Griffy"/>
                <a:ea typeface="Griffy"/>
                <a:cs typeface="Griffy"/>
                <a:sym typeface="Griffy"/>
              </a:rPr>
              <a:t> therapy can target...</a:t>
            </a:r>
            <a:endParaRPr sz="4400">
              <a:latin typeface="Griffy"/>
              <a:ea typeface="Griffy"/>
              <a:cs typeface="Griffy"/>
              <a:sym typeface="Griffy"/>
            </a:endParaRPr>
          </a:p>
        </p:txBody>
      </p:sp>
      <p:sp>
        <p:nvSpPr>
          <p:cNvPr id="968" name="Google Shape;968;p26"/>
          <p:cNvSpPr txBox="1"/>
          <p:nvPr>
            <p:ph idx="2" type="body"/>
          </p:nvPr>
        </p:nvSpPr>
        <p:spPr>
          <a:xfrm>
            <a:off x="2508375" y="2850445"/>
            <a:ext cx="66552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1" lang="en" sz="2500"/>
              <a:t>Articulation    </a:t>
            </a:r>
            <a:endParaRPr b="1" sz="2500"/>
          </a:p>
        </p:txBody>
      </p:sp>
      <p:sp>
        <p:nvSpPr>
          <p:cNvPr id="969" name="Google Shape;969;p26"/>
          <p:cNvSpPr txBox="1"/>
          <p:nvPr>
            <p:ph idx="3" type="body"/>
          </p:nvPr>
        </p:nvSpPr>
        <p:spPr>
          <a:xfrm>
            <a:off x="2508375" y="3829877"/>
            <a:ext cx="66552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1" lang="en" sz="2400"/>
              <a:t>Fluency</a:t>
            </a:r>
            <a:endParaRPr b="1" sz="2400"/>
          </a:p>
        </p:txBody>
      </p:sp>
      <p:sp>
        <p:nvSpPr>
          <p:cNvPr id="970" name="Google Shape;970;p26"/>
          <p:cNvSpPr txBox="1"/>
          <p:nvPr>
            <p:ph idx="4" type="body"/>
          </p:nvPr>
        </p:nvSpPr>
        <p:spPr>
          <a:xfrm>
            <a:off x="2508375" y="4961709"/>
            <a:ext cx="66552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1" lang="en" sz="2400"/>
              <a:t>Social or Pragmatic Language</a:t>
            </a:r>
            <a:endParaRPr b="1" sz="2400"/>
          </a:p>
        </p:txBody>
      </p:sp>
      <p:sp>
        <p:nvSpPr>
          <p:cNvPr id="971" name="Google Shape;971;p26"/>
          <p:cNvSpPr/>
          <p:nvPr/>
        </p:nvSpPr>
        <p:spPr>
          <a:xfrm rot="5400000">
            <a:off x="1252947" y="5675268"/>
            <a:ext cx="1154249" cy="105181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72" name="Google Shape;972;p26"/>
          <p:cNvSpPr txBox="1"/>
          <p:nvPr>
            <p:ph idx="4" type="body"/>
          </p:nvPr>
        </p:nvSpPr>
        <p:spPr>
          <a:xfrm>
            <a:off x="2508375" y="5952309"/>
            <a:ext cx="66552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1" lang="en" sz="2400"/>
              <a:t>Voice</a:t>
            </a:r>
            <a:endParaRPr b="1"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27"/>
          <p:cNvSpPr/>
          <p:nvPr/>
        </p:nvSpPr>
        <p:spPr>
          <a:xfrm>
            <a:off x="4548508" y="324875"/>
            <a:ext cx="3094971" cy="282302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78" name="Google Shape;978;p27"/>
          <p:cNvSpPr txBox="1"/>
          <p:nvPr>
            <p:ph type="title"/>
          </p:nvPr>
        </p:nvSpPr>
        <p:spPr>
          <a:xfrm>
            <a:off x="2401350" y="10369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Language</a:t>
            </a:r>
            <a:endParaRPr sz="5700">
              <a:latin typeface="Griffy"/>
              <a:ea typeface="Griffy"/>
              <a:cs typeface="Griffy"/>
              <a:sym typeface="Griffy"/>
            </a:endParaRPr>
          </a:p>
        </p:txBody>
      </p:sp>
      <p:sp>
        <p:nvSpPr>
          <p:cNvPr id="979" name="Google Shape;979;p27"/>
          <p:cNvSpPr txBox="1"/>
          <p:nvPr/>
        </p:nvSpPr>
        <p:spPr>
          <a:xfrm>
            <a:off x="1203750" y="2385900"/>
            <a:ext cx="9784500" cy="2955300"/>
          </a:xfrm>
          <a:prstGeom prst="rect">
            <a:avLst/>
          </a:prstGeom>
          <a:noFill/>
          <a:ln>
            <a:noFill/>
          </a:ln>
        </p:spPr>
        <p:txBody>
          <a:bodyPr anchorCtr="0" anchor="t" bIns="91425" lIns="91425" spcFirstLastPara="1" rIns="91425" wrap="square" tIns="91425">
            <a:spAutoFit/>
          </a:bodyPr>
          <a:lstStyle/>
          <a:p>
            <a:pPr indent="-419100" lvl="0" marL="457200" rtl="0" algn="just">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Expressive Language</a:t>
            </a:r>
            <a:endParaRPr sz="3000">
              <a:solidFill>
                <a:srgbClr val="FFFFFF"/>
              </a:solidFill>
              <a:latin typeface="Roboto"/>
              <a:ea typeface="Roboto"/>
              <a:cs typeface="Roboto"/>
              <a:sym typeface="Roboto"/>
            </a:endParaRPr>
          </a:p>
          <a:p>
            <a:pPr indent="-419100" lvl="1" marL="914400" rtl="0" algn="just">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Ability to form meaningful messages using age appropriate grammar </a:t>
            </a:r>
            <a:endParaRPr sz="3000">
              <a:solidFill>
                <a:srgbClr val="FFFFFF"/>
              </a:solidFill>
              <a:latin typeface="Roboto"/>
              <a:ea typeface="Roboto"/>
              <a:cs typeface="Roboto"/>
              <a:sym typeface="Roboto"/>
            </a:endParaRPr>
          </a:p>
          <a:p>
            <a:pPr indent="-419100" lvl="0" marL="457200" rtl="0" algn="just">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Receptive Language</a:t>
            </a:r>
            <a:endParaRPr sz="3000">
              <a:solidFill>
                <a:srgbClr val="FFFFFF"/>
              </a:solidFill>
              <a:latin typeface="Roboto"/>
              <a:ea typeface="Roboto"/>
              <a:cs typeface="Roboto"/>
              <a:sym typeface="Roboto"/>
            </a:endParaRPr>
          </a:p>
          <a:p>
            <a:pPr indent="-419100" lvl="1" marL="914400" rtl="0" algn="just">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Ability to understanding what is being said to them, following directions and answering questions</a:t>
            </a:r>
            <a:endParaRPr sz="3000">
              <a:solidFill>
                <a:srgbClr val="FFFFFF"/>
              </a:solidFill>
              <a:latin typeface="Roboto"/>
              <a:ea typeface="Roboto"/>
              <a:cs typeface="Roboto"/>
              <a:sym typeface="Roboto"/>
            </a:endParaRPr>
          </a:p>
        </p:txBody>
      </p:sp>
      <p:sp>
        <p:nvSpPr>
          <p:cNvPr id="980" name="Google Shape;980;p27"/>
          <p:cNvSpPr txBox="1"/>
          <p:nvPr/>
        </p:nvSpPr>
        <p:spPr>
          <a:xfrm>
            <a:off x="3729050" y="2843225"/>
            <a:ext cx="82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28"/>
          <p:cNvSpPr/>
          <p:nvPr/>
        </p:nvSpPr>
        <p:spPr>
          <a:xfrm rot="4059873">
            <a:off x="4689901" y="189476"/>
            <a:ext cx="2367284" cy="271358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86" name="Google Shape;986;p28"/>
          <p:cNvSpPr txBox="1"/>
          <p:nvPr>
            <p:ph type="title"/>
          </p:nvPr>
        </p:nvSpPr>
        <p:spPr>
          <a:xfrm>
            <a:off x="2401350" y="10369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Articulation</a:t>
            </a:r>
            <a:endParaRPr sz="5700">
              <a:latin typeface="Griffy"/>
              <a:ea typeface="Griffy"/>
              <a:cs typeface="Griffy"/>
              <a:sym typeface="Griffy"/>
            </a:endParaRPr>
          </a:p>
        </p:txBody>
      </p:sp>
      <p:sp>
        <p:nvSpPr>
          <p:cNvPr id="987" name="Google Shape;987;p28"/>
          <p:cNvSpPr txBox="1"/>
          <p:nvPr/>
        </p:nvSpPr>
        <p:spPr>
          <a:xfrm>
            <a:off x="744275" y="2385900"/>
            <a:ext cx="10786200" cy="646500"/>
          </a:xfrm>
          <a:prstGeom prst="rect">
            <a:avLst/>
          </a:prstGeom>
          <a:noFill/>
          <a:ln>
            <a:noFill/>
          </a:ln>
        </p:spPr>
        <p:txBody>
          <a:bodyPr anchorCtr="0" anchor="t" bIns="91425" lIns="91425" spcFirstLastPara="1" rIns="91425" wrap="square" tIns="91425">
            <a:spAutoFit/>
          </a:bodyPr>
          <a:lstStyle/>
          <a:p>
            <a:pPr indent="-419100" lvl="0" marL="457200" rtl="0" algn="ctr">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Ability to produce age appropriate speech sounds</a:t>
            </a:r>
            <a:endParaRPr sz="3000">
              <a:solidFill>
                <a:srgbClr val="FFFFFF"/>
              </a:solidFill>
              <a:latin typeface="Roboto"/>
              <a:ea typeface="Roboto"/>
              <a:cs typeface="Roboto"/>
              <a:sym typeface="Roboto"/>
            </a:endParaRPr>
          </a:p>
        </p:txBody>
      </p:sp>
      <p:pic>
        <p:nvPicPr>
          <p:cNvPr id="988" name="Google Shape;988;p28"/>
          <p:cNvPicPr preferRelativeResize="0"/>
          <p:nvPr/>
        </p:nvPicPr>
        <p:blipFill>
          <a:blip r:embed="rId3">
            <a:alphaModFix/>
          </a:blip>
          <a:stretch>
            <a:fillRect/>
          </a:stretch>
        </p:blipFill>
        <p:spPr>
          <a:xfrm>
            <a:off x="1867100" y="3206341"/>
            <a:ext cx="8601075" cy="2628900"/>
          </a:xfrm>
          <a:prstGeom prst="rect">
            <a:avLst/>
          </a:prstGeom>
          <a:noFill/>
          <a:ln>
            <a:noFill/>
          </a:ln>
        </p:spPr>
      </p:pic>
      <p:sp>
        <p:nvSpPr>
          <p:cNvPr id="989" name="Google Shape;989;p28"/>
          <p:cNvSpPr txBox="1"/>
          <p:nvPr/>
        </p:nvSpPr>
        <p:spPr>
          <a:xfrm>
            <a:off x="6934800" y="3804100"/>
            <a:ext cx="680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90" name="Google Shape;990;p28"/>
          <p:cNvSpPr txBox="1"/>
          <p:nvPr/>
        </p:nvSpPr>
        <p:spPr>
          <a:xfrm>
            <a:off x="3405988" y="5469400"/>
            <a:ext cx="55233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Age at which 90% of children produce target sound accurately</a:t>
            </a:r>
            <a:endParaRPr>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29"/>
          <p:cNvSpPr/>
          <p:nvPr/>
        </p:nvSpPr>
        <p:spPr>
          <a:xfrm rot="1444530">
            <a:off x="4211523" y="318703"/>
            <a:ext cx="2621409" cy="244983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96" name="Google Shape;996;p29"/>
          <p:cNvSpPr txBox="1"/>
          <p:nvPr>
            <p:ph type="title"/>
          </p:nvPr>
        </p:nvSpPr>
        <p:spPr>
          <a:xfrm>
            <a:off x="4088800" y="960725"/>
            <a:ext cx="3367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Fluency</a:t>
            </a:r>
            <a:endParaRPr sz="5700">
              <a:latin typeface="Griffy"/>
              <a:ea typeface="Griffy"/>
              <a:cs typeface="Griffy"/>
              <a:sym typeface="Griffy"/>
            </a:endParaRPr>
          </a:p>
        </p:txBody>
      </p:sp>
      <p:sp>
        <p:nvSpPr>
          <p:cNvPr id="997" name="Google Shape;997;p29"/>
          <p:cNvSpPr txBox="1"/>
          <p:nvPr/>
        </p:nvSpPr>
        <p:spPr>
          <a:xfrm>
            <a:off x="1588200" y="2709475"/>
            <a:ext cx="9015600" cy="2031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Also known as “stuttering”</a:t>
            </a:r>
            <a:endParaRPr sz="3000">
              <a:solidFill>
                <a:srgbClr val="FFFFFF"/>
              </a:solidFill>
              <a:latin typeface="Roboto"/>
              <a:ea typeface="Roboto"/>
              <a:cs typeface="Roboto"/>
              <a:sym typeface="Roboto"/>
            </a:endParaRPr>
          </a:p>
          <a:p>
            <a:pPr indent="-419100" lvl="0" marL="457200" rtl="0" algn="l">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Speech that is disrupted, “bumpy”, or effortful </a:t>
            </a:r>
            <a:endParaRPr sz="3000">
              <a:solidFill>
                <a:srgbClr val="FFFFFF"/>
              </a:solidFill>
              <a:latin typeface="Roboto"/>
              <a:ea typeface="Roboto"/>
              <a:cs typeface="Roboto"/>
              <a:sym typeface="Roboto"/>
            </a:endParaRPr>
          </a:p>
          <a:p>
            <a:pPr indent="-419100" lvl="0" marL="457200" rtl="0" algn="l">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Characterized by </a:t>
            </a:r>
            <a:r>
              <a:rPr lang="en" sz="3000">
                <a:solidFill>
                  <a:srgbClr val="FFFFFF"/>
                </a:solidFill>
                <a:latin typeface="Roboto"/>
                <a:ea typeface="Roboto"/>
                <a:cs typeface="Roboto"/>
                <a:sym typeface="Roboto"/>
              </a:rPr>
              <a:t>prolongations</a:t>
            </a:r>
            <a:r>
              <a:rPr lang="en" sz="3000">
                <a:solidFill>
                  <a:srgbClr val="FFFFFF"/>
                </a:solidFill>
                <a:latin typeface="Roboto"/>
                <a:ea typeface="Roboto"/>
                <a:cs typeface="Roboto"/>
                <a:sym typeface="Roboto"/>
              </a:rPr>
              <a:t>, sound or syllable repetitions, and/or blocks</a:t>
            </a:r>
            <a:endParaRPr sz="30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0"/>
          <p:cNvSpPr/>
          <p:nvPr/>
        </p:nvSpPr>
        <p:spPr>
          <a:xfrm rot="-1683612">
            <a:off x="3946461" y="338717"/>
            <a:ext cx="3103292" cy="2889226"/>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03" name="Google Shape;1003;p30"/>
          <p:cNvSpPr txBox="1"/>
          <p:nvPr>
            <p:ph type="title"/>
          </p:nvPr>
        </p:nvSpPr>
        <p:spPr>
          <a:xfrm>
            <a:off x="208550" y="579725"/>
            <a:ext cx="12127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Social/Pragmatic </a:t>
            </a:r>
            <a:endParaRPr sz="5700">
              <a:latin typeface="Griffy"/>
              <a:ea typeface="Griffy"/>
              <a:cs typeface="Griffy"/>
              <a:sym typeface="Griffy"/>
            </a:endParaRPr>
          </a:p>
          <a:p>
            <a:pPr indent="0" lvl="0" marL="0" rtl="0" algn="ctr">
              <a:spcBef>
                <a:spcPts val="0"/>
              </a:spcBef>
              <a:spcAft>
                <a:spcPts val="0"/>
              </a:spcAft>
              <a:buNone/>
            </a:pPr>
            <a:r>
              <a:rPr lang="en" sz="5700">
                <a:latin typeface="Griffy"/>
                <a:ea typeface="Griffy"/>
                <a:cs typeface="Griffy"/>
                <a:sym typeface="Griffy"/>
              </a:rPr>
              <a:t>Language</a:t>
            </a:r>
            <a:endParaRPr sz="5700">
              <a:latin typeface="Griffy"/>
              <a:ea typeface="Griffy"/>
              <a:cs typeface="Griffy"/>
              <a:sym typeface="Griffy"/>
            </a:endParaRPr>
          </a:p>
        </p:txBody>
      </p:sp>
      <p:sp>
        <p:nvSpPr>
          <p:cNvPr id="1004" name="Google Shape;1004;p30"/>
          <p:cNvSpPr txBox="1"/>
          <p:nvPr/>
        </p:nvSpPr>
        <p:spPr>
          <a:xfrm>
            <a:off x="1473600" y="3018925"/>
            <a:ext cx="9244800" cy="2031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Difficulties with turn taking, </a:t>
            </a:r>
            <a:r>
              <a:rPr lang="en" sz="3000">
                <a:solidFill>
                  <a:srgbClr val="FFFFFF"/>
                </a:solidFill>
                <a:latin typeface="Roboto"/>
                <a:ea typeface="Roboto"/>
                <a:cs typeface="Roboto"/>
                <a:sym typeface="Roboto"/>
              </a:rPr>
              <a:t>initiating</a:t>
            </a:r>
            <a:r>
              <a:rPr lang="en" sz="3000">
                <a:solidFill>
                  <a:srgbClr val="FFFFFF"/>
                </a:solidFill>
                <a:latin typeface="Roboto"/>
                <a:ea typeface="Roboto"/>
                <a:cs typeface="Roboto"/>
                <a:sym typeface="Roboto"/>
              </a:rPr>
              <a:t> </a:t>
            </a:r>
            <a:r>
              <a:rPr lang="en" sz="3000">
                <a:solidFill>
                  <a:srgbClr val="FFFFFF"/>
                </a:solidFill>
                <a:latin typeface="Roboto"/>
                <a:ea typeface="Roboto"/>
                <a:cs typeface="Roboto"/>
                <a:sym typeface="Roboto"/>
              </a:rPr>
              <a:t>and</a:t>
            </a:r>
            <a:r>
              <a:rPr lang="en" sz="3000">
                <a:solidFill>
                  <a:srgbClr val="FFFFFF"/>
                </a:solidFill>
                <a:latin typeface="Roboto"/>
                <a:ea typeface="Roboto"/>
                <a:cs typeface="Roboto"/>
                <a:sym typeface="Roboto"/>
              </a:rPr>
              <a:t> maintaining a conversation, repairing conversation breakdowns, </a:t>
            </a:r>
            <a:r>
              <a:rPr lang="en" sz="3000">
                <a:solidFill>
                  <a:srgbClr val="FFFFFF"/>
                </a:solidFill>
                <a:latin typeface="Roboto"/>
                <a:ea typeface="Roboto"/>
                <a:cs typeface="Roboto"/>
                <a:sym typeface="Roboto"/>
              </a:rPr>
              <a:t>perspective</a:t>
            </a:r>
            <a:r>
              <a:rPr lang="en" sz="3000">
                <a:solidFill>
                  <a:srgbClr val="FFFFFF"/>
                </a:solidFill>
                <a:latin typeface="Roboto"/>
                <a:ea typeface="Roboto"/>
                <a:cs typeface="Roboto"/>
                <a:sym typeface="Roboto"/>
              </a:rPr>
              <a:t> taking and interpreting non-verbal cues.</a:t>
            </a:r>
            <a:endParaRPr sz="30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31"/>
          <p:cNvSpPr/>
          <p:nvPr/>
        </p:nvSpPr>
        <p:spPr>
          <a:xfrm>
            <a:off x="4548508" y="324875"/>
            <a:ext cx="3094971" cy="282302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10" name="Google Shape;1010;p31"/>
          <p:cNvSpPr txBox="1"/>
          <p:nvPr>
            <p:ph type="title"/>
          </p:nvPr>
        </p:nvSpPr>
        <p:spPr>
          <a:xfrm>
            <a:off x="2401350" y="118932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Voice</a:t>
            </a:r>
            <a:endParaRPr sz="5700">
              <a:latin typeface="Griffy"/>
              <a:ea typeface="Griffy"/>
              <a:cs typeface="Griffy"/>
              <a:sym typeface="Griffy"/>
            </a:endParaRPr>
          </a:p>
        </p:txBody>
      </p:sp>
      <p:sp>
        <p:nvSpPr>
          <p:cNvPr id="1011" name="Google Shape;1011;p31"/>
          <p:cNvSpPr txBox="1"/>
          <p:nvPr/>
        </p:nvSpPr>
        <p:spPr>
          <a:xfrm>
            <a:off x="2301138" y="3108425"/>
            <a:ext cx="7589700" cy="1569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rgbClr val="FFFFFF"/>
              </a:buClr>
              <a:buSzPts val="3000"/>
              <a:buFont typeface="Roboto"/>
              <a:buChar char="★"/>
            </a:pPr>
            <a:r>
              <a:rPr lang="en" sz="3000">
                <a:solidFill>
                  <a:srgbClr val="FFFFFF"/>
                </a:solidFill>
                <a:latin typeface="Roboto"/>
                <a:ea typeface="Roboto"/>
                <a:cs typeface="Roboto"/>
                <a:sym typeface="Roboto"/>
              </a:rPr>
              <a:t>Disturbance of pitch, loudness or quality in relation to an individual’s age, gender and culture</a:t>
            </a:r>
            <a:endParaRPr sz="30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FFDD00"/>
      </a:dk1>
      <a:lt1>
        <a:srgbClr val="EE7203"/>
      </a:lt1>
      <a:dk2>
        <a:srgbClr val="E30613"/>
      </a:dk2>
      <a:lt2>
        <a:srgbClr val="E1177E"/>
      </a:lt2>
      <a:accent1>
        <a:srgbClr val="BD2184"/>
      </a:accent1>
      <a:accent2>
        <a:srgbClr val="97549C"/>
      </a:accent2>
      <a:accent3>
        <a:srgbClr val="5358A3"/>
      </a:accent3>
      <a:accent4>
        <a:srgbClr val="0095D4"/>
      </a:accent4>
      <a:accent5>
        <a:srgbClr val="00A779"/>
      </a:accent5>
      <a:accent6>
        <a:srgbClr val="98C21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